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34"/>
  </p:notesMasterIdLst>
  <p:handoutMasterIdLst>
    <p:handoutMasterId r:id="rId35"/>
  </p:handoutMasterIdLst>
  <p:sldIdLst>
    <p:sldId id="304" r:id="rId2"/>
    <p:sldId id="292" r:id="rId3"/>
    <p:sldId id="313" r:id="rId4"/>
    <p:sldId id="305" r:id="rId5"/>
    <p:sldId id="315" r:id="rId6"/>
    <p:sldId id="314" r:id="rId7"/>
    <p:sldId id="312" r:id="rId8"/>
    <p:sldId id="316" r:id="rId9"/>
    <p:sldId id="317" r:id="rId10"/>
    <p:sldId id="258" r:id="rId11"/>
    <p:sldId id="300" r:id="rId12"/>
    <p:sldId id="311" r:id="rId13"/>
    <p:sldId id="320" r:id="rId14"/>
    <p:sldId id="303" r:id="rId15"/>
    <p:sldId id="325" r:id="rId16"/>
    <p:sldId id="324" r:id="rId17"/>
    <p:sldId id="327" r:id="rId18"/>
    <p:sldId id="299" r:id="rId19"/>
    <p:sldId id="330" r:id="rId20"/>
    <p:sldId id="259" r:id="rId21"/>
    <p:sldId id="307" r:id="rId22"/>
    <p:sldId id="260" r:id="rId23"/>
    <p:sldId id="309" r:id="rId24"/>
    <p:sldId id="321" r:id="rId25"/>
    <p:sldId id="322" r:id="rId26"/>
    <p:sldId id="298" r:id="rId27"/>
    <p:sldId id="286" r:id="rId28"/>
    <p:sldId id="302" r:id="rId29"/>
    <p:sldId id="293" r:id="rId30"/>
    <p:sldId id="294" r:id="rId31"/>
    <p:sldId id="328" r:id="rId32"/>
    <p:sldId id="329" r:id="rId3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24">
          <p15:clr>
            <a:srgbClr val="A4A3A4"/>
          </p15:clr>
        </p15:guide>
        <p15:guide id="2" orient="horz" pos="384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 orient="horz" pos="672">
          <p15:clr>
            <a:srgbClr val="A4A3A4"/>
          </p15:clr>
        </p15:guide>
        <p15:guide id="5" orient="horz" pos="4080">
          <p15:clr>
            <a:srgbClr val="A4A3A4"/>
          </p15:clr>
        </p15:guide>
        <p15:guide id="6" orient="horz" pos="3456">
          <p15:clr>
            <a:srgbClr val="A4A3A4"/>
          </p15:clr>
        </p15:guide>
        <p15:guide id="7" orient="horz" pos="1680">
          <p15:clr>
            <a:srgbClr val="A4A3A4"/>
          </p15:clr>
        </p15:guide>
        <p15:guide id="8" orient="horz" pos="768">
          <p15:clr>
            <a:srgbClr val="A4A3A4"/>
          </p15:clr>
        </p15:guide>
        <p15:guide id="9" orient="horz" pos="1344">
          <p15:clr>
            <a:srgbClr val="A4A3A4"/>
          </p15:clr>
        </p15:guide>
        <p15:guide id="10" orient="horz" pos="1584">
          <p15:clr>
            <a:srgbClr val="A4A3A4"/>
          </p15:clr>
        </p15:guide>
        <p15:guide id="11" orient="horz" pos="1248">
          <p15:clr>
            <a:srgbClr val="A4A3A4"/>
          </p15:clr>
        </p15:guide>
        <p15:guide id="12" orient="horz" pos="1392">
          <p15:clr>
            <a:srgbClr val="A4A3A4"/>
          </p15:clr>
        </p15:guide>
        <p15:guide id="13" orient="horz" pos="3792">
          <p15:clr>
            <a:srgbClr val="A4A3A4"/>
          </p15:clr>
        </p15:guide>
        <p15:guide id="14" orient="horz" pos="3600">
          <p15:clr>
            <a:srgbClr val="A4A3A4"/>
          </p15:clr>
        </p15:guide>
        <p15:guide id="15" orient="horz" pos="1968">
          <p15:clr>
            <a:srgbClr val="A4A3A4"/>
          </p15:clr>
        </p15:guide>
        <p15:guide id="16" orient="horz" pos="2112">
          <p15:clr>
            <a:srgbClr val="A4A3A4"/>
          </p15:clr>
        </p15:guide>
        <p15:guide id="17" orient="horz" pos="1728">
          <p15:clr>
            <a:srgbClr val="A4A3A4"/>
          </p15:clr>
        </p15:guide>
        <p15:guide id="18" orient="horz" pos="3264">
          <p15:clr>
            <a:srgbClr val="A4A3A4"/>
          </p15:clr>
        </p15:guide>
        <p15:guide id="19" orient="horz" pos="720">
          <p15:clr>
            <a:srgbClr val="A4A3A4"/>
          </p15:clr>
        </p15:guide>
        <p15:guide id="20" pos="2880">
          <p15:clr>
            <a:srgbClr val="A4A3A4"/>
          </p15:clr>
        </p15:guide>
        <p15:guide id="21" pos="288">
          <p15:clr>
            <a:srgbClr val="A4A3A4"/>
          </p15:clr>
        </p15:guide>
        <p15:guide id="22" pos="4464">
          <p15:clr>
            <a:srgbClr val="A4A3A4"/>
          </p15:clr>
        </p15:guide>
        <p15:guide id="23" pos="3312">
          <p15:clr>
            <a:srgbClr val="A4A3A4"/>
          </p15:clr>
        </p15:guide>
        <p15:guide id="24" pos="2784">
          <p15:clr>
            <a:srgbClr val="A4A3A4"/>
          </p15:clr>
        </p15:guide>
        <p15:guide id="25" pos="1488">
          <p15:clr>
            <a:srgbClr val="A4A3A4"/>
          </p15:clr>
        </p15:guide>
        <p15:guide id="26" pos="5472">
          <p15:clr>
            <a:srgbClr val="A4A3A4"/>
          </p15:clr>
        </p15:guide>
        <p15:guide id="27" pos="4560">
          <p15:clr>
            <a:srgbClr val="A4A3A4"/>
          </p15:clr>
        </p15:guide>
        <p15:guide id="28" pos="4656">
          <p15:clr>
            <a:srgbClr val="A4A3A4"/>
          </p15:clr>
        </p15:guide>
        <p15:guide id="29" pos="1968">
          <p15:clr>
            <a:srgbClr val="A4A3A4"/>
          </p15:clr>
        </p15:guide>
        <p15:guide id="30" pos="1200">
          <p15:clr>
            <a:srgbClr val="A4A3A4"/>
          </p15:clr>
        </p15:guide>
        <p15:guide id="31" pos="2976">
          <p15:clr>
            <a:srgbClr val="A4A3A4"/>
          </p15:clr>
        </p15:guide>
        <p15:guide id="32" pos="1104">
          <p15:clr>
            <a:srgbClr val="A4A3A4"/>
          </p15:clr>
        </p15:guide>
        <p15:guide id="33" pos="3360">
          <p15:clr>
            <a:srgbClr val="A4A3A4"/>
          </p15:clr>
        </p15:guide>
        <p15:guide id="34" pos="2448">
          <p15:clr>
            <a:srgbClr val="A4A3A4"/>
          </p15:clr>
        </p15:guide>
        <p15:guide id="35" pos="1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68"/>
    <a:srgbClr val="363636"/>
    <a:srgbClr val="004D86"/>
    <a:srgbClr val="3366CC"/>
    <a:srgbClr val="960000"/>
    <a:srgbClr val="003E6C"/>
    <a:srgbClr val="0072C8"/>
    <a:srgbClr val="004376"/>
    <a:srgbClr val="004A82"/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57" autoAdjust="0"/>
  </p:normalViewPr>
  <p:slideViewPr>
    <p:cSldViewPr showGuides="1">
      <p:cViewPr varScale="1">
        <p:scale>
          <a:sx n="58" d="100"/>
          <a:sy n="58" d="100"/>
        </p:scale>
        <p:origin x="816" y="56"/>
      </p:cViewPr>
      <p:guideLst>
        <p:guide orient="horz" pos="1824"/>
        <p:guide orient="horz" pos="384"/>
        <p:guide orient="horz" pos="4319"/>
        <p:guide orient="horz" pos="672"/>
        <p:guide orient="horz" pos="4080"/>
        <p:guide orient="horz" pos="3456"/>
        <p:guide orient="horz" pos="1680"/>
        <p:guide orient="horz" pos="768"/>
        <p:guide orient="horz" pos="1344"/>
        <p:guide orient="horz" pos="1584"/>
        <p:guide orient="horz" pos="1248"/>
        <p:guide orient="horz" pos="1392"/>
        <p:guide orient="horz" pos="3792"/>
        <p:guide orient="horz" pos="3600"/>
        <p:guide orient="horz" pos="1968"/>
        <p:guide orient="horz" pos="2112"/>
        <p:guide orient="horz" pos="1728"/>
        <p:guide orient="horz" pos="3264"/>
        <p:guide orient="horz" pos="720"/>
        <p:guide pos="2880"/>
        <p:guide pos="288"/>
        <p:guide pos="4464"/>
        <p:guide pos="3312"/>
        <p:guide pos="2784"/>
        <p:guide pos="1488"/>
        <p:guide pos="5472"/>
        <p:guide pos="4560"/>
        <p:guide pos="4656"/>
        <p:guide pos="1968"/>
        <p:guide pos="1200"/>
        <p:guide pos="2976"/>
        <p:guide pos="1104"/>
        <p:guide pos="3360"/>
        <p:guide pos="2448"/>
        <p:guide pos="1632"/>
      </p:guideLst>
    </p:cSldViewPr>
  </p:slideViewPr>
  <p:outlineViewPr>
    <p:cViewPr>
      <p:scale>
        <a:sx n="33" d="100"/>
        <a:sy n="33" d="100"/>
      </p:scale>
      <p:origin x="0" y="-1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244"/>
    </p:cViewPr>
  </p:sorterViewPr>
  <p:notesViewPr>
    <p:cSldViewPr showGuides="1">
      <p:cViewPr varScale="1">
        <p:scale>
          <a:sx n="62" d="100"/>
          <a:sy n="62" d="100"/>
        </p:scale>
        <p:origin x="-1992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0F9-449B-949E-7DF0DED8F0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D22-415A-8E28-10518D1EB0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0F9-449B-949E-7DF0DED8F00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0F9-449B-949E-7DF0DED8F00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0F9-449B-949E-7DF0DED8F00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0F9-449B-949E-7DF0DED8F00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B0F9-449B-949E-7DF0DED8F000}"/>
              </c:ext>
            </c:extLst>
          </c:dPt>
          <c:dLbls>
            <c:dLbl>
              <c:idx val="1"/>
              <c:layout>
                <c:manualLayout>
                  <c:x val="0.17690058479532164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22-415A-8E28-10518D1EB0A7}"/>
                </c:ext>
              </c:extLst>
            </c:dLbl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Supervision Fees</c:v>
                </c:pt>
                <c:pt idx="1">
                  <c:v>Program Fees</c:v>
                </c:pt>
                <c:pt idx="2">
                  <c:v>Other</c:v>
                </c:pt>
                <c:pt idx="3">
                  <c:v>Basic Supervision</c:v>
                </c:pt>
                <c:pt idx="4">
                  <c:v>Commity Corrections</c:v>
                </c:pt>
                <c:pt idx="5">
                  <c:v>Diversion Programs</c:v>
                </c:pt>
                <c:pt idx="6">
                  <c:v>TAIP</c:v>
                </c:pt>
              </c:strCache>
            </c:strRef>
          </c:cat>
          <c:val>
            <c:numRef>
              <c:f>Sheet1!$B$2:$B$8</c:f>
              <c:numCache>
                <c:formatCode>"$"#,##0.00_);[Red]\("$"#,##0.00\)</c:formatCode>
                <c:ptCount val="7"/>
                <c:pt idx="0">
                  <c:v>3057924.27</c:v>
                </c:pt>
                <c:pt idx="1">
                  <c:v>165394.37</c:v>
                </c:pt>
                <c:pt idx="2">
                  <c:v>37059.89</c:v>
                </c:pt>
                <c:pt idx="3">
                  <c:v>1220067</c:v>
                </c:pt>
                <c:pt idx="4">
                  <c:v>470646</c:v>
                </c:pt>
                <c:pt idx="5">
                  <c:v>877870</c:v>
                </c:pt>
                <c:pt idx="6">
                  <c:v>144503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22-415A-8E28-10518D1EB0A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D75-4069-8F3A-C7E99BA0F7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D75-4069-8F3A-C7E99BA0F74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Locally Generated</c:v>
                </c:pt>
                <c:pt idx="1">
                  <c:v>State Aid</c:v>
                </c:pt>
              </c:strCache>
            </c:strRef>
          </c:cat>
          <c:val>
            <c:numRef>
              <c:f>Sheet1!$B$2:$B$3</c:f>
              <c:numCache>
                <c:formatCode>"$"#,##0.00_);[Red]\("$"#,##0.00\)</c:formatCode>
                <c:ptCount val="2"/>
                <c:pt idx="0">
                  <c:v>5973464.5300000003</c:v>
                </c:pt>
                <c:pt idx="1">
                  <c:v>2713086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29-45C3-A19B-BAF6351EDCE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solidFill>
            <a:srgbClr val="00206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099592-F4D2-41AA-9DA9-FC866E2ED608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9F8AB9CA-049A-4448-B476-E4D4734E55FD}">
      <dgm:prSet phldrT="[Text]"/>
      <dgm:spPr>
        <a:solidFill>
          <a:schemeClr val="bg2">
            <a:alpha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Calibri" pitchFamily="34" charset="0"/>
            </a:rPr>
            <a:t>Evidence-Based Principles</a:t>
          </a:r>
        </a:p>
      </dgm:t>
    </dgm:pt>
    <dgm:pt modelId="{804E565D-ADE9-4C6A-A022-116AD2C49252}" type="parTrans" cxnId="{6BFC0B30-6852-40A6-8B80-4FFD8FD969EE}">
      <dgm:prSet/>
      <dgm:spPr/>
      <dgm:t>
        <a:bodyPr/>
        <a:lstStyle/>
        <a:p>
          <a:endParaRPr lang="en-US">
            <a:solidFill>
              <a:schemeClr val="bg1"/>
            </a:solidFill>
            <a:latin typeface="Calibri" pitchFamily="34" charset="0"/>
          </a:endParaRPr>
        </a:p>
      </dgm:t>
    </dgm:pt>
    <dgm:pt modelId="{0FEB58EA-9725-43B4-B093-6BA3AA8F462A}" type="sibTrans" cxnId="{6BFC0B30-6852-40A6-8B80-4FFD8FD969EE}">
      <dgm:prSet/>
      <dgm:spPr/>
      <dgm:t>
        <a:bodyPr/>
        <a:lstStyle/>
        <a:p>
          <a:endParaRPr lang="en-US">
            <a:solidFill>
              <a:schemeClr val="bg1"/>
            </a:solidFill>
            <a:latin typeface="Calibri" pitchFamily="34" charset="0"/>
          </a:endParaRPr>
        </a:p>
      </dgm:t>
    </dgm:pt>
    <dgm:pt modelId="{7B9DB5FA-E76B-412D-A06B-4CDADBD31D21}">
      <dgm:prSet phldrT="[Text]"/>
      <dgm:spPr>
        <a:solidFill>
          <a:schemeClr val="accent3">
            <a:lumMod val="75000"/>
            <a:alpha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Calibri" pitchFamily="34" charset="0"/>
            </a:rPr>
            <a:t>Collaboration</a:t>
          </a:r>
        </a:p>
      </dgm:t>
    </dgm:pt>
    <dgm:pt modelId="{107AF117-8A6B-4E44-BDB7-AA3AE039B10A}" type="parTrans" cxnId="{19F6E94E-5305-4AC5-8669-7ADD6AA5B354}">
      <dgm:prSet/>
      <dgm:spPr/>
      <dgm:t>
        <a:bodyPr/>
        <a:lstStyle/>
        <a:p>
          <a:endParaRPr lang="en-US">
            <a:solidFill>
              <a:schemeClr val="bg1"/>
            </a:solidFill>
            <a:latin typeface="Calibri" pitchFamily="34" charset="0"/>
          </a:endParaRPr>
        </a:p>
      </dgm:t>
    </dgm:pt>
    <dgm:pt modelId="{DBDC1044-E558-4CAF-8B62-A2B207200E65}" type="sibTrans" cxnId="{19F6E94E-5305-4AC5-8669-7ADD6AA5B354}">
      <dgm:prSet/>
      <dgm:spPr/>
      <dgm:t>
        <a:bodyPr/>
        <a:lstStyle/>
        <a:p>
          <a:endParaRPr lang="en-US">
            <a:solidFill>
              <a:schemeClr val="bg1"/>
            </a:solidFill>
            <a:latin typeface="Calibri" pitchFamily="34" charset="0"/>
          </a:endParaRPr>
        </a:p>
      </dgm:t>
    </dgm:pt>
    <dgm:pt modelId="{877A9134-91AC-41DA-AC2E-E6D72AB33F26}">
      <dgm:prSet phldrT="[Text]"/>
      <dgm:spPr>
        <a:solidFill>
          <a:schemeClr val="accent2">
            <a:lumMod val="75000"/>
            <a:alpha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Calibri" pitchFamily="34" charset="0"/>
            </a:rPr>
            <a:t>Organizational Development</a:t>
          </a:r>
        </a:p>
      </dgm:t>
    </dgm:pt>
    <dgm:pt modelId="{DA5559B9-8732-4EEF-80AF-A5E655EB3F7D}" type="parTrans" cxnId="{03C04C44-AF89-47E5-84EE-6A5B51F9D2D7}">
      <dgm:prSet/>
      <dgm:spPr/>
      <dgm:t>
        <a:bodyPr/>
        <a:lstStyle/>
        <a:p>
          <a:endParaRPr lang="en-US">
            <a:solidFill>
              <a:schemeClr val="bg1"/>
            </a:solidFill>
            <a:latin typeface="Calibri" pitchFamily="34" charset="0"/>
          </a:endParaRPr>
        </a:p>
      </dgm:t>
    </dgm:pt>
    <dgm:pt modelId="{1E119609-7D21-4738-82CF-0EB14FCBA0CC}" type="sibTrans" cxnId="{03C04C44-AF89-47E5-84EE-6A5B51F9D2D7}">
      <dgm:prSet/>
      <dgm:spPr/>
      <dgm:t>
        <a:bodyPr/>
        <a:lstStyle/>
        <a:p>
          <a:endParaRPr lang="en-US">
            <a:solidFill>
              <a:schemeClr val="bg1"/>
            </a:solidFill>
            <a:latin typeface="Calibri" pitchFamily="34" charset="0"/>
          </a:endParaRPr>
        </a:p>
      </dgm:t>
    </dgm:pt>
    <dgm:pt modelId="{0686080B-8F50-43E7-B7C2-7B5359BE4EDB}" type="pres">
      <dgm:prSet presAssocID="{BD099592-F4D2-41AA-9DA9-FC866E2ED608}" presName="compositeShape" presStyleCnt="0">
        <dgm:presLayoutVars>
          <dgm:chMax val="7"/>
          <dgm:dir/>
          <dgm:resizeHandles val="exact"/>
        </dgm:presLayoutVars>
      </dgm:prSet>
      <dgm:spPr/>
    </dgm:pt>
    <dgm:pt modelId="{F62A4C85-26E5-4B9A-917E-5DC7003A49E2}" type="pres">
      <dgm:prSet presAssocID="{9F8AB9CA-049A-4448-B476-E4D4734E55FD}" presName="circ1" presStyleLbl="vennNode1" presStyleIdx="0" presStyleCnt="3"/>
      <dgm:spPr/>
    </dgm:pt>
    <dgm:pt modelId="{9106ABC4-93AC-4F4D-A16D-A7F7ACAD4DBF}" type="pres">
      <dgm:prSet presAssocID="{9F8AB9CA-049A-4448-B476-E4D4734E55F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73DAE92-50AF-478E-AFE1-ADFABB59FC47}" type="pres">
      <dgm:prSet presAssocID="{7B9DB5FA-E76B-412D-A06B-4CDADBD31D21}" presName="circ2" presStyleLbl="vennNode1" presStyleIdx="1" presStyleCnt="3"/>
      <dgm:spPr/>
    </dgm:pt>
    <dgm:pt modelId="{B8A43BFE-6556-471B-BDF8-FFF57E284E84}" type="pres">
      <dgm:prSet presAssocID="{7B9DB5FA-E76B-412D-A06B-4CDADBD31D2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034E924-7BDE-4AE5-85C3-67040523B6B0}" type="pres">
      <dgm:prSet presAssocID="{877A9134-91AC-41DA-AC2E-E6D72AB33F26}" presName="circ3" presStyleLbl="vennNode1" presStyleIdx="2" presStyleCnt="3"/>
      <dgm:spPr/>
    </dgm:pt>
    <dgm:pt modelId="{31534938-F631-47E6-888E-77635DB973B2}" type="pres">
      <dgm:prSet presAssocID="{877A9134-91AC-41DA-AC2E-E6D72AB33F2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B42510B-2A49-4DBC-9AE4-1449757E6230}" type="presOf" srcId="{9F8AB9CA-049A-4448-B476-E4D4734E55FD}" destId="{9106ABC4-93AC-4F4D-A16D-A7F7ACAD4DBF}" srcOrd="1" destOrd="0" presId="urn:microsoft.com/office/officeart/2005/8/layout/venn1"/>
    <dgm:cxn modelId="{6BFC0B30-6852-40A6-8B80-4FFD8FD969EE}" srcId="{BD099592-F4D2-41AA-9DA9-FC866E2ED608}" destId="{9F8AB9CA-049A-4448-B476-E4D4734E55FD}" srcOrd="0" destOrd="0" parTransId="{804E565D-ADE9-4C6A-A022-116AD2C49252}" sibTransId="{0FEB58EA-9725-43B4-B093-6BA3AA8F462A}"/>
    <dgm:cxn modelId="{B2461738-0FEA-4CCD-A1E7-301FEA3A3C08}" type="presOf" srcId="{7B9DB5FA-E76B-412D-A06B-4CDADBD31D21}" destId="{B8A43BFE-6556-471B-BDF8-FFF57E284E84}" srcOrd="1" destOrd="0" presId="urn:microsoft.com/office/officeart/2005/8/layout/venn1"/>
    <dgm:cxn modelId="{03C04C44-AF89-47E5-84EE-6A5B51F9D2D7}" srcId="{BD099592-F4D2-41AA-9DA9-FC866E2ED608}" destId="{877A9134-91AC-41DA-AC2E-E6D72AB33F26}" srcOrd="2" destOrd="0" parTransId="{DA5559B9-8732-4EEF-80AF-A5E655EB3F7D}" sibTransId="{1E119609-7D21-4738-82CF-0EB14FCBA0CC}"/>
    <dgm:cxn modelId="{19F6E94E-5305-4AC5-8669-7ADD6AA5B354}" srcId="{BD099592-F4D2-41AA-9DA9-FC866E2ED608}" destId="{7B9DB5FA-E76B-412D-A06B-4CDADBD31D21}" srcOrd="1" destOrd="0" parTransId="{107AF117-8A6B-4E44-BDB7-AA3AE039B10A}" sibTransId="{DBDC1044-E558-4CAF-8B62-A2B207200E65}"/>
    <dgm:cxn modelId="{7F28E48A-E1F3-4D9B-92C0-8C8017F81738}" type="presOf" srcId="{877A9134-91AC-41DA-AC2E-E6D72AB33F26}" destId="{F034E924-7BDE-4AE5-85C3-67040523B6B0}" srcOrd="0" destOrd="0" presId="urn:microsoft.com/office/officeart/2005/8/layout/venn1"/>
    <dgm:cxn modelId="{C0801293-EE11-4475-BBA2-BBA8B8E85D72}" type="presOf" srcId="{877A9134-91AC-41DA-AC2E-E6D72AB33F26}" destId="{31534938-F631-47E6-888E-77635DB973B2}" srcOrd="1" destOrd="0" presId="urn:microsoft.com/office/officeart/2005/8/layout/venn1"/>
    <dgm:cxn modelId="{1A830A96-8B17-4015-B591-11CC0AF703D1}" type="presOf" srcId="{7B9DB5FA-E76B-412D-A06B-4CDADBD31D21}" destId="{573DAE92-50AF-478E-AFE1-ADFABB59FC47}" srcOrd="0" destOrd="0" presId="urn:microsoft.com/office/officeart/2005/8/layout/venn1"/>
    <dgm:cxn modelId="{E4D6C69E-51D5-4C44-A115-92D71429C5C7}" type="presOf" srcId="{BD099592-F4D2-41AA-9DA9-FC866E2ED608}" destId="{0686080B-8F50-43E7-B7C2-7B5359BE4EDB}" srcOrd="0" destOrd="0" presId="urn:microsoft.com/office/officeart/2005/8/layout/venn1"/>
    <dgm:cxn modelId="{5203A9C1-3D5E-4BED-8F43-240E727C2612}" type="presOf" srcId="{9F8AB9CA-049A-4448-B476-E4D4734E55FD}" destId="{F62A4C85-26E5-4B9A-917E-5DC7003A49E2}" srcOrd="0" destOrd="0" presId="urn:microsoft.com/office/officeart/2005/8/layout/venn1"/>
    <dgm:cxn modelId="{1F3CF961-466B-4403-AE76-16FC12B36CED}" type="presParOf" srcId="{0686080B-8F50-43E7-B7C2-7B5359BE4EDB}" destId="{F62A4C85-26E5-4B9A-917E-5DC7003A49E2}" srcOrd="0" destOrd="0" presId="urn:microsoft.com/office/officeart/2005/8/layout/venn1"/>
    <dgm:cxn modelId="{6507E23D-A126-4507-AAD2-E43958841751}" type="presParOf" srcId="{0686080B-8F50-43E7-B7C2-7B5359BE4EDB}" destId="{9106ABC4-93AC-4F4D-A16D-A7F7ACAD4DBF}" srcOrd="1" destOrd="0" presId="urn:microsoft.com/office/officeart/2005/8/layout/venn1"/>
    <dgm:cxn modelId="{52328FBF-05D8-4732-8608-6E1B8A6E3C05}" type="presParOf" srcId="{0686080B-8F50-43E7-B7C2-7B5359BE4EDB}" destId="{573DAE92-50AF-478E-AFE1-ADFABB59FC47}" srcOrd="2" destOrd="0" presId="urn:microsoft.com/office/officeart/2005/8/layout/venn1"/>
    <dgm:cxn modelId="{A751346E-BF09-479E-84A6-83AA1274FA63}" type="presParOf" srcId="{0686080B-8F50-43E7-B7C2-7B5359BE4EDB}" destId="{B8A43BFE-6556-471B-BDF8-FFF57E284E84}" srcOrd="3" destOrd="0" presId="urn:microsoft.com/office/officeart/2005/8/layout/venn1"/>
    <dgm:cxn modelId="{37932459-704E-49A1-9346-59AF18019C9E}" type="presParOf" srcId="{0686080B-8F50-43E7-B7C2-7B5359BE4EDB}" destId="{F034E924-7BDE-4AE5-85C3-67040523B6B0}" srcOrd="4" destOrd="0" presId="urn:microsoft.com/office/officeart/2005/8/layout/venn1"/>
    <dgm:cxn modelId="{810E625B-1570-421F-A967-7FC74785A7CA}" type="presParOf" srcId="{0686080B-8F50-43E7-B7C2-7B5359BE4EDB}" destId="{31534938-F631-47E6-888E-77635DB973B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50ED21-F1FB-42F5-9B1E-E847B8E43402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94BCBAE0-6102-4847-86CD-96FE55677891}">
      <dgm:prSet phldrT="[Text]" custT="1"/>
      <dgm:spPr>
        <a:solidFill>
          <a:srgbClr val="DDE1E0"/>
        </a:solidFill>
        <a:ln w="3175">
          <a:solidFill>
            <a:schemeClr val="bg1"/>
          </a:solidFill>
        </a:ln>
      </dgm:spPr>
      <dgm:t>
        <a:bodyPr anchor="ctr"/>
        <a:lstStyle/>
        <a:p>
          <a:r>
            <a:rPr lang="en-US" sz="1800" dirty="0">
              <a:solidFill>
                <a:schemeClr val="bg1"/>
              </a:solidFill>
            </a:rPr>
            <a:t>No Treatment with Urinalysis Surveillance</a:t>
          </a:r>
        </a:p>
      </dgm:t>
    </dgm:pt>
    <dgm:pt modelId="{DF396737-697E-46CB-9648-F111743846F7}" type="parTrans" cxnId="{890870A9-539E-4517-A13F-2924CE6A171B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3163972F-3D42-4958-A7DD-62F457ED692B}" type="sibTrans" cxnId="{890870A9-539E-4517-A13F-2924CE6A171B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68CC4953-E6D9-40E5-81A4-687CEF1CF4ED}">
      <dgm:prSet phldrT="[Text]" custT="1"/>
      <dgm:spPr>
        <a:solidFill>
          <a:srgbClr val="C9D9C1"/>
        </a:solidFill>
        <a:ln w="3175">
          <a:solidFill>
            <a:schemeClr val="bg1"/>
          </a:solidFill>
        </a:ln>
      </dgm:spPr>
      <dgm:t>
        <a:bodyPr anchor="ctr"/>
        <a:lstStyle/>
        <a:p>
          <a:r>
            <a:rPr lang="en-US" sz="1800" dirty="0">
              <a:solidFill>
                <a:schemeClr val="bg1"/>
              </a:solidFill>
            </a:rPr>
            <a:t>Supportive Outpatient</a:t>
          </a:r>
        </a:p>
      </dgm:t>
    </dgm:pt>
    <dgm:pt modelId="{B5817D52-B09A-49F4-8E1E-EB1BF82AD7B8}" type="parTrans" cxnId="{5E95C186-97E7-4206-8100-BA69E6ACB469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80490E21-B695-4A26-912F-7A11E23FF40D}" type="sibTrans" cxnId="{5E95C186-97E7-4206-8100-BA69E6ACB469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62D58006-09E2-4626-AB8C-8A722F6BFD76}">
      <dgm:prSet phldrT="[Text]" custT="1"/>
      <dgm:spPr>
        <a:solidFill>
          <a:srgbClr val="CFE8D5"/>
        </a:solidFill>
        <a:ln w="3175">
          <a:solidFill>
            <a:schemeClr val="bg1"/>
          </a:solidFill>
        </a:ln>
      </dgm:spPr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>
              <a:solidFill>
                <a:schemeClr val="bg1"/>
              </a:solidFill>
            </a:rPr>
            <a:t>Intensive Outpatient/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>
              <a:solidFill>
                <a:schemeClr val="bg1"/>
              </a:solidFill>
            </a:rPr>
            <a:t>Day Reporting Treatment</a:t>
          </a:r>
        </a:p>
      </dgm:t>
    </dgm:pt>
    <dgm:pt modelId="{F217CF48-34B2-4C48-AF65-4FB37DD2D5D5}" type="parTrans" cxnId="{C744FBA7-6137-444E-AD0D-4566190576C1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79AEB782-21EC-4265-A580-4A648C78B871}" type="sibTrans" cxnId="{C744FBA7-6137-444E-AD0D-4566190576C1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6069C382-11B6-4213-9A48-C8715A82E903}">
      <dgm:prSet phldrT="[Text]" custT="1"/>
      <dgm:spPr>
        <a:solidFill>
          <a:srgbClr val="D9EBE4"/>
        </a:solidFill>
        <a:ln w="3175">
          <a:solidFill>
            <a:schemeClr val="bg1"/>
          </a:solidFill>
        </a:ln>
      </dgm:spPr>
      <dgm:t>
        <a:bodyPr anchor="ctr"/>
        <a:lstStyle/>
        <a:p>
          <a:r>
            <a:rPr lang="en-US" sz="1800" dirty="0">
              <a:solidFill>
                <a:schemeClr val="bg1"/>
              </a:solidFill>
            </a:rPr>
            <a:t>Short-term Contract Residential</a:t>
          </a:r>
        </a:p>
      </dgm:t>
    </dgm:pt>
    <dgm:pt modelId="{2CA7E809-915A-44B5-975B-2CD654AA2EE6}" type="parTrans" cxnId="{E59C0DF4-D268-4182-A7A8-30AAE6DCC7C7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6D93CF55-10FC-4CE5-B186-304558221D4C}" type="sibTrans" cxnId="{E59C0DF4-D268-4182-A7A8-30AAE6DCC7C7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E39C2B2A-581E-4358-86B1-F21A4BC1CF35}">
      <dgm:prSet phldrT="[Text]" custT="1"/>
      <dgm:spPr>
        <a:solidFill>
          <a:srgbClr val="D3DBEF"/>
        </a:solidFill>
        <a:ln w="3175">
          <a:solidFill>
            <a:schemeClr val="bg1"/>
          </a:solidFill>
        </a:ln>
      </dgm:spPr>
      <dgm:t>
        <a:bodyPr anchor="ctr"/>
        <a:lstStyle/>
        <a:p>
          <a:r>
            <a:rPr lang="en-US" sz="1800" dirty="0">
              <a:solidFill>
                <a:schemeClr val="bg1"/>
              </a:solidFill>
            </a:rPr>
            <a:t>CCF</a:t>
          </a:r>
        </a:p>
      </dgm:t>
    </dgm:pt>
    <dgm:pt modelId="{666C718F-7272-4820-84D6-030EBDAB5121}" type="parTrans" cxnId="{A39B3047-C1D3-4135-8280-CB5586601B1B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D600445C-8083-4836-8925-6AE2345F6AAA}" type="sibTrans" cxnId="{A39B3047-C1D3-4135-8280-CB5586601B1B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369ACC76-BBB3-49D5-A6C0-3CD8BCE8C478}">
      <dgm:prSet phldrT="[Text]" custT="1"/>
      <dgm:spPr>
        <a:solidFill>
          <a:srgbClr val="C6C5E2"/>
        </a:solidFill>
        <a:ln w="3175">
          <a:solidFill>
            <a:schemeClr val="bg1"/>
          </a:solidFill>
        </a:ln>
      </dgm:spPr>
      <dgm:t>
        <a:bodyPr anchor="ctr"/>
        <a:lstStyle/>
        <a:p>
          <a:r>
            <a:rPr lang="en-US" sz="1800" dirty="0">
              <a:solidFill>
                <a:schemeClr val="bg1"/>
              </a:solidFill>
            </a:rPr>
            <a:t>SC-ISF SA Track</a:t>
          </a:r>
        </a:p>
      </dgm:t>
    </dgm:pt>
    <dgm:pt modelId="{094E6219-D143-4EED-A24B-A6E794337643}" type="parTrans" cxnId="{3900E3C5-80EC-440B-A676-276B43F6EF69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103D124B-C598-4B50-927A-B5EB1A8EB517}" type="sibTrans" cxnId="{3900E3C5-80EC-440B-A676-276B43F6EF69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FA0D8F77-B7D5-4A6A-9E9B-D51F97ACAC0B}">
      <dgm:prSet phldrT="[Text]" custT="1"/>
      <dgm:spPr>
        <a:solidFill>
          <a:srgbClr val="B0AFD1"/>
        </a:solidFill>
        <a:ln w="3175">
          <a:solidFill>
            <a:schemeClr val="bg1"/>
          </a:solidFill>
        </a:ln>
      </dgm:spPr>
      <dgm:t>
        <a:bodyPr anchor="t"/>
        <a:lstStyle/>
        <a:p>
          <a:r>
            <a:rPr lang="en-US" sz="1800" dirty="0">
              <a:solidFill>
                <a:schemeClr val="bg1"/>
              </a:solidFill>
            </a:rPr>
            <a:t>SAFPF</a:t>
          </a:r>
        </a:p>
      </dgm:t>
    </dgm:pt>
    <dgm:pt modelId="{7BB0C2A3-67E3-45A3-8C11-BC2B378F41A1}" type="parTrans" cxnId="{DAE3F03A-63E4-4E21-B092-47826FF3DEA7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592173C8-38F8-47CC-A88C-1D99F86C92C2}" type="sibTrans" cxnId="{DAE3F03A-63E4-4E21-B092-47826FF3DEA7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0578665F-D5E9-4CB6-B8BB-652281787768}" type="pres">
      <dgm:prSet presAssocID="{3B50ED21-F1FB-42F5-9B1E-E847B8E43402}" presName="Name0" presStyleCnt="0">
        <dgm:presLayoutVars>
          <dgm:dir/>
          <dgm:animLvl val="lvl"/>
          <dgm:resizeHandles val="exact"/>
        </dgm:presLayoutVars>
      </dgm:prSet>
      <dgm:spPr/>
    </dgm:pt>
    <dgm:pt modelId="{D5CB640F-D7B3-46EC-8F0D-D07D808A2933}" type="pres">
      <dgm:prSet presAssocID="{94BCBAE0-6102-4847-86CD-96FE55677891}" presName="Name8" presStyleCnt="0"/>
      <dgm:spPr/>
    </dgm:pt>
    <dgm:pt modelId="{9780573A-FFE2-4575-8BC3-09E7BFC63F8E}" type="pres">
      <dgm:prSet presAssocID="{94BCBAE0-6102-4847-86CD-96FE55677891}" presName="level" presStyleLbl="node1" presStyleIdx="0" presStyleCnt="7">
        <dgm:presLayoutVars>
          <dgm:chMax val="1"/>
          <dgm:bulletEnabled val="1"/>
        </dgm:presLayoutVars>
      </dgm:prSet>
      <dgm:spPr/>
    </dgm:pt>
    <dgm:pt modelId="{6AFBF4C7-71A9-4D6D-97C5-61A8A93C7A7C}" type="pres">
      <dgm:prSet presAssocID="{94BCBAE0-6102-4847-86CD-96FE5567789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A6AAB62-CA35-4658-A4B6-D2BEA07CBA2B}" type="pres">
      <dgm:prSet presAssocID="{68CC4953-E6D9-40E5-81A4-687CEF1CF4ED}" presName="Name8" presStyleCnt="0"/>
      <dgm:spPr/>
    </dgm:pt>
    <dgm:pt modelId="{6E19E23B-1606-408E-99DB-62DCB9104D66}" type="pres">
      <dgm:prSet presAssocID="{68CC4953-E6D9-40E5-81A4-687CEF1CF4ED}" presName="level" presStyleLbl="node1" presStyleIdx="1" presStyleCnt="7">
        <dgm:presLayoutVars>
          <dgm:chMax val="1"/>
          <dgm:bulletEnabled val="1"/>
        </dgm:presLayoutVars>
      </dgm:prSet>
      <dgm:spPr/>
    </dgm:pt>
    <dgm:pt modelId="{3906560D-3A3B-4B69-99D2-1DE7F6B3A83F}" type="pres">
      <dgm:prSet presAssocID="{68CC4953-E6D9-40E5-81A4-687CEF1CF4E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6E5DBB8-89EB-4733-A1ED-24449819AC1C}" type="pres">
      <dgm:prSet presAssocID="{62D58006-09E2-4626-AB8C-8A722F6BFD76}" presName="Name8" presStyleCnt="0"/>
      <dgm:spPr/>
    </dgm:pt>
    <dgm:pt modelId="{7AF4F317-2480-4FD8-8579-B8CC4673DE8B}" type="pres">
      <dgm:prSet presAssocID="{62D58006-09E2-4626-AB8C-8A722F6BFD76}" presName="level" presStyleLbl="node1" presStyleIdx="2" presStyleCnt="7">
        <dgm:presLayoutVars>
          <dgm:chMax val="1"/>
          <dgm:bulletEnabled val="1"/>
        </dgm:presLayoutVars>
      </dgm:prSet>
      <dgm:spPr/>
    </dgm:pt>
    <dgm:pt modelId="{6DCB87D0-B8EF-400D-AFD9-9AE9EE2777BB}" type="pres">
      <dgm:prSet presAssocID="{62D58006-09E2-4626-AB8C-8A722F6BFD7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3FBAA98-05D9-4E0B-8C40-2003F12B9639}" type="pres">
      <dgm:prSet presAssocID="{6069C382-11B6-4213-9A48-C8715A82E903}" presName="Name8" presStyleCnt="0"/>
      <dgm:spPr/>
    </dgm:pt>
    <dgm:pt modelId="{C3D85A88-8F3D-4E97-B94C-045BBCC66364}" type="pres">
      <dgm:prSet presAssocID="{6069C382-11B6-4213-9A48-C8715A82E903}" presName="level" presStyleLbl="node1" presStyleIdx="3" presStyleCnt="7">
        <dgm:presLayoutVars>
          <dgm:chMax val="1"/>
          <dgm:bulletEnabled val="1"/>
        </dgm:presLayoutVars>
      </dgm:prSet>
      <dgm:spPr/>
    </dgm:pt>
    <dgm:pt modelId="{725F1A3D-EAEE-4806-9E21-08920D1CDCBC}" type="pres">
      <dgm:prSet presAssocID="{6069C382-11B6-4213-9A48-C8715A82E90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15FC70E-5258-470F-A708-67E299B0D555}" type="pres">
      <dgm:prSet presAssocID="{E39C2B2A-581E-4358-86B1-F21A4BC1CF35}" presName="Name8" presStyleCnt="0"/>
      <dgm:spPr/>
    </dgm:pt>
    <dgm:pt modelId="{631798B1-B591-45CA-8BDA-9394279844A3}" type="pres">
      <dgm:prSet presAssocID="{E39C2B2A-581E-4358-86B1-F21A4BC1CF35}" presName="level" presStyleLbl="node1" presStyleIdx="4" presStyleCnt="7">
        <dgm:presLayoutVars>
          <dgm:chMax val="1"/>
          <dgm:bulletEnabled val="1"/>
        </dgm:presLayoutVars>
      </dgm:prSet>
      <dgm:spPr/>
    </dgm:pt>
    <dgm:pt modelId="{DD996B5F-F5C3-4BE2-8174-E2C2959F6BA0}" type="pres">
      <dgm:prSet presAssocID="{E39C2B2A-581E-4358-86B1-F21A4BC1CF3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AAFB383-3AEA-4354-8101-9792E7F26641}" type="pres">
      <dgm:prSet presAssocID="{369ACC76-BBB3-49D5-A6C0-3CD8BCE8C478}" presName="Name8" presStyleCnt="0"/>
      <dgm:spPr/>
    </dgm:pt>
    <dgm:pt modelId="{FE520688-C91E-406D-A6A3-02E43CE5E6B4}" type="pres">
      <dgm:prSet presAssocID="{369ACC76-BBB3-49D5-A6C0-3CD8BCE8C478}" presName="level" presStyleLbl="node1" presStyleIdx="5" presStyleCnt="7">
        <dgm:presLayoutVars>
          <dgm:chMax val="1"/>
          <dgm:bulletEnabled val="1"/>
        </dgm:presLayoutVars>
      </dgm:prSet>
      <dgm:spPr/>
    </dgm:pt>
    <dgm:pt modelId="{CFDE4047-BBB6-4698-B70B-9EDEC96EDD0D}" type="pres">
      <dgm:prSet presAssocID="{369ACC76-BBB3-49D5-A6C0-3CD8BCE8C47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736BE1C-E736-400F-AD5A-EC70C4E0E2D2}" type="pres">
      <dgm:prSet presAssocID="{FA0D8F77-B7D5-4A6A-9E9B-D51F97ACAC0B}" presName="Name8" presStyleCnt="0"/>
      <dgm:spPr/>
    </dgm:pt>
    <dgm:pt modelId="{D25F2474-3643-47AF-891F-89F04CA07E2A}" type="pres">
      <dgm:prSet presAssocID="{FA0D8F77-B7D5-4A6A-9E9B-D51F97ACAC0B}" presName="level" presStyleLbl="node1" presStyleIdx="6" presStyleCnt="7">
        <dgm:presLayoutVars>
          <dgm:chMax val="1"/>
          <dgm:bulletEnabled val="1"/>
        </dgm:presLayoutVars>
      </dgm:prSet>
      <dgm:spPr/>
    </dgm:pt>
    <dgm:pt modelId="{77D246F0-2BAA-4DC1-A4BE-A5966921F636}" type="pres">
      <dgm:prSet presAssocID="{FA0D8F77-B7D5-4A6A-9E9B-D51F97ACAC0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B276220-E660-4A5C-97F3-95E0FCF76E7C}" type="presOf" srcId="{6069C382-11B6-4213-9A48-C8715A82E903}" destId="{725F1A3D-EAEE-4806-9E21-08920D1CDCBC}" srcOrd="1" destOrd="0" presId="urn:microsoft.com/office/officeart/2005/8/layout/pyramid3"/>
    <dgm:cxn modelId="{3974C62F-A00B-46F6-B892-C84DD4EE3DD6}" type="presOf" srcId="{68CC4953-E6D9-40E5-81A4-687CEF1CF4ED}" destId="{3906560D-3A3B-4B69-99D2-1DE7F6B3A83F}" srcOrd="1" destOrd="0" presId="urn:microsoft.com/office/officeart/2005/8/layout/pyramid3"/>
    <dgm:cxn modelId="{42498D33-8DEC-4CF9-92B1-1EAAEC912BFD}" type="presOf" srcId="{6069C382-11B6-4213-9A48-C8715A82E903}" destId="{C3D85A88-8F3D-4E97-B94C-045BBCC66364}" srcOrd="0" destOrd="0" presId="urn:microsoft.com/office/officeart/2005/8/layout/pyramid3"/>
    <dgm:cxn modelId="{DAE3F03A-63E4-4E21-B092-47826FF3DEA7}" srcId="{3B50ED21-F1FB-42F5-9B1E-E847B8E43402}" destId="{FA0D8F77-B7D5-4A6A-9E9B-D51F97ACAC0B}" srcOrd="6" destOrd="0" parTransId="{7BB0C2A3-67E3-45A3-8C11-BC2B378F41A1}" sibTransId="{592173C8-38F8-47CC-A88C-1D99F86C92C2}"/>
    <dgm:cxn modelId="{B80C1C44-7078-4FDE-BBE4-4EA8FF3FFB05}" type="presOf" srcId="{E39C2B2A-581E-4358-86B1-F21A4BC1CF35}" destId="{DD996B5F-F5C3-4BE2-8174-E2C2959F6BA0}" srcOrd="1" destOrd="0" presId="urn:microsoft.com/office/officeart/2005/8/layout/pyramid3"/>
    <dgm:cxn modelId="{CF131346-E2A0-470B-A6D3-95F0304E87EC}" type="presOf" srcId="{62D58006-09E2-4626-AB8C-8A722F6BFD76}" destId="{7AF4F317-2480-4FD8-8579-B8CC4673DE8B}" srcOrd="0" destOrd="0" presId="urn:microsoft.com/office/officeart/2005/8/layout/pyramid3"/>
    <dgm:cxn modelId="{A39B3047-C1D3-4135-8280-CB5586601B1B}" srcId="{3B50ED21-F1FB-42F5-9B1E-E847B8E43402}" destId="{E39C2B2A-581E-4358-86B1-F21A4BC1CF35}" srcOrd="4" destOrd="0" parTransId="{666C718F-7272-4820-84D6-030EBDAB5121}" sibTransId="{D600445C-8083-4836-8925-6AE2345F6AAA}"/>
    <dgm:cxn modelId="{DEEDF46E-3DFD-4BB6-B0C8-D0DC3B257162}" type="presOf" srcId="{369ACC76-BBB3-49D5-A6C0-3CD8BCE8C478}" destId="{CFDE4047-BBB6-4698-B70B-9EDEC96EDD0D}" srcOrd="1" destOrd="0" presId="urn:microsoft.com/office/officeart/2005/8/layout/pyramid3"/>
    <dgm:cxn modelId="{5F072286-C23D-4C50-B310-DCB2688C3BA0}" type="presOf" srcId="{E39C2B2A-581E-4358-86B1-F21A4BC1CF35}" destId="{631798B1-B591-45CA-8BDA-9394279844A3}" srcOrd="0" destOrd="0" presId="urn:microsoft.com/office/officeart/2005/8/layout/pyramid3"/>
    <dgm:cxn modelId="{5E95C186-97E7-4206-8100-BA69E6ACB469}" srcId="{3B50ED21-F1FB-42F5-9B1E-E847B8E43402}" destId="{68CC4953-E6D9-40E5-81A4-687CEF1CF4ED}" srcOrd="1" destOrd="0" parTransId="{B5817D52-B09A-49F4-8E1E-EB1BF82AD7B8}" sibTransId="{80490E21-B695-4A26-912F-7A11E23FF40D}"/>
    <dgm:cxn modelId="{81BEF38F-9D5B-4926-8C6F-15C20F1BB828}" type="presOf" srcId="{3B50ED21-F1FB-42F5-9B1E-E847B8E43402}" destId="{0578665F-D5E9-4CB6-B8BB-652281787768}" srcOrd="0" destOrd="0" presId="urn:microsoft.com/office/officeart/2005/8/layout/pyramid3"/>
    <dgm:cxn modelId="{D3532690-1CCC-498E-9AE3-F80F91A659B1}" type="presOf" srcId="{94BCBAE0-6102-4847-86CD-96FE55677891}" destId="{9780573A-FFE2-4575-8BC3-09E7BFC63F8E}" srcOrd="0" destOrd="0" presId="urn:microsoft.com/office/officeart/2005/8/layout/pyramid3"/>
    <dgm:cxn modelId="{70913495-7562-45F6-908F-4E0FAC714D41}" type="presOf" srcId="{68CC4953-E6D9-40E5-81A4-687CEF1CF4ED}" destId="{6E19E23B-1606-408E-99DB-62DCB9104D66}" srcOrd="0" destOrd="0" presId="urn:microsoft.com/office/officeart/2005/8/layout/pyramid3"/>
    <dgm:cxn modelId="{F9C98F9D-C1BE-413D-ADFD-22D11844BA34}" type="presOf" srcId="{369ACC76-BBB3-49D5-A6C0-3CD8BCE8C478}" destId="{FE520688-C91E-406D-A6A3-02E43CE5E6B4}" srcOrd="0" destOrd="0" presId="urn:microsoft.com/office/officeart/2005/8/layout/pyramid3"/>
    <dgm:cxn modelId="{AE59C0A5-DE59-4276-A830-53592E1A21C2}" type="presOf" srcId="{94BCBAE0-6102-4847-86CD-96FE55677891}" destId="{6AFBF4C7-71A9-4D6D-97C5-61A8A93C7A7C}" srcOrd="1" destOrd="0" presId="urn:microsoft.com/office/officeart/2005/8/layout/pyramid3"/>
    <dgm:cxn modelId="{6B3BE8A6-ED84-4DD2-B3C2-B976377489A2}" type="presOf" srcId="{FA0D8F77-B7D5-4A6A-9E9B-D51F97ACAC0B}" destId="{D25F2474-3643-47AF-891F-89F04CA07E2A}" srcOrd="0" destOrd="0" presId="urn:microsoft.com/office/officeart/2005/8/layout/pyramid3"/>
    <dgm:cxn modelId="{C744FBA7-6137-444E-AD0D-4566190576C1}" srcId="{3B50ED21-F1FB-42F5-9B1E-E847B8E43402}" destId="{62D58006-09E2-4626-AB8C-8A722F6BFD76}" srcOrd="2" destOrd="0" parTransId="{F217CF48-34B2-4C48-AF65-4FB37DD2D5D5}" sibTransId="{79AEB782-21EC-4265-A580-4A648C78B871}"/>
    <dgm:cxn modelId="{890870A9-539E-4517-A13F-2924CE6A171B}" srcId="{3B50ED21-F1FB-42F5-9B1E-E847B8E43402}" destId="{94BCBAE0-6102-4847-86CD-96FE55677891}" srcOrd="0" destOrd="0" parTransId="{DF396737-697E-46CB-9648-F111743846F7}" sibTransId="{3163972F-3D42-4958-A7DD-62F457ED692B}"/>
    <dgm:cxn modelId="{F4E96BB1-0771-4415-925E-A326C7EECC58}" type="presOf" srcId="{62D58006-09E2-4626-AB8C-8A722F6BFD76}" destId="{6DCB87D0-B8EF-400D-AFD9-9AE9EE2777BB}" srcOrd="1" destOrd="0" presId="urn:microsoft.com/office/officeart/2005/8/layout/pyramid3"/>
    <dgm:cxn modelId="{318C9DBD-ABAE-4730-B87E-6539B501935F}" type="presOf" srcId="{FA0D8F77-B7D5-4A6A-9E9B-D51F97ACAC0B}" destId="{77D246F0-2BAA-4DC1-A4BE-A5966921F636}" srcOrd="1" destOrd="0" presId="urn:microsoft.com/office/officeart/2005/8/layout/pyramid3"/>
    <dgm:cxn modelId="{3900E3C5-80EC-440B-A676-276B43F6EF69}" srcId="{3B50ED21-F1FB-42F5-9B1E-E847B8E43402}" destId="{369ACC76-BBB3-49D5-A6C0-3CD8BCE8C478}" srcOrd="5" destOrd="0" parTransId="{094E6219-D143-4EED-A24B-A6E794337643}" sibTransId="{103D124B-C598-4B50-927A-B5EB1A8EB517}"/>
    <dgm:cxn modelId="{E59C0DF4-D268-4182-A7A8-30AAE6DCC7C7}" srcId="{3B50ED21-F1FB-42F5-9B1E-E847B8E43402}" destId="{6069C382-11B6-4213-9A48-C8715A82E903}" srcOrd="3" destOrd="0" parTransId="{2CA7E809-915A-44B5-975B-2CD654AA2EE6}" sibTransId="{6D93CF55-10FC-4CE5-B186-304558221D4C}"/>
    <dgm:cxn modelId="{2922DAC0-B8CA-4E95-883B-1350A0824762}" type="presParOf" srcId="{0578665F-D5E9-4CB6-B8BB-652281787768}" destId="{D5CB640F-D7B3-46EC-8F0D-D07D808A2933}" srcOrd="0" destOrd="0" presId="urn:microsoft.com/office/officeart/2005/8/layout/pyramid3"/>
    <dgm:cxn modelId="{A57A9D78-3CA2-490C-A010-55F3CC6E847F}" type="presParOf" srcId="{D5CB640F-D7B3-46EC-8F0D-D07D808A2933}" destId="{9780573A-FFE2-4575-8BC3-09E7BFC63F8E}" srcOrd="0" destOrd="0" presId="urn:microsoft.com/office/officeart/2005/8/layout/pyramid3"/>
    <dgm:cxn modelId="{5D3F60EE-CBD7-4E63-9509-A0AC5E691DBF}" type="presParOf" srcId="{D5CB640F-D7B3-46EC-8F0D-D07D808A2933}" destId="{6AFBF4C7-71A9-4D6D-97C5-61A8A93C7A7C}" srcOrd="1" destOrd="0" presId="urn:microsoft.com/office/officeart/2005/8/layout/pyramid3"/>
    <dgm:cxn modelId="{D223B57E-ADF3-4B7D-BBC2-0C265216AB4F}" type="presParOf" srcId="{0578665F-D5E9-4CB6-B8BB-652281787768}" destId="{6A6AAB62-CA35-4658-A4B6-D2BEA07CBA2B}" srcOrd="1" destOrd="0" presId="urn:microsoft.com/office/officeart/2005/8/layout/pyramid3"/>
    <dgm:cxn modelId="{2CF849E3-0DF4-43C6-AB11-87603B036010}" type="presParOf" srcId="{6A6AAB62-CA35-4658-A4B6-D2BEA07CBA2B}" destId="{6E19E23B-1606-408E-99DB-62DCB9104D66}" srcOrd="0" destOrd="0" presId="urn:microsoft.com/office/officeart/2005/8/layout/pyramid3"/>
    <dgm:cxn modelId="{2942FDAF-0E07-411D-B02B-13995815B664}" type="presParOf" srcId="{6A6AAB62-CA35-4658-A4B6-D2BEA07CBA2B}" destId="{3906560D-3A3B-4B69-99D2-1DE7F6B3A83F}" srcOrd="1" destOrd="0" presId="urn:microsoft.com/office/officeart/2005/8/layout/pyramid3"/>
    <dgm:cxn modelId="{DD4451CC-DF69-4367-9083-601091A1FBB0}" type="presParOf" srcId="{0578665F-D5E9-4CB6-B8BB-652281787768}" destId="{86E5DBB8-89EB-4733-A1ED-24449819AC1C}" srcOrd="2" destOrd="0" presId="urn:microsoft.com/office/officeart/2005/8/layout/pyramid3"/>
    <dgm:cxn modelId="{D6B9C9A2-4E74-42B7-9325-290A06F4D658}" type="presParOf" srcId="{86E5DBB8-89EB-4733-A1ED-24449819AC1C}" destId="{7AF4F317-2480-4FD8-8579-B8CC4673DE8B}" srcOrd="0" destOrd="0" presId="urn:microsoft.com/office/officeart/2005/8/layout/pyramid3"/>
    <dgm:cxn modelId="{41484CC7-9073-4BFE-B00A-327F68EC6BC2}" type="presParOf" srcId="{86E5DBB8-89EB-4733-A1ED-24449819AC1C}" destId="{6DCB87D0-B8EF-400D-AFD9-9AE9EE2777BB}" srcOrd="1" destOrd="0" presId="urn:microsoft.com/office/officeart/2005/8/layout/pyramid3"/>
    <dgm:cxn modelId="{8E81FE0C-25E4-47E7-B876-96CEF8BB42C0}" type="presParOf" srcId="{0578665F-D5E9-4CB6-B8BB-652281787768}" destId="{43FBAA98-05D9-4E0B-8C40-2003F12B9639}" srcOrd="3" destOrd="0" presId="urn:microsoft.com/office/officeart/2005/8/layout/pyramid3"/>
    <dgm:cxn modelId="{A0760919-55C8-41E6-B64D-CD8EDBE4E82A}" type="presParOf" srcId="{43FBAA98-05D9-4E0B-8C40-2003F12B9639}" destId="{C3D85A88-8F3D-4E97-B94C-045BBCC66364}" srcOrd="0" destOrd="0" presId="urn:microsoft.com/office/officeart/2005/8/layout/pyramid3"/>
    <dgm:cxn modelId="{5159F3A4-5599-4082-8B17-8F52D0742735}" type="presParOf" srcId="{43FBAA98-05D9-4E0B-8C40-2003F12B9639}" destId="{725F1A3D-EAEE-4806-9E21-08920D1CDCBC}" srcOrd="1" destOrd="0" presId="urn:microsoft.com/office/officeart/2005/8/layout/pyramid3"/>
    <dgm:cxn modelId="{C53668CE-C5D4-416C-8AD0-A35E7582905D}" type="presParOf" srcId="{0578665F-D5E9-4CB6-B8BB-652281787768}" destId="{115FC70E-5258-470F-A708-67E299B0D555}" srcOrd="4" destOrd="0" presId="urn:microsoft.com/office/officeart/2005/8/layout/pyramid3"/>
    <dgm:cxn modelId="{98485360-4C19-4401-A079-015A7F160096}" type="presParOf" srcId="{115FC70E-5258-470F-A708-67E299B0D555}" destId="{631798B1-B591-45CA-8BDA-9394279844A3}" srcOrd="0" destOrd="0" presId="urn:microsoft.com/office/officeart/2005/8/layout/pyramid3"/>
    <dgm:cxn modelId="{3D263D91-E1F0-4675-8496-00FDE20F7047}" type="presParOf" srcId="{115FC70E-5258-470F-A708-67E299B0D555}" destId="{DD996B5F-F5C3-4BE2-8174-E2C2959F6BA0}" srcOrd="1" destOrd="0" presId="urn:microsoft.com/office/officeart/2005/8/layout/pyramid3"/>
    <dgm:cxn modelId="{B3EBCA0C-36BD-4155-98D8-C69BC7F9E6CB}" type="presParOf" srcId="{0578665F-D5E9-4CB6-B8BB-652281787768}" destId="{4AAFB383-3AEA-4354-8101-9792E7F26641}" srcOrd="5" destOrd="0" presId="urn:microsoft.com/office/officeart/2005/8/layout/pyramid3"/>
    <dgm:cxn modelId="{6150B99F-F177-4D62-AE83-54BA9B19E835}" type="presParOf" srcId="{4AAFB383-3AEA-4354-8101-9792E7F26641}" destId="{FE520688-C91E-406D-A6A3-02E43CE5E6B4}" srcOrd="0" destOrd="0" presId="urn:microsoft.com/office/officeart/2005/8/layout/pyramid3"/>
    <dgm:cxn modelId="{057B657F-FA2C-4B30-B6F3-2FD92026B6E6}" type="presParOf" srcId="{4AAFB383-3AEA-4354-8101-9792E7F26641}" destId="{CFDE4047-BBB6-4698-B70B-9EDEC96EDD0D}" srcOrd="1" destOrd="0" presId="urn:microsoft.com/office/officeart/2005/8/layout/pyramid3"/>
    <dgm:cxn modelId="{91BECECA-8517-4E25-87A1-B70A37D84212}" type="presParOf" srcId="{0578665F-D5E9-4CB6-B8BB-652281787768}" destId="{E736BE1C-E736-400F-AD5A-EC70C4E0E2D2}" srcOrd="6" destOrd="0" presId="urn:microsoft.com/office/officeart/2005/8/layout/pyramid3"/>
    <dgm:cxn modelId="{A9D21C9F-288C-4640-A557-6138C67834F6}" type="presParOf" srcId="{E736BE1C-E736-400F-AD5A-EC70C4E0E2D2}" destId="{D25F2474-3643-47AF-891F-89F04CA07E2A}" srcOrd="0" destOrd="0" presId="urn:microsoft.com/office/officeart/2005/8/layout/pyramid3"/>
    <dgm:cxn modelId="{0E50BB92-0A1F-449E-BF8E-59AEA36D85F8}" type="presParOf" srcId="{E736BE1C-E736-400F-AD5A-EC70C4E0E2D2}" destId="{77D246F0-2BAA-4DC1-A4BE-A5966921F636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A4C85-26E5-4B9A-917E-5DC7003A49E2}">
      <dsp:nvSpPr>
        <dsp:cNvPr id="0" name=""/>
        <dsp:cNvSpPr/>
      </dsp:nvSpPr>
      <dsp:spPr>
        <a:xfrm>
          <a:off x="1261109" y="58578"/>
          <a:ext cx="2811780" cy="2811780"/>
        </a:xfrm>
        <a:prstGeom prst="ellipse">
          <a:avLst/>
        </a:prstGeom>
        <a:solidFill>
          <a:schemeClr val="bg2">
            <a:alpha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Calibri" pitchFamily="34" charset="0"/>
            </a:rPr>
            <a:t>Evidence-Based Principles</a:t>
          </a:r>
        </a:p>
      </dsp:txBody>
      <dsp:txXfrm>
        <a:off x="1636013" y="550640"/>
        <a:ext cx="2061972" cy="1265301"/>
      </dsp:txXfrm>
    </dsp:sp>
    <dsp:sp modelId="{573DAE92-50AF-478E-AFE1-ADFABB59FC47}">
      <dsp:nvSpPr>
        <dsp:cNvPr id="0" name=""/>
        <dsp:cNvSpPr/>
      </dsp:nvSpPr>
      <dsp:spPr>
        <a:xfrm>
          <a:off x="2275693" y="1815941"/>
          <a:ext cx="2811780" cy="2811780"/>
        </a:xfrm>
        <a:prstGeom prst="ellipse">
          <a:avLst/>
        </a:prstGeom>
        <a:solidFill>
          <a:schemeClr val="accent3">
            <a:lumMod val="75000"/>
            <a:alpha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Calibri" pitchFamily="34" charset="0"/>
            </a:rPr>
            <a:t>Collaboration</a:t>
          </a:r>
        </a:p>
      </dsp:txBody>
      <dsp:txXfrm>
        <a:off x="3135629" y="2542317"/>
        <a:ext cx="1687068" cy="1546479"/>
      </dsp:txXfrm>
    </dsp:sp>
    <dsp:sp modelId="{F034E924-7BDE-4AE5-85C3-67040523B6B0}">
      <dsp:nvSpPr>
        <dsp:cNvPr id="0" name=""/>
        <dsp:cNvSpPr/>
      </dsp:nvSpPr>
      <dsp:spPr>
        <a:xfrm>
          <a:off x="246525" y="1815941"/>
          <a:ext cx="2811780" cy="2811780"/>
        </a:xfrm>
        <a:prstGeom prst="ellipse">
          <a:avLst/>
        </a:prstGeom>
        <a:solidFill>
          <a:schemeClr val="accent2">
            <a:lumMod val="75000"/>
            <a:alpha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Calibri" pitchFamily="34" charset="0"/>
            </a:rPr>
            <a:t>Organizational Development</a:t>
          </a:r>
        </a:p>
      </dsp:txBody>
      <dsp:txXfrm>
        <a:off x="511301" y="2542317"/>
        <a:ext cx="1687068" cy="15464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0573A-FFE2-4575-8BC3-09E7BFC63F8E}">
      <dsp:nvSpPr>
        <dsp:cNvPr id="0" name=""/>
        <dsp:cNvSpPr/>
      </dsp:nvSpPr>
      <dsp:spPr>
        <a:xfrm rot="10800000">
          <a:off x="0" y="0"/>
          <a:ext cx="7353300" cy="772885"/>
        </a:xfrm>
        <a:prstGeom prst="trapezoid">
          <a:avLst>
            <a:gd name="adj" fmla="val 67958"/>
          </a:avLst>
        </a:prstGeom>
        <a:solidFill>
          <a:srgbClr val="DDE1E0"/>
        </a:solidFill>
        <a:ln w="31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No Treatment with Urinalysis Surveillance</a:t>
          </a:r>
        </a:p>
      </dsp:txBody>
      <dsp:txXfrm rot="-10800000">
        <a:off x="1286827" y="0"/>
        <a:ext cx="4779645" cy="772885"/>
      </dsp:txXfrm>
    </dsp:sp>
    <dsp:sp modelId="{6E19E23B-1606-408E-99DB-62DCB9104D66}">
      <dsp:nvSpPr>
        <dsp:cNvPr id="0" name=""/>
        <dsp:cNvSpPr/>
      </dsp:nvSpPr>
      <dsp:spPr>
        <a:xfrm rot="10800000">
          <a:off x="525235" y="772885"/>
          <a:ext cx="6302828" cy="772885"/>
        </a:xfrm>
        <a:prstGeom prst="trapezoid">
          <a:avLst>
            <a:gd name="adj" fmla="val 67958"/>
          </a:avLst>
        </a:prstGeom>
        <a:solidFill>
          <a:srgbClr val="C9D9C1"/>
        </a:solidFill>
        <a:ln w="31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Supportive Outpatient</a:t>
          </a:r>
        </a:p>
      </dsp:txBody>
      <dsp:txXfrm rot="-10800000">
        <a:off x="1628230" y="772885"/>
        <a:ext cx="4096838" cy="772885"/>
      </dsp:txXfrm>
    </dsp:sp>
    <dsp:sp modelId="{7AF4F317-2480-4FD8-8579-B8CC4673DE8B}">
      <dsp:nvSpPr>
        <dsp:cNvPr id="0" name=""/>
        <dsp:cNvSpPr/>
      </dsp:nvSpPr>
      <dsp:spPr>
        <a:xfrm rot="10800000">
          <a:off x="1050471" y="1545771"/>
          <a:ext cx="5252357" cy="772885"/>
        </a:xfrm>
        <a:prstGeom prst="trapezoid">
          <a:avLst>
            <a:gd name="adj" fmla="val 67958"/>
          </a:avLst>
        </a:prstGeom>
        <a:solidFill>
          <a:srgbClr val="CFE8D5"/>
        </a:solidFill>
        <a:ln w="31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Intensive Outpatient/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Day Reporting Treatment</a:t>
          </a:r>
        </a:p>
      </dsp:txBody>
      <dsp:txXfrm rot="-10800000">
        <a:off x="1969633" y="1545771"/>
        <a:ext cx="3414032" cy="772885"/>
      </dsp:txXfrm>
    </dsp:sp>
    <dsp:sp modelId="{C3D85A88-8F3D-4E97-B94C-045BBCC66364}">
      <dsp:nvSpPr>
        <dsp:cNvPr id="0" name=""/>
        <dsp:cNvSpPr/>
      </dsp:nvSpPr>
      <dsp:spPr>
        <a:xfrm rot="10800000">
          <a:off x="1575707" y="2318657"/>
          <a:ext cx="4201885" cy="772885"/>
        </a:xfrm>
        <a:prstGeom prst="trapezoid">
          <a:avLst>
            <a:gd name="adj" fmla="val 67958"/>
          </a:avLst>
        </a:prstGeom>
        <a:solidFill>
          <a:srgbClr val="D9EBE4"/>
        </a:solidFill>
        <a:ln w="31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Short-term Contract Residential</a:t>
          </a:r>
        </a:p>
      </dsp:txBody>
      <dsp:txXfrm rot="-10800000">
        <a:off x="2311037" y="2318657"/>
        <a:ext cx="2731225" cy="772885"/>
      </dsp:txXfrm>
    </dsp:sp>
    <dsp:sp modelId="{631798B1-B591-45CA-8BDA-9394279844A3}">
      <dsp:nvSpPr>
        <dsp:cNvPr id="0" name=""/>
        <dsp:cNvSpPr/>
      </dsp:nvSpPr>
      <dsp:spPr>
        <a:xfrm rot="10800000">
          <a:off x="2100942" y="3091542"/>
          <a:ext cx="3151414" cy="772885"/>
        </a:xfrm>
        <a:prstGeom prst="trapezoid">
          <a:avLst>
            <a:gd name="adj" fmla="val 67958"/>
          </a:avLst>
        </a:prstGeom>
        <a:solidFill>
          <a:srgbClr val="D3DBEF"/>
        </a:solidFill>
        <a:ln w="31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CCF</a:t>
          </a:r>
        </a:p>
      </dsp:txBody>
      <dsp:txXfrm rot="-10800000">
        <a:off x="2652440" y="3091542"/>
        <a:ext cx="2048419" cy="772885"/>
      </dsp:txXfrm>
    </dsp:sp>
    <dsp:sp modelId="{FE520688-C91E-406D-A6A3-02E43CE5E6B4}">
      <dsp:nvSpPr>
        <dsp:cNvPr id="0" name=""/>
        <dsp:cNvSpPr/>
      </dsp:nvSpPr>
      <dsp:spPr>
        <a:xfrm rot="10800000">
          <a:off x="2626178" y="3864428"/>
          <a:ext cx="2100942" cy="772885"/>
        </a:xfrm>
        <a:prstGeom prst="trapezoid">
          <a:avLst>
            <a:gd name="adj" fmla="val 67958"/>
          </a:avLst>
        </a:prstGeom>
        <a:solidFill>
          <a:srgbClr val="C6C5E2"/>
        </a:solidFill>
        <a:ln w="31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SC-ISF SA Track</a:t>
          </a:r>
        </a:p>
      </dsp:txBody>
      <dsp:txXfrm rot="-10800000">
        <a:off x="2993843" y="3864428"/>
        <a:ext cx="1365612" cy="772885"/>
      </dsp:txXfrm>
    </dsp:sp>
    <dsp:sp modelId="{D25F2474-3643-47AF-891F-89F04CA07E2A}">
      <dsp:nvSpPr>
        <dsp:cNvPr id="0" name=""/>
        <dsp:cNvSpPr/>
      </dsp:nvSpPr>
      <dsp:spPr>
        <a:xfrm rot="10800000">
          <a:off x="3151414" y="4637314"/>
          <a:ext cx="1050471" cy="772885"/>
        </a:xfrm>
        <a:prstGeom prst="trapezoid">
          <a:avLst>
            <a:gd name="adj" fmla="val 67958"/>
          </a:avLst>
        </a:prstGeom>
        <a:solidFill>
          <a:srgbClr val="B0AFD1"/>
        </a:solidFill>
        <a:ln w="31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SAFPF</a:t>
          </a:r>
        </a:p>
      </dsp:txBody>
      <dsp:txXfrm rot="-10800000">
        <a:off x="3151414" y="4637314"/>
        <a:ext cx="1050471" cy="772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523" cy="464662"/>
          </a:xfrm>
          <a:prstGeom prst="rect">
            <a:avLst/>
          </a:prstGeom>
        </p:spPr>
        <p:txBody>
          <a:bodyPr vert="horz" lIns="93157" tIns="46578" rIns="93157" bIns="465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292" y="2"/>
            <a:ext cx="3037523" cy="464662"/>
          </a:xfrm>
          <a:prstGeom prst="rect">
            <a:avLst/>
          </a:prstGeom>
        </p:spPr>
        <p:txBody>
          <a:bodyPr vert="horz" lIns="93157" tIns="46578" rIns="93157" bIns="4657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4CA79FE-196E-4793-9CDB-92D2480CF49D}" type="datetimeFigureOut">
              <a:rPr lang="en-US"/>
              <a:pPr>
                <a:defRPr/>
              </a:pPr>
              <a:t>5/26/2019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155"/>
            <a:ext cx="3037523" cy="464662"/>
          </a:xfrm>
          <a:prstGeom prst="rect">
            <a:avLst/>
          </a:prstGeom>
        </p:spPr>
        <p:txBody>
          <a:bodyPr vert="horz" lIns="93157" tIns="46578" rIns="93157" bIns="465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292" y="8830155"/>
            <a:ext cx="3037523" cy="464662"/>
          </a:xfrm>
          <a:prstGeom prst="rect">
            <a:avLst/>
          </a:prstGeom>
        </p:spPr>
        <p:txBody>
          <a:bodyPr vert="horz" lIns="93157" tIns="46578" rIns="93157" bIns="4657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2888E1F-57DC-40D9-BE75-F371E2A307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45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523" cy="464662"/>
          </a:xfrm>
          <a:prstGeom prst="rect">
            <a:avLst/>
          </a:prstGeom>
        </p:spPr>
        <p:txBody>
          <a:bodyPr vert="horz" lIns="93157" tIns="46578" rIns="93157" bIns="465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292" y="2"/>
            <a:ext cx="3037523" cy="464662"/>
          </a:xfrm>
          <a:prstGeom prst="rect">
            <a:avLst/>
          </a:prstGeom>
        </p:spPr>
        <p:txBody>
          <a:bodyPr vert="horz" lIns="93157" tIns="46578" rIns="93157" bIns="4657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93555DA-9D26-4032-98A5-CBB00218BA8E}" type="datetimeFigureOut">
              <a:rPr lang="en-US"/>
              <a:pPr>
                <a:defRPr/>
              </a:pPr>
              <a:t>5/26/2019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7" tIns="46578" rIns="93157" bIns="4657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25" y="4415076"/>
            <a:ext cx="5608954" cy="4183539"/>
          </a:xfrm>
          <a:prstGeom prst="rect">
            <a:avLst/>
          </a:prstGeom>
        </p:spPr>
        <p:txBody>
          <a:bodyPr vert="horz" lIns="93157" tIns="46578" rIns="93157" bIns="4657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155"/>
            <a:ext cx="3037523" cy="464662"/>
          </a:xfrm>
          <a:prstGeom prst="rect">
            <a:avLst/>
          </a:prstGeom>
        </p:spPr>
        <p:txBody>
          <a:bodyPr vert="horz" lIns="93157" tIns="46578" rIns="93157" bIns="465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292" y="8830155"/>
            <a:ext cx="3037523" cy="464662"/>
          </a:xfrm>
          <a:prstGeom prst="rect">
            <a:avLst/>
          </a:prstGeom>
        </p:spPr>
        <p:txBody>
          <a:bodyPr vert="horz" lIns="93157" tIns="46578" rIns="93157" bIns="4657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6CB41A5-F9AC-435F-AE35-04247CC681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3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EF776B-BCF5-49B2-849E-4012578F9AD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09490" indent="-1094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Texas Adult Probation System</a:t>
            </a:r>
          </a:p>
          <a:p>
            <a:pPr marL="109490" indent="-10949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000" dirty="0"/>
              <a:t>Calculated based on information in the Texas State Directory.</a:t>
            </a:r>
          </a:p>
          <a:p>
            <a:pPr marL="287210" lvl="1" indent="-17772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000" i="1" dirty="0"/>
              <a:t>Update rarely</a:t>
            </a:r>
            <a:endParaRPr lang="en-US" sz="1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32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CB41A5-F9AC-435F-AE35-04247CC6817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7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i="1" dirty="0">
              <a:solidFill>
                <a:srgbClr val="333333"/>
              </a:solidFill>
            </a:endParaRPr>
          </a:p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24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CB41A5-F9AC-435F-AE35-04247CC6817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005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EA7000-E341-408D-97C1-17F9088A6396}" type="datetime1">
              <a:rPr lang="en-US" smtClean="0"/>
              <a:pPr>
                <a:defRPr/>
              </a:pPr>
              <a:t>5/26/2019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2ACB9-846C-4714-BF74-B0D0A5685C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9459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EA7000-E341-408D-97C1-17F9088A6396}" type="datetime1">
              <a:rPr lang="en-US" smtClean="0"/>
              <a:pPr>
                <a:defRPr/>
              </a:pPr>
              <a:t>5/26/2019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2ACB9-846C-4714-BF74-B0D0A5685C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81015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EA7000-E341-408D-97C1-17F9088A6396}" type="datetime1">
              <a:rPr lang="en-US" smtClean="0"/>
              <a:pPr>
                <a:defRPr/>
              </a:pPr>
              <a:t>5/26/2019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2ACB9-846C-4714-BF74-B0D0A5685C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48565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EA7000-E341-408D-97C1-17F9088A6396}" type="datetime1">
              <a:rPr lang="en-US" smtClean="0"/>
              <a:pPr>
                <a:defRPr/>
              </a:pPr>
              <a:t>5/26/2019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2ACB9-846C-4714-BF74-B0D0A5685C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152655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EA7000-E341-408D-97C1-17F9088A6396}" type="datetime1">
              <a:rPr lang="en-US" smtClean="0"/>
              <a:pPr>
                <a:defRPr/>
              </a:pPr>
              <a:t>5/26/2019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2ACB9-846C-4714-BF74-B0D0A5685C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1073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EA7000-E341-408D-97C1-17F9088A6396}" type="datetime1">
              <a:rPr lang="en-US" smtClean="0"/>
              <a:pPr>
                <a:defRPr/>
              </a:pPr>
              <a:t>5/26/2019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2ACB9-846C-4714-BF74-B0D0A5685C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05541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EA7000-E341-408D-97C1-17F9088A6396}" type="datetime1">
              <a:rPr lang="en-US" smtClean="0"/>
              <a:pPr>
                <a:defRPr/>
              </a:pPr>
              <a:t>5/26/2019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2ACB9-846C-4714-BF74-B0D0A5685C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37631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EA7000-E341-408D-97C1-17F9088A6396}" type="datetime1">
              <a:rPr lang="en-US" smtClean="0"/>
              <a:pPr>
                <a:defRPr/>
              </a:pPr>
              <a:t>5/26/2019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2ACB9-846C-4714-BF74-B0D0A5685C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70986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EA7000-E341-408D-97C1-17F9088A6396}" type="datetime1">
              <a:rPr lang="en-US" smtClean="0"/>
              <a:pPr>
                <a:defRPr/>
              </a:pPr>
              <a:t>5/26/2019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2ACB9-846C-4714-BF74-B0D0A5685C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94537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838200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rgbClr val="002868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2133600" cy="320675"/>
          </a:xfrm>
        </p:spPr>
        <p:txBody>
          <a:bodyPr/>
          <a:lstStyle/>
          <a:p>
            <a:pPr>
              <a:defRPr/>
            </a:pPr>
            <a:fld id="{07EA7000-E341-408D-97C1-17F9088A6396}" type="datetime1">
              <a:rPr lang="en-US" smtClean="0"/>
              <a:pPr>
                <a:defRPr/>
              </a:pPr>
              <a:t>5/26/2019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2067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2133600" cy="320675"/>
          </a:xfrm>
        </p:spPr>
        <p:txBody>
          <a:bodyPr/>
          <a:lstStyle/>
          <a:p>
            <a:pPr>
              <a:defRPr/>
            </a:pPr>
            <a:fld id="{DAF2ACB9-846C-4714-BF74-B0D0A5685C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072022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905000"/>
          </a:xfrm>
        </p:spPr>
        <p:txBody>
          <a:bodyPr/>
          <a:lstStyle>
            <a:lvl1pPr marL="0" indent="0">
              <a:buNone/>
              <a:defRPr sz="2400"/>
            </a:lvl1pPr>
            <a:lvl2pPr marL="228600" indent="-228600"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332D7-6C35-45D6-A448-7D2C32259A0A}" type="datetime1">
              <a:rPr lang="en-US"/>
              <a:pPr>
                <a:defRPr/>
              </a:pPr>
              <a:t>5/26/2019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963E2-AE6B-40FF-B64F-8CD2264B40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5/26/2019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8D831-E54D-4214-BA2F-DFFEFB5207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250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6477000"/>
            <a:ext cx="914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0" y="6503988"/>
            <a:ext cx="914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0" y="6553200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16680"/>
            <a:ext cx="8229600" cy="256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1219200"/>
            <a:ext cx="8229600" cy="256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BA998-0EC0-4F36-8FF4-75425D891979}" type="datetime1">
              <a:rPr lang="en-US"/>
              <a:pPr>
                <a:defRPr/>
              </a:pPr>
              <a:t>5/26/2019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A56A3-50F8-4BEB-BD0D-57A271959A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7010400" y="64770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79AD916-E556-4D3E-B533-6590D4634A48}" type="slidenum">
              <a:rPr lang="en-US" sz="1400" smtClean="0">
                <a:solidFill>
                  <a:schemeClr val="bg1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4964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854964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304800" y="3429000"/>
            <a:ext cx="8549640" cy="3067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2400" spc="100" baseline="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Aft>
                <a:spcPts val="0"/>
              </a:spcAft>
              <a:buFont typeface="Wingdings" pitchFamily="2" charset="2"/>
              <a:buChar char="Ø"/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533400"/>
          </a:xfrm>
          <a:prstGeom prst="rect">
            <a:avLst/>
          </a:prstGeom>
          <a:solidFill>
            <a:srgbClr val="739DDD">
              <a:alpha val="5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333333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C0D8D831-E54D-4214-BA2F-DFFEFB5207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EA7000-E341-408D-97C1-17F9088A6396}" type="datetime1">
              <a:rPr lang="en-US" smtClean="0"/>
              <a:pPr>
                <a:defRPr/>
              </a:pPr>
              <a:t>5/26/2019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2ACB9-846C-4714-BF74-B0D0A5685C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0764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C9CE8-61F2-42F6-A842-7EDDFD5C3D13}" type="datetime1">
              <a:rPr lang="en-US" smtClean="0"/>
              <a:pPr>
                <a:defRPr/>
              </a:pPr>
              <a:t>5/26/2019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3682A-A374-49CE-B463-178AD2A1D1C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477000"/>
            <a:ext cx="914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503988"/>
            <a:ext cx="914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6553200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56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C7DEDF-DDC0-43C9-93E7-B40ADE667C31}" type="datetime1">
              <a:rPr lang="en-US" smtClean="0"/>
              <a:pPr>
                <a:defRPr/>
              </a:pPr>
              <a:t>5/26/2019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48943-6BB9-47EE-A3DE-080885B0EE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48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4B8290-8C8B-4B30-A036-CE1D2815F703}" type="datetime1">
              <a:rPr lang="en-US" smtClean="0"/>
              <a:pPr>
                <a:defRPr/>
              </a:pPr>
              <a:t>5/26/2019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6E0DD-37B2-493D-8D51-51784A57C1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477000"/>
            <a:ext cx="914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0" y="6503988"/>
            <a:ext cx="914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553200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799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E7AFA0-5E98-4536-B88F-923EEAD6896C}" type="datetime1">
              <a:rPr lang="en-US" smtClean="0"/>
              <a:pPr>
                <a:defRPr/>
              </a:pPr>
              <a:t>5/26/2019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194BD-9699-40B1-BF95-A3F20F0B271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7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EA7000-E341-408D-97C1-17F9088A6396}" type="datetime1">
              <a:rPr lang="en-US" smtClean="0"/>
              <a:pPr>
                <a:defRPr/>
              </a:pPr>
              <a:t>5/26/2019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2ACB9-846C-4714-BF74-B0D0A5685C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82655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EA7000-E341-408D-97C1-17F9088A6396}" type="datetime1">
              <a:rPr lang="en-US" smtClean="0"/>
              <a:pPr>
                <a:defRPr/>
              </a:pPr>
              <a:t>5/26/2019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2ACB9-846C-4714-BF74-B0D0A5685C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48622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07EA7000-E341-408D-97C1-17F9088A6396}" type="datetime1">
              <a:rPr lang="en-US" smtClean="0"/>
              <a:pPr>
                <a:defRPr/>
              </a:pPr>
              <a:t>5/26/2019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DAF2ACB9-846C-4714-BF74-B0D0A5685C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645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1" r:id="rId18"/>
    <p:sldLayoutId id="2147483698" r:id="rId19"/>
    <p:sldLayoutId id="2147483681" r:id="rId20"/>
    <p:sldLayoutId id="2147483683" r:id="rId21"/>
    <p:sldLayoutId id="2147483701" r:id="rId2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40337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 Texas Judges and Commissioners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Conference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June 12, 2019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448549" cy="2695801"/>
          </a:xfrm>
        </p:spPr>
        <p:txBody>
          <a:bodyPr>
            <a:noAutofit/>
          </a:bodyPr>
          <a:lstStyle/>
          <a:p>
            <a:r>
              <a:rPr lang="en-US" sz="4400" dirty="0"/>
              <a:t>Overview of Community Supervision and Corrections Departments (Adult Probation) in Texas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2ACB9-846C-4714-BF74-B0D0A5685C0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/>
          <p:nvPr/>
        </p:nvSpPr>
        <p:spPr>
          <a:xfrm rot="16200000">
            <a:off x="5257801" y="762000"/>
            <a:ext cx="1752601" cy="1295403"/>
          </a:xfrm>
          <a:custGeom>
            <a:avLst/>
            <a:gdLst>
              <a:gd name="connsiteX0" fmla="*/ 0 w 4720546"/>
              <a:gd name="connsiteY0" fmla="*/ 0 h 384175"/>
              <a:gd name="connsiteX1" fmla="*/ 4720546 w 4720546"/>
              <a:gd name="connsiteY1" fmla="*/ 0 h 384175"/>
              <a:gd name="connsiteX2" fmla="*/ 4720546 w 4720546"/>
              <a:gd name="connsiteY2" fmla="*/ 384175 h 384175"/>
              <a:gd name="connsiteX3" fmla="*/ 0 w 4720546"/>
              <a:gd name="connsiteY3" fmla="*/ 384175 h 384175"/>
              <a:gd name="connsiteX4" fmla="*/ 0 w 4720546"/>
              <a:gd name="connsiteY4" fmla="*/ 0 h 384175"/>
              <a:gd name="connsiteX0" fmla="*/ 0 w 4720546"/>
              <a:gd name="connsiteY0" fmla="*/ 0 h 384175"/>
              <a:gd name="connsiteX1" fmla="*/ 4357348 w 4720546"/>
              <a:gd name="connsiteY1" fmla="*/ 0 h 384175"/>
              <a:gd name="connsiteX2" fmla="*/ 4720546 w 4720546"/>
              <a:gd name="connsiteY2" fmla="*/ 384175 h 384175"/>
              <a:gd name="connsiteX3" fmla="*/ 0 w 4720546"/>
              <a:gd name="connsiteY3" fmla="*/ 384175 h 384175"/>
              <a:gd name="connsiteX4" fmla="*/ 0 w 4720546"/>
              <a:gd name="connsiteY4" fmla="*/ 0 h 384175"/>
              <a:gd name="connsiteX0" fmla="*/ 0 w 4357348"/>
              <a:gd name="connsiteY0" fmla="*/ 0 h 1382713"/>
              <a:gd name="connsiteX1" fmla="*/ 4357348 w 4357348"/>
              <a:gd name="connsiteY1" fmla="*/ 0 h 1382713"/>
              <a:gd name="connsiteX2" fmla="*/ 4357348 w 4357348"/>
              <a:gd name="connsiteY2" fmla="*/ 1382713 h 1382713"/>
              <a:gd name="connsiteX3" fmla="*/ 0 w 4357348"/>
              <a:gd name="connsiteY3" fmla="*/ 384175 h 1382713"/>
              <a:gd name="connsiteX4" fmla="*/ 0 w 4357348"/>
              <a:gd name="connsiteY4" fmla="*/ 0 h 1382713"/>
              <a:gd name="connsiteX0" fmla="*/ 0 w 4357348"/>
              <a:gd name="connsiteY0" fmla="*/ 0 h 1382713"/>
              <a:gd name="connsiteX1" fmla="*/ 4357348 w 4357348"/>
              <a:gd name="connsiteY1" fmla="*/ 0 h 1382713"/>
              <a:gd name="connsiteX2" fmla="*/ 4357348 w 4357348"/>
              <a:gd name="connsiteY2" fmla="*/ 1382713 h 1382713"/>
              <a:gd name="connsiteX3" fmla="*/ 4126550 w 4357348"/>
              <a:gd name="connsiteY3" fmla="*/ 384175 h 1382713"/>
              <a:gd name="connsiteX4" fmla="*/ 0 w 4357348"/>
              <a:gd name="connsiteY4" fmla="*/ 384175 h 1382713"/>
              <a:gd name="connsiteX5" fmla="*/ 0 w 4357348"/>
              <a:gd name="connsiteY5" fmla="*/ 0 h 1382713"/>
              <a:gd name="connsiteX0" fmla="*/ 0 w 4357348"/>
              <a:gd name="connsiteY0" fmla="*/ 0 h 2765425"/>
              <a:gd name="connsiteX1" fmla="*/ 4357348 w 4357348"/>
              <a:gd name="connsiteY1" fmla="*/ 0 h 2765425"/>
              <a:gd name="connsiteX2" fmla="*/ 4357348 w 4357348"/>
              <a:gd name="connsiteY2" fmla="*/ 1382713 h 2765425"/>
              <a:gd name="connsiteX3" fmla="*/ 4164955 w 4357348"/>
              <a:gd name="connsiteY3" fmla="*/ 2765425 h 2765425"/>
              <a:gd name="connsiteX4" fmla="*/ 4126550 w 4357348"/>
              <a:gd name="connsiteY4" fmla="*/ 384175 h 2765425"/>
              <a:gd name="connsiteX5" fmla="*/ 0 w 4357348"/>
              <a:gd name="connsiteY5" fmla="*/ 384175 h 2765425"/>
              <a:gd name="connsiteX6" fmla="*/ 0 w 4357348"/>
              <a:gd name="connsiteY6" fmla="*/ 0 h 2765425"/>
              <a:gd name="connsiteX0" fmla="*/ 0 w 5048270"/>
              <a:gd name="connsiteY0" fmla="*/ 0 h 2765425"/>
              <a:gd name="connsiteX1" fmla="*/ 4357348 w 5048270"/>
              <a:gd name="connsiteY1" fmla="*/ 0 h 2765425"/>
              <a:gd name="connsiteX2" fmla="*/ 4357348 w 5048270"/>
              <a:gd name="connsiteY2" fmla="*/ 1382713 h 2765425"/>
              <a:gd name="connsiteX3" fmla="*/ 5048270 w 5048270"/>
              <a:gd name="connsiteY3" fmla="*/ 1382713 h 2765425"/>
              <a:gd name="connsiteX4" fmla="*/ 4164955 w 5048270"/>
              <a:gd name="connsiteY4" fmla="*/ 2765425 h 2765425"/>
              <a:gd name="connsiteX5" fmla="*/ 4126550 w 5048270"/>
              <a:gd name="connsiteY5" fmla="*/ 384175 h 2765425"/>
              <a:gd name="connsiteX6" fmla="*/ 0 w 5048270"/>
              <a:gd name="connsiteY6" fmla="*/ 384175 h 2765425"/>
              <a:gd name="connsiteX7" fmla="*/ 0 w 5048270"/>
              <a:gd name="connsiteY7" fmla="*/ 0 h 2765425"/>
              <a:gd name="connsiteX0" fmla="*/ 0 w 5058512"/>
              <a:gd name="connsiteY0" fmla="*/ 0 h 2765425"/>
              <a:gd name="connsiteX1" fmla="*/ 4357348 w 5058512"/>
              <a:gd name="connsiteY1" fmla="*/ 0 h 2765425"/>
              <a:gd name="connsiteX2" fmla="*/ 4357348 w 5058512"/>
              <a:gd name="connsiteY2" fmla="*/ 1382713 h 2765425"/>
              <a:gd name="connsiteX3" fmla="*/ 5048270 w 5058512"/>
              <a:gd name="connsiteY3" fmla="*/ 1382713 h 2765425"/>
              <a:gd name="connsiteX4" fmla="*/ 5058512 w 5058512"/>
              <a:gd name="connsiteY4" fmla="*/ 1766888 h 2765425"/>
              <a:gd name="connsiteX5" fmla="*/ 4164955 w 5058512"/>
              <a:gd name="connsiteY5" fmla="*/ 2765425 h 2765425"/>
              <a:gd name="connsiteX6" fmla="*/ 4126550 w 5058512"/>
              <a:gd name="connsiteY6" fmla="*/ 384175 h 2765425"/>
              <a:gd name="connsiteX7" fmla="*/ 0 w 5058512"/>
              <a:gd name="connsiteY7" fmla="*/ 384175 h 2765425"/>
              <a:gd name="connsiteX8" fmla="*/ 0 w 5058512"/>
              <a:gd name="connsiteY8" fmla="*/ 0 h 2765425"/>
              <a:gd name="connsiteX0" fmla="*/ 0 w 5058512"/>
              <a:gd name="connsiteY0" fmla="*/ 0 h 2765425"/>
              <a:gd name="connsiteX1" fmla="*/ 4357348 w 5058512"/>
              <a:gd name="connsiteY1" fmla="*/ 0 h 2765425"/>
              <a:gd name="connsiteX2" fmla="*/ 4357348 w 5058512"/>
              <a:gd name="connsiteY2" fmla="*/ 1382713 h 2765425"/>
              <a:gd name="connsiteX3" fmla="*/ 5048270 w 5058512"/>
              <a:gd name="connsiteY3" fmla="*/ 1382713 h 2765425"/>
              <a:gd name="connsiteX4" fmla="*/ 5058512 w 5058512"/>
              <a:gd name="connsiteY4" fmla="*/ 1766888 h 2765425"/>
              <a:gd name="connsiteX5" fmla="*/ 4521210 w 5058512"/>
              <a:gd name="connsiteY5" fmla="*/ 1766888 h 2765425"/>
              <a:gd name="connsiteX6" fmla="*/ 4164955 w 5058512"/>
              <a:gd name="connsiteY6" fmla="*/ 2765425 h 2765425"/>
              <a:gd name="connsiteX7" fmla="*/ 4126550 w 5058512"/>
              <a:gd name="connsiteY7" fmla="*/ 384175 h 2765425"/>
              <a:gd name="connsiteX8" fmla="*/ 0 w 5058512"/>
              <a:gd name="connsiteY8" fmla="*/ 384175 h 2765425"/>
              <a:gd name="connsiteX9" fmla="*/ 0 w 5058512"/>
              <a:gd name="connsiteY9" fmla="*/ 0 h 2765425"/>
              <a:gd name="connsiteX0" fmla="*/ 0 w 5058512"/>
              <a:gd name="connsiteY0" fmla="*/ 0 h 2765425"/>
              <a:gd name="connsiteX1" fmla="*/ 4357348 w 5058512"/>
              <a:gd name="connsiteY1" fmla="*/ 0 h 2765425"/>
              <a:gd name="connsiteX2" fmla="*/ 4357348 w 5058512"/>
              <a:gd name="connsiteY2" fmla="*/ 1382713 h 2765425"/>
              <a:gd name="connsiteX3" fmla="*/ 5048270 w 5058512"/>
              <a:gd name="connsiteY3" fmla="*/ 1382713 h 2765425"/>
              <a:gd name="connsiteX4" fmla="*/ 5058512 w 5058512"/>
              <a:gd name="connsiteY4" fmla="*/ 1766888 h 2765425"/>
              <a:gd name="connsiteX5" fmla="*/ 4367590 w 5058512"/>
              <a:gd name="connsiteY5" fmla="*/ 1766888 h 2765425"/>
              <a:gd name="connsiteX6" fmla="*/ 4164955 w 5058512"/>
              <a:gd name="connsiteY6" fmla="*/ 2765425 h 2765425"/>
              <a:gd name="connsiteX7" fmla="*/ 4126550 w 5058512"/>
              <a:gd name="connsiteY7" fmla="*/ 384175 h 2765425"/>
              <a:gd name="connsiteX8" fmla="*/ 0 w 5058512"/>
              <a:gd name="connsiteY8" fmla="*/ 384175 h 2765425"/>
              <a:gd name="connsiteX9" fmla="*/ 0 w 5058512"/>
              <a:gd name="connsiteY9" fmla="*/ 0 h 2765425"/>
              <a:gd name="connsiteX0" fmla="*/ 0 w 5058512"/>
              <a:gd name="connsiteY0" fmla="*/ 0 h 3149600"/>
              <a:gd name="connsiteX1" fmla="*/ 4357348 w 5058512"/>
              <a:gd name="connsiteY1" fmla="*/ 0 h 3149600"/>
              <a:gd name="connsiteX2" fmla="*/ 4357348 w 5058512"/>
              <a:gd name="connsiteY2" fmla="*/ 1382713 h 3149600"/>
              <a:gd name="connsiteX3" fmla="*/ 5048270 w 5058512"/>
              <a:gd name="connsiteY3" fmla="*/ 1382713 h 3149600"/>
              <a:gd name="connsiteX4" fmla="*/ 5058512 w 5058512"/>
              <a:gd name="connsiteY4" fmla="*/ 1766888 h 3149600"/>
              <a:gd name="connsiteX5" fmla="*/ 4367590 w 5058512"/>
              <a:gd name="connsiteY5" fmla="*/ 1766888 h 3149600"/>
              <a:gd name="connsiteX6" fmla="*/ 4367590 w 5058512"/>
              <a:gd name="connsiteY6" fmla="*/ 3149600 h 3149600"/>
              <a:gd name="connsiteX7" fmla="*/ 4164955 w 5058512"/>
              <a:gd name="connsiteY7" fmla="*/ 2765425 h 3149600"/>
              <a:gd name="connsiteX8" fmla="*/ 4126550 w 5058512"/>
              <a:gd name="connsiteY8" fmla="*/ 384175 h 3149600"/>
              <a:gd name="connsiteX9" fmla="*/ 0 w 5058512"/>
              <a:gd name="connsiteY9" fmla="*/ 384175 h 3149600"/>
              <a:gd name="connsiteX10" fmla="*/ 0 w 5058512"/>
              <a:gd name="connsiteY10" fmla="*/ 0 h 3149600"/>
              <a:gd name="connsiteX0" fmla="*/ 49353 w 5107865"/>
              <a:gd name="connsiteY0" fmla="*/ 0 h 3149600"/>
              <a:gd name="connsiteX1" fmla="*/ 4406701 w 5107865"/>
              <a:gd name="connsiteY1" fmla="*/ 0 h 3149600"/>
              <a:gd name="connsiteX2" fmla="*/ 4406701 w 5107865"/>
              <a:gd name="connsiteY2" fmla="*/ 1382713 h 3149600"/>
              <a:gd name="connsiteX3" fmla="*/ 5097623 w 5107865"/>
              <a:gd name="connsiteY3" fmla="*/ 1382713 h 3149600"/>
              <a:gd name="connsiteX4" fmla="*/ 5107865 w 5107865"/>
              <a:gd name="connsiteY4" fmla="*/ 1766888 h 3149600"/>
              <a:gd name="connsiteX5" fmla="*/ 4416943 w 5107865"/>
              <a:gd name="connsiteY5" fmla="*/ 1766888 h 3149600"/>
              <a:gd name="connsiteX6" fmla="*/ 4416943 w 5107865"/>
              <a:gd name="connsiteY6" fmla="*/ 3149600 h 3149600"/>
              <a:gd name="connsiteX7" fmla="*/ 0 w 5107865"/>
              <a:gd name="connsiteY7" fmla="*/ 3149599 h 3149600"/>
              <a:gd name="connsiteX8" fmla="*/ 4175903 w 5107865"/>
              <a:gd name="connsiteY8" fmla="*/ 384175 h 3149600"/>
              <a:gd name="connsiteX9" fmla="*/ 49353 w 5107865"/>
              <a:gd name="connsiteY9" fmla="*/ 384175 h 3149600"/>
              <a:gd name="connsiteX10" fmla="*/ 49353 w 5107865"/>
              <a:gd name="connsiteY10" fmla="*/ 0 h 3149600"/>
              <a:gd name="connsiteX0" fmla="*/ 49353 w 5107865"/>
              <a:gd name="connsiteY0" fmla="*/ 0 h 3149600"/>
              <a:gd name="connsiteX1" fmla="*/ 4406701 w 5107865"/>
              <a:gd name="connsiteY1" fmla="*/ 0 h 3149600"/>
              <a:gd name="connsiteX2" fmla="*/ 4406701 w 5107865"/>
              <a:gd name="connsiteY2" fmla="*/ 1382713 h 3149600"/>
              <a:gd name="connsiteX3" fmla="*/ 5097623 w 5107865"/>
              <a:gd name="connsiteY3" fmla="*/ 1382713 h 3149600"/>
              <a:gd name="connsiteX4" fmla="*/ 5107865 w 5107865"/>
              <a:gd name="connsiteY4" fmla="*/ 1766888 h 3149600"/>
              <a:gd name="connsiteX5" fmla="*/ 4416943 w 5107865"/>
              <a:gd name="connsiteY5" fmla="*/ 1766888 h 3149600"/>
              <a:gd name="connsiteX6" fmla="*/ 4416943 w 5107865"/>
              <a:gd name="connsiteY6" fmla="*/ 3149600 h 3149600"/>
              <a:gd name="connsiteX7" fmla="*/ 0 w 5107865"/>
              <a:gd name="connsiteY7" fmla="*/ 3149599 h 3149600"/>
              <a:gd name="connsiteX8" fmla="*/ 1 w 5107865"/>
              <a:gd name="connsiteY8" fmla="*/ 2765424 h 3149600"/>
              <a:gd name="connsiteX9" fmla="*/ 4175903 w 5107865"/>
              <a:gd name="connsiteY9" fmla="*/ 384175 h 3149600"/>
              <a:gd name="connsiteX10" fmla="*/ 49353 w 5107865"/>
              <a:gd name="connsiteY10" fmla="*/ 384175 h 3149600"/>
              <a:gd name="connsiteX11" fmla="*/ 49353 w 5107865"/>
              <a:gd name="connsiteY11" fmla="*/ 0 h 3149600"/>
              <a:gd name="connsiteX0" fmla="*/ 49353 w 5107865"/>
              <a:gd name="connsiteY0" fmla="*/ 0 h 3149600"/>
              <a:gd name="connsiteX1" fmla="*/ 4406701 w 5107865"/>
              <a:gd name="connsiteY1" fmla="*/ 0 h 3149600"/>
              <a:gd name="connsiteX2" fmla="*/ 4406701 w 5107865"/>
              <a:gd name="connsiteY2" fmla="*/ 1382713 h 3149600"/>
              <a:gd name="connsiteX3" fmla="*/ 5097623 w 5107865"/>
              <a:gd name="connsiteY3" fmla="*/ 1382713 h 3149600"/>
              <a:gd name="connsiteX4" fmla="*/ 5107865 w 5107865"/>
              <a:gd name="connsiteY4" fmla="*/ 1766888 h 3149600"/>
              <a:gd name="connsiteX5" fmla="*/ 4416943 w 5107865"/>
              <a:gd name="connsiteY5" fmla="*/ 1766888 h 3149600"/>
              <a:gd name="connsiteX6" fmla="*/ 4416943 w 5107865"/>
              <a:gd name="connsiteY6" fmla="*/ 3149600 h 3149600"/>
              <a:gd name="connsiteX7" fmla="*/ 0 w 5107865"/>
              <a:gd name="connsiteY7" fmla="*/ 3149599 h 3149600"/>
              <a:gd name="connsiteX8" fmla="*/ 1 w 5107865"/>
              <a:gd name="connsiteY8" fmla="*/ 2765424 h 3149600"/>
              <a:gd name="connsiteX9" fmla="*/ 4224550 w 5107865"/>
              <a:gd name="connsiteY9" fmla="*/ 2765425 h 3149600"/>
              <a:gd name="connsiteX10" fmla="*/ 4175903 w 5107865"/>
              <a:gd name="connsiteY10" fmla="*/ 384175 h 3149600"/>
              <a:gd name="connsiteX11" fmla="*/ 49353 w 5107865"/>
              <a:gd name="connsiteY11" fmla="*/ 384175 h 3149600"/>
              <a:gd name="connsiteX12" fmla="*/ 49353 w 5107865"/>
              <a:gd name="connsiteY12" fmla="*/ 0 h 3149600"/>
              <a:gd name="connsiteX0" fmla="*/ 49353 w 5107865"/>
              <a:gd name="connsiteY0" fmla="*/ 0 h 3149600"/>
              <a:gd name="connsiteX1" fmla="*/ 4406701 w 5107865"/>
              <a:gd name="connsiteY1" fmla="*/ 0 h 3149600"/>
              <a:gd name="connsiteX2" fmla="*/ 4406701 w 5107865"/>
              <a:gd name="connsiteY2" fmla="*/ 1382713 h 3149600"/>
              <a:gd name="connsiteX3" fmla="*/ 5107865 w 5107865"/>
              <a:gd name="connsiteY3" fmla="*/ 1382713 h 3149600"/>
              <a:gd name="connsiteX4" fmla="*/ 5107865 w 5107865"/>
              <a:gd name="connsiteY4" fmla="*/ 1766888 h 3149600"/>
              <a:gd name="connsiteX5" fmla="*/ 4416943 w 5107865"/>
              <a:gd name="connsiteY5" fmla="*/ 1766888 h 3149600"/>
              <a:gd name="connsiteX6" fmla="*/ 4416943 w 5107865"/>
              <a:gd name="connsiteY6" fmla="*/ 3149600 h 3149600"/>
              <a:gd name="connsiteX7" fmla="*/ 0 w 5107865"/>
              <a:gd name="connsiteY7" fmla="*/ 3149599 h 3149600"/>
              <a:gd name="connsiteX8" fmla="*/ 1 w 5107865"/>
              <a:gd name="connsiteY8" fmla="*/ 2765424 h 3149600"/>
              <a:gd name="connsiteX9" fmla="*/ 4224550 w 5107865"/>
              <a:gd name="connsiteY9" fmla="*/ 2765425 h 3149600"/>
              <a:gd name="connsiteX10" fmla="*/ 4175903 w 5107865"/>
              <a:gd name="connsiteY10" fmla="*/ 384175 h 3149600"/>
              <a:gd name="connsiteX11" fmla="*/ 49353 w 5107865"/>
              <a:gd name="connsiteY11" fmla="*/ 384175 h 3149600"/>
              <a:gd name="connsiteX12" fmla="*/ 49353 w 5107865"/>
              <a:gd name="connsiteY12" fmla="*/ 0 h 3149600"/>
              <a:gd name="connsiteX0" fmla="*/ 49353 w 5107865"/>
              <a:gd name="connsiteY0" fmla="*/ 0 h 3149600"/>
              <a:gd name="connsiteX1" fmla="*/ 4406701 w 5107865"/>
              <a:gd name="connsiteY1" fmla="*/ 0 h 3149600"/>
              <a:gd name="connsiteX2" fmla="*/ 4406701 w 5107865"/>
              <a:gd name="connsiteY2" fmla="*/ 1382713 h 3149600"/>
              <a:gd name="connsiteX3" fmla="*/ 5107865 w 5107865"/>
              <a:gd name="connsiteY3" fmla="*/ 1766888 h 3149600"/>
              <a:gd name="connsiteX4" fmla="*/ 4416943 w 5107865"/>
              <a:gd name="connsiteY4" fmla="*/ 1766888 h 3149600"/>
              <a:gd name="connsiteX5" fmla="*/ 4416943 w 5107865"/>
              <a:gd name="connsiteY5" fmla="*/ 3149600 h 3149600"/>
              <a:gd name="connsiteX6" fmla="*/ 0 w 5107865"/>
              <a:gd name="connsiteY6" fmla="*/ 3149599 h 3149600"/>
              <a:gd name="connsiteX7" fmla="*/ 1 w 5107865"/>
              <a:gd name="connsiteY7" fmla="*/ 2765424 h 3149600"/>
              <a:gd name="connsiteX8" fmla="*/ 4224550 w 5107865"/>
              <a:gd name="connsiteY8" fmla="*/ 2765425 h 3149600"/>
              <a:gd name="connsiteX9" fmla="*/ 4175903 w 5107865"/>
              <a:gd name="connsiteY9" fmla="*/ 384175 h 3149600"/>
              <a:gd name="connsiteX10" fmla="*/ 49353 w 5107865"/>
              <a:gd name="connsiteY10" fmla="*/ 384175 h 3149600"/>
              <a:gd name="connsiteX11" fmla="*/ 49353 w 5107865"/>
              <a:gd name="connsiteY11" fmla="*/ 0 h 3149600"/>
              <a:gd name="connsiteX0" fmla="*/ 49353 w 4416943"/>
              <a:gd name="connsiteY0" fmla="*/ 0 h 3149600"/>
              <a:gd name="connsiteX1" fmla="*/ 4406701 w 4416943"/>
              <a:gd name="connsiteY1" fmla="*/ 0 h 3149600"/>
              <a:gd name="connsiteX2" fmla="*/ 4406701 w 4416943"/>
              <a:gd name="connsiteY2" fmla="*/ 1382713 h 3149600"/>
              <a:gd name="connsiteX3" fmla="*/ 4416943 w 4416943"/>
              <a:gd name="connsiteY3" fmla="*/ 1766888 h 3149600"/>
              <a:gd name="connsiteX4" fmla="*/ 4416943 w 4416943"/>
              <a:gd name="connsiteY4" fmla="*/ 3149600 h 3149600"/>
              <a:gd name="connsiteX5" fmla="*/ 0 w 4416943"/>
              <a:gd name="connsiteY5" fmla="*/ 3149599 h 3149600"/>
              <a:gd name="connsiteX6" fmla="*/ 1 w 4416943"/>
              <a:gd name="connsiteY6" fmla="*/ 2765424 h 3149600"/>
              <a:gd name="connsiteX7" fmla="*/ 4224550 w 4416943"/>
              <a:gd name="connsiteY7" fmla="*/ 2765425 h 3149600"/>
              <a:gd name="connsiteX8" fmla="*/ 4175903 w 4416943"/>
              <a:gd name="connsiteY8" fmla="*/ 384175 h 3149600"/>
              <a:gd name="connsiteX9" fmla="*/ 49353 w 4416943"/>
              <a:gd name="connsiteY9" fmla="*/ 384175 h 3149600"/>
              <a:gd name="connsiteX10" fmla="*/ 49353 w 4416943"/>
              <a:gd name="connsiteY10" fmla="*/ 0 h 3149600"/>
              <a:gd name="connsiteX0" fmla="*/ 49353 w 5683768"/>
              <a:gd name="connsiteY0" fmla="*/ 0 h 3149600"/>
              <a:gd name="connsiteX1" fmla="*/ 4406701 w 5683768"/>
              <a:gd name="connsiteY1" fmla="*/ 0 h 3149600"/>
              <a:gd name="connsiteX2" fmla="*/ 5683768 w 5683768"/>
              <a:gd name="connsiteY2" fmla="*/ 384175 h 3149600"/>
              <a:gd name="connsiteX3" fmla="*/ 4406701 w 5683768"/>
              <a:gd name="connsiteY3" fmla="*/ 1382713 h 3149600"/>
              <a:gd name="connsiteX4" fmla="*/ 4416943 w 5683768"/>
              <a:gd name="connsiteY4" fmla="*/ 1766888 h 3149600"/>
              <a:gd name="connsiteX5" fmla="*/ 4416943 w 5683768"/>
              <a:gd name="connsiteY5" fmla="*/ 3149600 h 3149600"/>
              <a:gd name="connsiteX6" fmla="*/ 0 w 5683768"/>
              <a:gd name="connsiteY6" fmla="*/ 3149599 h 3149600"/>
              <a:gd name="connsiteX7" fmla="*/ 1 w 5683768"/>
              <a:gd name="connsiteY7" fmla="*/ 2765424 h 3149600"/>
              <a:gd name="connsiteX8" fmla="*/ 4224550 w 5683768"/>
              <a:gd name="connsiteY8" fmla="*/ 2765425 h 3149600"/>
              <a:gd name="connsiteX9" fmla="*/ 4175903 w 5683768"/>
              <a:gd name="connsiteY9" fmla="*/ 384175 h 3149600"/>
              <a:gd name="connsiteX10" fmla="*/ 49353 w 5683768"/>
              <a:gd name="connsiteY10" fmla="*/ 384175 h 3149600"/>
              <a:gd name="connsiteX11" fmla="*/ 49353 w 5683768"/>
              <a:gd name="connsiteY11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06701 w 5683768"/>
              <a:gd name="connsiteY3" fmla="*/ 1382713 h 3149600"/>
              <a:gd name="connsiteX4" fmla="*/ 4416943 w 5683768"/>
              <a:gd name="connsiteY4" fmla="*/ 1766888 h 3149600"/>
              <a:gd name="connsiteX5" fmla="*/ 4416943 w 5683768"/>
              <a:gd name="connsiteY5" fmla="*/ 3149600 h 3149600"/>
              <a:gd name="connsiteX6" fmla="*/ 0 w 5683768"/>
              <a:gd name="connsiteY6" fmla="*/ 3149599 h 3149600"/>
              <a:gd name="connsiteX7" fmla="*/ 1 w 5683768"/>
              <a:gd name="connsiteY7" fmla="*/ 2765424 h 3149600"/>
              <a:gd name="connsiteX8" fmla="*/ 4224550 w 5683768"/>
              <a:gd name="connsiteY8" fmla="*/ 2765425 h 3149600"/>
              <a:gd name="connsiteX9" fmla="*/ 4175903 w 5683768"/>
              <a:gd name="connsiteY9" fmla="*/ 384175 h 3149600"/>
              <a:gd name="connsiteX10" fmla="*/ 49353 w 5683768"/>
              <a:gd name="connsiteY10" fmla="*/ 384175 h 3149600"/>
              <a:gd name="connsiteX11" fmla="*/ 49353 w 5683768"/>
              <a:gd name="connsiteY11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16942 w 5683768"/>
              <a:gd name="connsiteY3" fmla="*/ 384175 h 3149600"/>
              <a:gd name="connsiteX4" fmla="*/ 4406701 w 5683768"/>
              <a:gd name="connsiteY4" fmla="*/ 1382713 h 3149600"/>
              <a:gd name="connsiteX5" fmla="*/ 4416943 w 5683768"/>
              <a:gd name="connsiteY5" fmla="*/ 1766888 h 3149600"/>
              <a:gd name="connsiteX6" fmla="*/ 4416943 w 5683768"/>
              <a:gd name="connsiteY6" fmla="*/ 3149600 h 3149600"/>
              <a:gd name="connsiteX7" fmla="*/ 0 w 5683768"/>
              <a:gd name="connsiteY7" fmla="*/ 3149599 h 3149600"/>
              <a:gd name="connsiteX8" fmla="*/ 1 w 5683768"/>
              <a:gd name="connsiteY8" fmla="*/ 2765424 h 3149600"/>
              <a:gd name="connsiteX9" fmla="*/ 4224550 w 5683768"/>
              <a:gd name="connsiteY9" fmla="*/ 2765425 h 3149600"/>
              <a:gd name="connsiteX10" fmla="*/ 4175903 w 5683768"/>
              <a:gd name="connsiteY10" fmla="*/ 384175 h 3149600"/>
              <a:gd name="connsiteX11" fmla="*/ 49353 w 5683768"/>
              <a:gd name="connsiteY11" fmla="*/ 384175 h 3149600"/>
              <a:gd name="connsiteX12" fmla="*/ 49353 w 5683768"/>
              <a:gd name="connsiteY12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16942 w 5683768"/>
              <a:gd name="connsiteY3" fmla="*/ 384175 h 3149600"/>
              <a:gd name="connsiteX4" fmla="*/ 4406701 w 5683768"/>
              <a:gd name="connsiteY4" fmla="*/ 1382713 h 3149600"/>
              <a:gd name="connsiteX5" fmla="*/ 4416943 w 5683768"/>
              <a:gd name="connsiteY5" fmla="*/ 1766888 h 3149600"/>
              <a:gd name="connsiteX6" fmla="*/ 5683767 w 5683768"/>
              <a:gd name="connsiteY6" fmla="*/ 3149600 h 3149600"/>
              <a:gd name="connsiteX7" fmla="*/ 4416943 w 5683768"/>
              <a:gd name="connsiteY7" fmla="*/ 3149600 h 3149600"/>
              <a:gd name="connsiteX8" fmla="*/ 0 w 5683768"/>
              <a:gd name="connsiteY8" fmla="*/ 3149599 h 3149600"/>
              <a:gd name="connsiteX9" fmla="*/ 1 w 5683768"/>
              <a:gd name="connsiteY9" fmla="*/ 2765424 h 3149600"/>
              <a:gd name="connsiteX10" fmla="*/ 4224550 w 5683768"/>
              <a:gd name="connsiteY10" fmla="*/ 2765425 h 3149600"/>
              <a:gd name="connsiteX11" fmla="*/ 4175903 w 5683768"/>
              <a:gd name="connsiteY11" fmla="*/ 384175 h 3149600"/>
              <a:gd name="connsiteX12" fmla="*/ 49353 w 5683768"/>
              <a:gd name="connsiteY12" fmla="*/ 384175 h 3149600"/>
              <a:gd name="connsiteX13" fmla="*/ 49353 w 5683768"/>
              <a:gd name="connsiteY13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16942 w 5683768"/>
              <a:gd name="connsiteY3" fmla="*/ 384175 h 3149600"/>
              <a:gd name="connsiteX4" fmla="*/ 4406701 w 5683768"/>
              <a:gd name="connsiteY4" fmla="*/ 1382713 h 3149600"/>
              <a:gd name="connsiteX5" fmla="*/ 4416943 w 5683768"/>
              <a:gd name="connsiteY5" fmla="*/ 1766888 h 3149600"/>
              <a:gd name="connsiteX6" fmla="*/ 4416942 w 5683768"/>
              <a:gd name="connsiteY6" fmla="*/ 2765425 h 3149600"/>
              <a:gd name="connsiteX7" fmla="*/ 5683767 w 5683768"/>
              <a:gd name="connsiteY7" fmla="*/ 3149600 h 3149600"/>
              <a:gd name="connsiteX8" fmla="*/ 4416943 w 5683768"/>
              <a:gd name="connsiteY8" fmla="*/ 3149600 h 3149600"/>
              <a:gd name="connsiteX9" fmla="*/ 0 w 5683768"/>
              <a:gd name="connsiteY9" fmla="*/ 3149599 h 3149600"/>
              <a:gd name="connsiteX10" fmla="*/ 1 w 5683768"/>
              <a:gd name="connsiteY10" fmla="*/ 2765424 h 3149600"/>
              <a:gd name="connsiteX11" fmla="*/ 4224550 w 5683768"/>
              <a:gd name="connsiteY11" fmla="*/ 2765425 h 3149600"/>
              <a:gd name="connsiteX12" fmla="*/ 4175903 w 5683768"/>
              <a:gd name="connsiteY12" fmla="*/ 384175 h 3149600"/>
              <a:gd name="connsiteX13" fmla="*/ 49353 w 5683768"/>
              <a:gd name="connsiteY13" fmla="*/ 384175 h 3149600"/>
              <a:gd name="connsiteX14" fmla="*/ 49353 w 5683768"/>
              <a:gd name="connsiteY14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16942 w 5683768"/>
              <a:gd name="connsiteY3" fmla="*/ 384175 h 3149600"/>
              <a:gd name="connsiteX4" fmla="*/ 4406701 w 5683768"/>
              <a:gd name="connsiteY4" fmla="*/ 1382713 h 3149600"/>
              <a:gd name="connsiteX5" fmla="*/ 4416943 w 5683768"/>
              <a:gd name="connsiteY5" fmla="*/ 1766888 h 3149600"/>
              <a:gd name="connsiteX6" fmla="*/ 4416942 w 5683768"/>
              <a:gd name="connsiteY6" fmla="*/ 2765425 h 3149600"/>
              <a:gd name="connsiteX7" fmla="*/ 5683767 w 5683768"/>
              <a:gd name="connsiteY7" fmla="*/ 2765425 h 3149600"/>
              <a:gd name="connsiteX8" fmla="*/ 5683767 w 5683768"/>
              <a:gd name="connsiteY8" fmla="*/ 3149600 h 3149600"/>
              <a:gd name="connsiteX9" fmla="*/ 4416943 w 5683768"/>
              <a:gd name="connsiteY9" fmla="*/ 3149600 h 3149600"/>
              <a:gd name="connsiteX10" fmla="*/ 0 w 5683768"/>
              <a:gd name="connsiteY10" fmla="*/ 3149599 h 3149600"/>
              <a:gd name="connsiteX11" fmla="*/ 1 w 5683768"/>
              <a:gd name="connsiteY11" fmla="*/ 2765424 h 3149600"/>
              <a:gd name="connsiteX12" fmla="*/ 4224550 w 5683768"/>
              <a:gd name="connsiteY12" fmla="*/ 2765425 h 3149600"/>
              <a:gd name="connsiteX13" fmla="*/ 4175903 w 5683768"/>
              <a:gd name="connsiteY13" fmla="*/ 384175 h 3149600"/>
              <a:gd name="connsiteX14" fmla="*/ 49353 w 5683768"/>
              <a:gd name="connsiteY14" fmla="*/ 384175 h 3149600"/>
              <a:gd name="connsiteX15" fmla="*/ 49353 w 5683768"/>
              <a:gd name="connsiteY15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16942 w 5683768"/>
              <a:gd name="connsiteY3" fmla="*/ 384175 h 3149600"/>
              <a:gd name="connsiteX4" fmla="*/ 4406701 w 5683768"/>
              <a:gd name="connsiteY4" fmla="*/ 1382713 h 3149600"/>
              <a:gd name="connsiteX5" fmla="*/ 4416943 w 5683768"/>
              <a:gd name="connsiteY5" fmla="*/ 1766888 h 3149600"/>
              <a:gd name="connsiteX6" fmla="*/ 4416942 w 5683768"/>
              <a:gd name="connsiteY6" fmla="*/ 2765425 h 3149600"/>
              <a:gd name="connsiteX7" fmla="*/ 5683767 w 5683768"/>
              <a:gd name="connsiteY7" fmla="*/ 2765425 h 3149600"/>
              <a:gd name="connsiteX8" fmla="*/ 5683767 w 5683768"/>
              <a:gd name="connsiteY8" fmla="*/ 3149600 h 3149600"/>
              <a:gd name="connsiteX9" fmla="*/ 0 w 5683768"/>
              <a:gd name="connsiteY9" fmla="*/ 3149599 h 3149600"/>
              <a:gd name="connsiteX10" fmla="*/ 1 w 5683768"/>
              <a:gd name="connsiteY10" fmla="*/ 2765424 h 3149600"/>
              <a:gd name="connsiteX11" fmla="*/ 4224550 w 5683768"/>
              <a:gd name="connsiteY11" fmla="*/ 2765425 h 3149600"/>
              <a:gd name="connsiteX12" fmla="*/ 4175903 w 5683768"/>
              <a:gd name="connsiteY12" fmla="*/ 384175 h 3149600"/>
              <a:gd name="connsiteX13" fmla="*/ 49353 w 5683768"/>
              <a:gd name="connsiteY13" fmla="*/ 384175 h 3149600"/>
              <a:gd name="connsiteX14" fmla="*/ 49353 w 5683768"/>
              <a:gd name="connsiteY14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16942 w 5683768"/>
              <a:gd name="connsiteY3" fmla="*/ 384175 h 3149600"/>
              <a:gd name="connsiteX4" fmla="*/ 4406701 w 5683768"/>
              <a:gd name="connsiteY4" fmla="*/ 1382713 h 3149600"/>
              <a:gd name="connsiteX5" fmla="*/ 4416943 w 5683768"/>
              <a:gd name="connsiteY5" fmla="*/ 1766888 h 3149600"/>
              <a:gd name="connsiteX6" fmla="*/ 4416942 w 5683768"/>
              <a:gd name="connsiteY6" fmla="*/ 2765425 h 3149600"/>
              <a:gd name="connsiteX7" fmla="*/ 5299592 w 5683768"/>
              <a:gd name="connsiteY7" fmla="*/ 1766888 h 3149600"/>
              <a:gd name="connsiteX8" fmla="*/ 5683767 w 5683768"/>
              <a:gd name="connsiteY8" fmla="*/ 2765425 h 3149600"/>
              <a:gd name="connsiteX9" fmla="*/ 5683767 w 5683768"/>
              <a:gd name="connsiteY9" fmla="*/ 3149600 h 3149600"/>
              <a:gd name="connsiteX10" fmla="*/ 0 w 5683768"/>
              <a:gd name="connsiteY10" fmla="*/ 3149599 h 3149600"/>
              <a:gd name="connsiteX11" fmla="*/ 1 w 5683768"/>
              <a:gd name="connsiteY11" fmla="*/ 2765424 h 3149600"/>
              <a:gd name="connsiteX12" fmla="*/ 4224550 w 5683768"/>
              <a:gd name="connsiteY12" fmla="*/ 2765425 h 3149600"/>
              <a:gd name="connsiteX13" fmla="*/ 4175903 w 5683768"/>
              <a:gd name="connsiteY13" fmla="*/ 384175 h 3149600"/>
              <a:gd name="connsiteX14" fmla="*/ 49353 w 5683768"/>
              <a:gd name="connsiteY14" fmla="*/ 384175 h 3149600"/>
              <a:gd name="connsiteX15" fmla="*/ 49353 w 5683768"/>
              <a:gd name="connsiteY15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16942 w 5683768"/>
              <a:gd name="connsiteY3" fmla="*/ 384175 h 3149600"/>
              <a:gd name="connsiteX4" fmla="*/ 4406701 w 5683768"/>
              <a:gd name="connsiteY4" fmla="*/ 1382713 h 3149600"/>
              <a:gd name="connsiteX5" fmla="*/ 4416943 w 5683768"/>
              <a:gd name="connsiteY5" fmla="*/ 1766888 h 3149600"/>
              <a:gd name="connsiteX6" fmla="*/ 4416942 w 5683768"/>
              <a:gd name="connsiteY6" fmla="*/ 2765425 h 3149600"/>
              <a:gd name="connsiteX7" fmla="*/ 5299592 w 5683768"/>
              <a:gd name="connsiteY7" fmla="*/ 2765425 h 3149600"/>
              <a:gd name="connsiteX8" fmla="*/ 5299592 w 5683768"/>
              <a:gd name="connsiteY8" fmla="*/ 1766888 h 3149600"/>
              <a:gd name="connsiteX9" fmla="*/ 5683767 w 5683768"/>
              <a:gd name="connsiteY9" fmla="*/ 2765425 h 3149600"/>
              <a:gd name="connsiteX10" fmla="*/ 5683767 w 5683768"/>
              <a:gd name="connsiteY10" fmla="*/ 3149600 h 3149600"/>
              <a:gd name="connsiteX11" fmla="*/ 0 w 5683768"/>
              <a:gd name="connsiteY11" fmla="*/ 3149599 h 3149600"/>
              <a:gd name="connsiteX12" fmla="*/ 1 w 5683768"/>
              <a:gd name="connsiteY12" fmla="*/ 2765424 h 3149600"/>
              <a:gd name="connsiteX13" fmla="*/ 4224550 w 5683768"/>
              <a:gd name="connsiteY13" fmla="*/ 2765425 h 3149600"/>
              <a:gd name="connsiteX14" fmla="*/ 4175903 w 5683768"/>
              <a:gd name="connsiteY14" fmla="*/ 384175 h 3149600"/>
              <a:gd name="connsiteX15" fmla="*/ 49353 w 5683768"/>
              <a:gd name="connsiteY15" fmla="*/ 384175 h 3149600"/>
              <a:gd name="connsiteX16" fmla="*/ 49353 w 5683768"/>
              <a:gd name="connsiteY16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16942 w 5683768"/>
              <a:gd name="connsiteY3" fmla="*/ 384175 h 3149600"/>
              <a:gd name="connsiteX4" fmla="*/ 4406701 w 5683768"/>
              <a:gd name="connsiteY4" fmla="*/ 1382713 h 3149600"/>
              <a:gd name="connsiteX5" fmla="*/ 4416943 w 5683768"/>
              <a:gd name="connsiteY5" fmla="*/ 1766888 h 3149600"/>
              <a:gd name="connsiteX6" fmla="*/ 4416942 w 5683768"/>
              <a:gd name="connsiteY6" fmla="*/ 2765425 h 3149600"/>
              <a:gd name="connsiteX7" fmla="*/ 5299592 w 5683768"/>
              <a:gd name="connsiteY7" fmla="*/ 2765425 h 3149600"/>
              <a:gd name="connsiteX8" fmla="*/ 5299592 w 5683768"/>
              <a:gd name="connsiteY8" fmla="*/ 1766888 h 3149600"/>
              <a:gd name="connsiteX9" fmla="*/ 5683767 w 5683768"/>
              <a:gd name="connsiteY9" fmla="*/ 806700 h 3149600"/>
              <a:gd name="connsiteX10" fmla="*/ 5683767 w 5683768"/>
              <a:gd name="connsiteY10" fmla="*/ 2765425 h 3149600"/>
              <a:gd name="connsiteX11" fmla="*/ 5683767 w 5683768"/>
              <a:gd name="connsiteY11" fmla="*/ 3149600 h 3149600"/>
              <a:gd name="connsiteX12" fmla="*/ 0 w 5683768"/>
              <a:gd name="connsiteY12" fmla="*/ 3149599 h 3149600"/>
              <a:gd name="connsiteX13" fmla="*/ 1 w 5683768"/>
              <a:gd name="connsiteY13" fmla="*/ 2765424 h 3149600"/>
              <a:gd name="connsiteX14" fmla="*/ 4224550 w 5683768"/>
              <a:gd name="connsiteY14" fmla="*/ 2765425 h 3149600"/>
              <a:gd name="connsiteX15" fmla="*/ 4175903 w 5683768"/>
              <a:gd name="connsiteY15" fmla="*/ 384175 h 3149600"/>
              <a:gd name="connsiteX16" fmla="*/ 49353 w 5683768"/>
              <a:gd name="connsiteY16" fmla="*/ 384175 h 3149600"/>
              <a:gd name="connsiteX17" fmla="*/ 49353 w 5683768"/>
              <a:gd name="connsiteY17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16942 w 5683768"/>
              <a:gd name="connsiteY3" fmla="*/ 384175 h 3149600"/>
              <a:gd name="connsiteX4" fmla="*/ 4406701 w 5683768"/>
              <a:gd name="connsiteY4" fmla="*/ 1382713 h 3149600"/>
              <a:gd name="connsiteX5" fmla="*/ 4416943 w 5683768"/>
              <a:gd name="connsiteY5" fmla="*/ 1766888 h 3149600"/>
              <a:gd name="connsiteX6" fmla="*/ 4416942 w 5683768"/>
              <a:gd name="connsiteY6" fmla="*/ 2765425 h 3149600"/>
              <a:gd name="connsiteX7" fmla="*/ 5299592 w 5683768"/>
              <a:gd name="connsiteY7" fmla="*/ 2765425 h 3149600"/>
              <a:gd name="connsiteX8" fmla="*/ 5299592 w 5683768"/>
              <a:gd name="connsiteY8" fmla="*/ 1766888 h 3149600"/>
              <a:gd name="connsiteX9" fmla="*/ 5299592 w 5683768"/>
              <a:gd name="connsiteY9" fmla="*/ 806700 h 3149600"/>
              <a:gd name="connsiteX10" fmla="*/ 5683767 w 5683768"/>
              <a:gd name="connsiteY10" fmla="*/ 806700 h 3149600"/>
              <a:gd name="connsiteX11" fmla="*/ 5683767 w 5683768"/>
              <a:gd name="connsiteY11" fmla="*/ 2765425 h 3149600"/>
              <a:gd name="connsiteX12" fmla="*/ 5683767 w 5683768"/>
              <a:gd name="connsiteY12" fmla="*/ 3149600 h 3149600"/>
              <a:gd name="connsiteX13" fmla="*/ 0 w 5683768"/>
              <a:gd name="connsiteY13" fmla="*/ 3149599 h 3149600"/>
              <a:gd name="connsiteX14" fmla="*/ 1 w 5683768"/>
              <a:gd name="connsiteY14" fmla="*/ 2765424 h 3149600"/>
              <a:gd name="connsiteX15" fmla="*/ 4224550 w 5683768"/>
              <a:gd name="connsiteY15" fmla="*/ 2765425 h 3149600"/>
              <a:gd name="connsiteX16" fmla="*/ 4175903 w 5683768"/>
              <a:gd name="connsiteY16" fmla="*/ 384175 h 3149600"/>
              <a:gd name="connsiteX17" fmla="*/ 49353 w 5683768"/>
              <a:gd name="connsiteY17" fmla="*/ 384175 h 3149600"/>
              <a:gd name="connsiteX18" fmla="*/ 49353 w 5683768"/>
              <a:gd name="connsiteY18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16942 w 5683768"/>
              <a:gd name="connsiteY3" fmla="*/ 384175 h 3149600"/>
              <a:gd name="connsiteX4" fmla="*/ 4406701 w 5683768"/>
              <a:gd name="connsiteY4" fmla="*/ 1382713 h 3149600"/>
              <a:gd name="connsiteX5" fmla="*/ 4416943 w 5683768"/>
              <a:gd name="connsiteY5" fmla="*/ 1766888 h 3149600"/>
              <a:gd name="connsiteX6" fmla="*/ 4416942 w 5683768"/>
              <a:gd name="connsiteY6" fmla="*/ 2765425 h 3149600"/>
              <a:gd name="connsiteX7" fmla="*/ 5299592 w 5683768"/>
              <a:gd name="connsiteY7" fmla="*/ 2765425 h 3149600"/>
              <a:gd name="connsiteX8" fmla="*/ 5299592 w 5683768"/>
              <a:gd name="connsiteY8" fmla="*/ 806700 h 3149600"/>
              <a:gd name="connsiteX9" fmla="*/ 5683767 w 5683768"/>
              <a:gd name="connsiteY9" fmla="*/ 806700 h 3149600"/>
              <a:gd name="connsiteX10" fmla="*/ 5683767 w 5683768"/>
              <a:gd name="connsiteY10" fmla="*/ 2765425 h 3149600"/>
              <a:gd name="connsiteX11" fmla="*/ 5683767 w 5683768"/>
              <a:gd name="connsiteY11" fmla="*/ 3149600 h 3149600"/>
              <a:gd name="connsiteX12" fmla="*/ 0 w 5683768"/>
              <a:gd name="connsiteY12" fmla="*/ 3149599 h 3149600"/>
              <a:gd name="connsiteX13" fmla="*/ 1 w 5683768"/>
              <a:gd name="connsiteY13" fmla="*/ 2765424 h 3149600"/>
              <a:gd name="connsiteX14" fmla="*/ 4224550 w 5683768"/>
              <a:gd name="connsiteY14" fmla="*/ 2765425 h 3149600"/>
              <a:gd name="connsiteX15" fmla="*/ 4175903 w 5683768"/>
              <a:gd name="connsiteY15" fmla="*/ 384175 h 3149600"/>
              <a:gd name="connsiteX16" fmla="*/ 49353 w 5683768"/>
              <a:gd name="connsiteY16" fmla="*/ 384175 h 3149600"/>
              <a:gd name="connsiteX17" fmla="*/ 49353 w 5683768"/>
              <a:gd name="connsiteY17" fmla="*/ 0 h 3149600"/>
              <a:gd name="connsiteX0" fmla="*/ 49353 w 5991179"/>
              <a:gd name="connsiteY0" fmla="*/ 0 h 3149600"/>
              <a:gd name="connsiteX1" fmla="*/ 5683767 w 5991179"/>
              <a:gd name="connsiteY1" fmla="*/ 0 h 3149600"/>
              <a:gd name="connsiteX2" fmla="*/ 5683768 w 5991179"/>
              <a:gd name="connsiteY2" fmla="*/ 384175 h 3149600"/>
              <a:gd name="connsiteX3" fmla="*/ 4416942 w 5991179"/>
              <a:gd name="connsiteY3" fmla="*/ 384175 h 3149600"/>
              <a:gd name="connsiteX4" fmla="*/ 4406701 w 5991179"/>
              <a:gd name="connsiteY4" fmla="*/ 1382713 h 3149600"/>
              <a:gd name="connsiteX5" fmla="*/ 4416943 w 5991179"/>
              <a:gd name="connsiteY5" fmla="*/ 1766888 h 3149600"/>
              <a:gd name="connsiteX6" fmla="*/ 4416942 w 5991179"/>
              <a:gd name="connsiteY6" fmla="*/ 2765425 h 3149600"/>
              <a:gd name="connsiteX7" fmla="*/ 5299592 w 5991179"/>
              <a:gd name="connsiteY7" fmla="*/ 2765425 h 3149600"/>
              <a:gd name="connsiteX8" fmla="*/ 5299592 w 5991179"/>
              <a:gd name="connsiteY8" fmla="*/ 806700 h 3149600"/>
              <a:gd name="connsiteX9" fmla="*/ 5683767 w 5991179"/>
              <a:gd name="connsiteY9" fmla="*/ 806700 h 3149600"/>
              <a:gd name="connsiteX10" fmla="*/ 5991179 w 5991179"/>
              <a:gd name="connsiteY10" fmla="*/ 1766888 h 3149600"/>
              <a:gd name="connsiteX11" fmla="*/ 5683767 w 5991179"/>
              <a:gd name="connsiteY11" fmla="*/ 2765425 h 3149600"/>
              <a:gd name="connsiteX12" fmla="*/ 5683767 w 5991179"/>
              <a:gd name="connsiteY12" fmla="*/ 3149600 h 3149600"/>
              <a:gd name="connsiteX13" fmla="*/ 0 w 5991179"/>
              <a:gd name="connsiteY13" fmla="*/ 3149599 h 3149600"/>
              <a:gd name="connsiteX14" fmla="*/ 1 w 5991179"/>
              <a:gd name="connsiteY14" fmla="*/ 2765424 h 3149600"/>
              <a:gd name="connsiteX15" fmla="*/ 4224550 w 5991179"/>
              <a:gd name="connsiteY15" fmla="*/ 2765425 h 3149600"/>
              <a:gd name="connsiteX16" fmla="*/ 4175903 w 5991179"/>
              <a:gd name="connsiteY16" fmla="*/ 384175 h 3149600"/>
              <a:gd name="connsiteX17" fmla="*/ 49353 w 5991179"/>
              <a:gd name="connsiteY17" fmla="*/ 384175 h 3149600"/>
              <a:gd name="connsiteX18" fmla="*/ 49353 w 5991179"/>
              <a:gd name="connsiteY18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16942 w 5683768"/>
              <a:gd name="connsiteY3" fmla="*/ 384175 h 3149600"/>
              <a:gd name="connsiteX4" fmla="*/ 4406701 w 5683768"/>
              <a:gd name="connsiteY4" fmla="*/ 1382713 h 3149600"/>
              <a:gd name="connsiteX5" fmla="*/ 4416943 w 5683768"/>
              <a:gd name="connsiteY5" fmla="*/ 1766888 h 3149600"/>
              <a:gd name="connsiteX6" fmla="*/ 4416942 w 5683768"/>
              <a:gd name="connsiteY6" fmla="*/ 2765425 h 3149600"/>
              <a:gd name="connsiteX7" fmla="*/ 5299592 w 5683768"/>
              <a:gd name="connsiteY7" fmla="*/ 2765425 h 3149600"/>
              <a:gd name="connsiteX8" fmla="*/ 5299592 w 5683768"/>
              <a:gd name="connsiteY8" fmla="*/ 806700 h 3149600"/>
              <a:gd name="connsiteX9" fmla="*/ 5683767 w 5683768"/>
              <a:gd name="connsiteY9" fmla="*/ 806700 h 3149600"/>
              <a:gd name="connsiteX10" fmla="*/ 5683767 w 5683768"/>
              <a:gd name="connsiteY10" fmla="*/ 1766888 h 3149600"/>
              <a:gd name="connsiteX11" fmla="*/ 5683767 w 5683768"/>
              <a:gd name="connsiteY11" fmla="*/ 2765425 h 3149600"/>
              <a:gd name="connsiteX12" fmla="*/ 5683767 w 5683768"/>
              <a:gd name="connsiteY12" fmla="*/ 3149600 h 3149600"/>
              <a:gd name="connsiteX13" fmla="*/ 0 w 5683768"/>
              <a:gd name="connsiteY13" fmla="*/ 3149599 h 3149600"/>
              <a:gd name="connsiteX14" fmla="*/ 1 w 5683768"/>
              <a:gd name="connsiteY14" fmla="*/ 2765424 h 3149600"/>
              <a:gd name="connsiteX15" fmla="*/ 4224550 w 5683768"/>
              <a:gd name="connsiteY15" fmla="*/ 2765425 h 3149600"/>
              <a:gd name="connsiteX16" fmla="*/ 4175903 w 5683768"/>
              <a:gd name="connsiteY16" fmla="*/ 384175 h 3149600"/>
              <a:gd name="connsiteX17" fmla="*/ 49353 w 5683768"/>
              <a:gd name="connsiteY17" fmla="*/ 384175 h 3149600"/>
              <a:gd name="connsiteX18" fmla="*/ 49353 w 5683768"/>
              <a:gd name="connsiteY18" fmla="*/ 0 h 3149600"/>
              <a:gd name="connsiteX0" fmla="*/ 49353 w 6836089"/>
              <a:gd name="connsiteY0" fmla="*/ 0 h 3149600"/>
              <a:gd name="connsiteX1" fmla="*/ 5683767 w 6836089"/>
              <a:gd name="connsiteY1" fmla="*/ 0 h 3149600"/>
              <a:gd name="connsiteX2" fmla="*/ 5683768 w 6836089"/>
              <a:gd name="connsiteY2" fmla="*/ 384175 h 3149600"/>
              <a:gd name="connsiteX3" fmla="*/ 4416942 w 6836089"/>
              <a:gd name="connsiteY3" fmla="*/ 384175 h 3149600"/>
              <a:gd name="connsiteX4" fmla="*/ 4406701 w 6836089"/>
              <a:gd name="connsiteY4" fmla="*/ 1382713 h 3149600"/>
              <a:gd name="connsiteX5" fmla="*/ 4416943 w 6836089"/>
              <a:gd name="connsiteY5" fmla="*/ 1766888 h 3149600"/>
              <a:gd name="connsiteX6" fmla="*/ 4416942 w 6836089"/>
              <a:gd name="connsiteY6" fmla="*/ 2765425 h 3149600"/>
              <a:gd name="connsiteX7" fmla="*/ 5299592 w 6836089"/>
              <a:gd name="connsiteY7" fmla="*/ 2765425 h 3149600"/>
              <a:gd name="connsiteX8" fmla="*/ 5299592 w 6836089"/>
              <a:gd name="connsiteY8" fmla="*/ 806700 h 3149600"/>
              <a:gd name="connsiteX9" fmla="*/ 5683767 w 6836089"/>
              <a:gd name="connsiteY9" fmla="*/ 806700 h 3149600"/>
              <a:gd name="connsiteX10" fmla="*/ 6836089 w 6836089"/>
              <a:gd name="connsiteY10" fmla="*/ 1382713 h 3149600"/>
              <a:gd name="connsiteX11" fmla="*/ 5683767 w 6836089"/>
              <a:gd name="connsiteY11" fmla="*/ 1766888 h 3149600"/>
              <a:gd name="connsiteX12" fmla="*/ 5683767 w 6836089"/>
              <a:gd name="connsiteY12" fmla="*/ 2765425 h 3149600"/>
              <a:gd name="connsiteX13" fmla="*/ 5683767 w 6836089"/>
              <a:gd name="connsiteY13" fmla="*/ 3149600 h 3149600"/>
              <a:gd name="connsiteX14" fmla="*/ 0 w 6836089"/>
              <a:gd name="connsiteY14" fmla="*/ 3149599 h 3149600"/>
              <a:gd name="connsiteX15" fmla="*/ 1 w 6836089"/>
              <a:gd name="connsiteY15" fmla="*/ 2765424 h 3149600"/>
              <a:gd name="connsiteX16" fmla="*/ 4224550 w 6836089"/>
              <a:gd name="connsiteY16" fmla="*/ 2765425 h 3149600"/>
              <a:gd name="connsiteX17" fmla="*/ 4175903 w 6836089"/>
              <a:gd name="connsiteY17" fmla="*/ 384175 h 3149600"/>
              <a:gd name="connsiteX18" fmla="*/ 49353 w 6836089"/>
              <a:gd name="connsiteY18" fmla="*/ 384175 h 3149600"/>
              <a:gd name="connsiteX19" fmla="*/ 49353 w 6836089"/>
              <a:gd name="connsiteY19" fmla="*/ 0 h 3149600"/>
              <a:gd name="connsiteX0" fmla="*/ 49353 w 6836089"/>
              <a:gd name="connsiteY0" fmla="*/ 0 h 3149600"/>
              <a:gd name="connsiteX1" fmla="*/ 5683767 w 6836089"/>
              <a:gd name="connsiteY1" fmla="*/ 0 h 3149600"/>
              <a:gd name="connsiteX2" fmla="*/ 5683768 w 6836089"/>
              <a:gd name="connsiteY2" fmla="*/ 384175 h 3149600"/>
              <a:gd name="connsiteX3" fmla="*/ 4416942 w 6836089"/>
              <a:gd name="connsiteY3" fmla="*/ 384175 h 3149600"/>
              <a:gd name="connsiteX4" fmla="*/ 4406701 w 6836089"/>
              <a:gd name="connsiteY4" fmla="*/ 1382713 h 3149600"/>
              <a:gd name="connsiteX5" fmla="*/ 4416943 w 6836089"/>
              <a:gd name="connsiteY5" fmla="*/ 1766888 h 3149600"/>
              <a:gd name="connsiteX6" fmla="*/ 4416942 w 6836089"/>
              <a:gd name="connsiteY6" fmla="*/ 2765425 h 3149600"/>
              <a:gd name="connsiteX7" fmla="*/ 5299592 w 6836089"/>
              <a:gd name="connsiteY7" fmla="*/ 2765425 h 3149600"/>
              <a:gd name="connsiteX8" fmla="*/ 5299592 w 6836089"/>
              <a:gd name="connsiteY8" fmla="*/ 806700 h 3149600"/>
              <a:gd name="connsiteX9" fmla="*/ 5683767 w 6836089"/>
              <a:gd name="connsiteY9" fmla="*/ 806700 h 3149600"/>
              <a:gd name="connsiteX10" fmla="*/ 5683767 w 6836089"/>
              <a:gd name="connsiteY10" fmla="*/ 1382713 h 3149600"/>
              <a:gd name="connsiteX11" fmla="*/ 6836089 w 6836089"/>
              <a:gd name="connsiteY11" fmla="*/ 1382713 h 3149600"/>
              <a:gd name="connsiteX12" fmla="*/ 5683767 w 6836089"/>
              <a:gd name="connsiteY12" fmla="*/ 1766888 h 3149600"/>
              <a:gd name="connsiteX13" fmla="*/ 5683767 w 6836089"/>
              <a:gd name="connsiteY13" fmla="*/ 2765425 h 3149600"/>
              <a:gd name="connsiteX14" fmla="*/ 5683767 w 6836089"/>
              <a:gd name="connsiteY14" fmla="*/ 3149600 h 3149600"/>
              <a:gd name="connsiteX15" fmla="*/ 0 w 6836089"/>
              <a:gd name="connsiteY15" fmla="*/ 3149599 h 3149600"/>
              <a:gd name="connsiteX16" fmla="*/ 1 w 6836089"/>
              <a:gd name="connsiteY16" fmla="*/ 2765424 h 3149600"/>
              <a:gd name="connsiteX17" fmla="*/ 4224550 w 6836089"/>
              <a:gd name="connsiteY17" fmla="*/ 2765425 h 3149600"/>
              <a:gd name="connsiteX18" fmla="*/ 4175903 w 6836089"/>
              <a:gd name="connsiteY18" fmla="*/ 384175 h 3149600"/>
              <a:gd name="connsiteX19" fmla="*/ 49353 w 6836089"/>
              <a:gd name="connsiteY19" fmla="*/ 384175 h 3149600"/>
              <a:gd name="connsiteX20" fmla="*/ 49353 w 6836089"/>
              <a:gd name="connsiteY20" fmla="*/ 0 h 3149600"/>
              <a:gd name="connsiteX0" fmla="*/ 49353 w 8257074"/>
              <a:gd name="connsiteY0" fmla="*/ 0 h 3149600"/>
              <a:gd name="connsiteX1" fmla="*/ 5683767 w 8257074"/>
              <a:gd name="connsiteY1" fmla="*/ 0 h 3149600"/>
              <a:gd name="connsiteX2" fmla="*/ 5683768 w 8257074"/>
              <a:gd name="connsiteY2" fmla="*/ 384175 h 3149600"/>
              <a:gd name="connsiteX3" fmla="*/ 4416942 w 8257074"/>
              <a:gd name="connsiteY3" fmla="*/ 384175 h 3149600"/>
              <a:gd name="connsiteX4" fmla="*/ 4406701 w 8257074"/>
              <a:gd name="connsiteY4" fmla="*/ 1382713 h 3149600"/>
              <a:gd name="connsiteX5" fmla="*/ 4416943 w 8257074"/>
              <a:gd name="connsiteY5" fmla="*/ 1766888 h 3149600"/>
              <a:gd name="connsiteX6" fmla="*/ 4416942 w 8257074"/>
              <a:gd name="connsiteY6" fmla="*/ 2765425 h 3149600"/>
              <a:gd name="connsiteX7" fmla="*/ 5299592 w 8257074"/>
              <a:gd name="connsiteY7" fmla="*/ 2765425 h 3149600"/>
              <a:gd name="connsiteX8" fmla="*/ 5299592 w 8257074"/>
              <a:gd name="connsiteY8" fmla="*/ 806700 h 3149600"/>
              <a:gd name="connsiteX9" fmla="*/ 5683767 w 8257074"/>
              <a:gd name="connsiteY9" fmla="*/ 806700 h 3149600"/>
              <a:gd name="connsiteX10" fmla="*/ 5683767 w 8257074"/>
              <a:gd name="connsiteY10" fmla="*/ 1382713 h 3149600"/>
              <a:gd name="connsiteX11" fmla="*/ 6836089 w 8257074"/>
              <a:gd name="connsiteY11" fmla="*/ 1382713 h 3149600"/>
              <a:gd name="connsiteX12" fmla="*/ 8257074 w 8257074"/>
              <a:gd name="connsiteY12" fmla="*/ 1766888 h 3149600"/>
              <a:gd name="connsiteX13" fmla="*/ 5683767 w 8257074"/>
              <a:gd name="connsiteY13" fmla="*/ 1766888 h 3149600"/>
              <a:gd name="connsiteX14" fmla="*/ 5683767 w 8257074"/>
              <a:gd name="connsiteY14" fmla="*/ 2765425 h 3149600"/>
              <a:gd name="connsiteX15" fmla="*/ 5683767 w 8257074"/>
              <a:gd name="connsiteY15" fmla="*/ 3149600 h 3149600"/>
              <a:gd name="connsiteX16" fmla="*/ 0 w 8257074"/>
              <a:gd name="connsiteY16" fmla="*/ 3149599 h 3149600"/>
              <a:gd name="connsiteX17" fmla="*/ 1 w 8257074"/>
              <a:gd name="connsiteY17" fmla="*/ 2765424 h 3149600"/>
              <a:gd name="connsiteX18" fmla="*/ 4224550 w 8257074"/>
              <a:gd name="connsiteY18" fmla="*/ 2765425 h 3149600"/>
              <a:gd name="connsiteX19" fmla="*/ 4175903 w 8257074"/>
              <a:gd name="connsiteY19" fmla="*/ 384175 h 3149600"/>
              <a:gd name="connsiteX20" fmla="*/ 49353 w 8257074"/>
              <a:gd name="connsiteY20" fmla="*/ 384175 h 3149600"/>
              <a:gd name="connsiteX21" fmla="*/ 49353 w 8257074"/>
              <a:gd name="connsiteY21" fmla="*/ 0 h 3149600"/>
              <a:gd name="connsiteX0" fmla="*/ 49353 w 8257074"/>
              <a:gd name="connsiteY0" fmla="*/ 0 h 3149600"/>
              <a:gd name="connsiteX1" fmla="*/ 5683767 w 8257074"/>
              <a:gd name="connsiteY1" fmla="*/ 0 h 3149600"/>
              <a:gd name="connsiteX2" fmla="*/ 5683768 w 8257074"/>
              <a:gd name="connsiteY2" fmla="*/ 384175 h 3149600"/>
              <a:gd name="connsiteX3" fmla="*/ 4416942 w 8257074"/>
              <a:gd name="connsiteY3" fmla="*/ 384175 h 3149600"/>
              <a:gd name="connsiteX4" fmla="*/ 4406701 w 8257074"/>
              <a:gd name="connsiteY4" fmla="*/ 1382713 h 3149600"/>
              <a:gd name="connsiteX5" fmla="*/ 4416943 w 8257074"/>
              <a:gd name="connsiteY5" fmla="*/ 1766888 h 3149600"/>
              <a:gd name="connsiteX6" fmla="*/ 4416942 w 8257074"/>
              <a:gd name="connsiteY6" fmla="*/ 2765425 h 3149600"/>
              <a:gd name="connsiteX7" fmla="*/ 5299592 w 8257074"/>
              <a:gd name="connsiteY7" fmla="*/ 2765425 h 3149600"/>
              <a:gd name="connsiteX8" fmla="*/ 5299592 w 8257074"/>
              <a:gd name="connsiteY8" fmla="*/ 806700 h 3149600"/>
              <a:gd name="connsiteX9" fmla="*/ 5683767 w 8257074"/>
              <a:gd name="connsiteY9" fmla="*/ 806700 h 3149600"/>
              <a:gd name="connsiteX10" fmla="*/ 5683767 w 8257074"/>
              <a:gd name="connsiteY10" fmla="*/ 1382713 h 3149600"/>
              <a:gd name="connsiteX11" fmla="*/ 8065016 w 8257074"/>
              <a:gd name="connsiteY11" fmla="*/ 1382713 h 3149600"/>
              <a:gd name="connsiteX12" fmla="*/ 8257074 w 8257074"/>
              <a:gd name="connsiteY12" fmla="*/ 1766888 h 3149600"/>
              <a:gd name="connsiteX13" fmla="*/ 5683767 w 8257074"/>
              <a:gd name="connsiteY13" fmla="*/ 1766888 h 3149600"/>
              <a:gd name="connsiteX14" fmla="*/ 5683767 w 8257074"/>
              <a:gd name="connsiteY14" fmla="*/ 2765425 h 3149600"/>
              <a:gd name="connsiteX15" fmla="*/ 5683767 w 8257074"/>
              <a:gd name="connsiteY15" fmla="*/ 3149600 h 3149600"/>
              <a:gd name="connsiteX16" fmla="*/ 0 w 8257074"/>
              <a:gd name="connsiteY16" fmla="*/ 3149599 h 3149600"/>
              <a:gd name="connsiteX17" fmla="*/ 1 w 8257074"/>
              <a:gd name="connsiteY17" fmla="*/ 2765424 h 3149600"/>
              <a:gd name="connsiteX18" fmla="*/ 4224550 w 8257074"/>
              <a:gd name="connsiteY18" fmla="*/ 2765425 h 3149600"/>
              <a:gd name="connsiteX19" fmla="*/ 4175903 w 8257074"/>
              <a:gd name="connsiteY19" fmla="*/ 384175 h 3149600"/>
              <a:gd name="connsiteX20" fmla="*/ 49353 w 8257074"/>
              <a:gd name="connsiteY20" fmla="*/ 384175 h 3149600"/>
              <a:gd name="connsiteX21" fmla="*/ 49353 w 8257074"/>
              <a:gd name="connsiteY21" fmla="*/ 0 h 3149600"/>
              <a:gd name="connsiteX0" fmla="*/ 49353 w 8065016"/>
              <a:gd name="connsiteY0" fmla="*/ 0 h 3149600"/>
              <a:gd name="connsiteX1" fmla="*/ 5683767 w 8065016"/>
              <a:gd name="connsiteY1" fmla="*/ 0 h 3149600"/>
              <a:gd name="connsiteX2" fmla="*/ 5683768 w 8065016"/>
              <a:gd name="connsiteY2" fmla="*/ 384175 h 3149600"/>
              <a:gd name="connsiteX3" fmla="*/ 4416942 w 8065016"/>
              <a:gd name="connsiteY3" fmla="*/ 384175 h 3149600"/>
              <a:gd name="connsiteX4" fmla="*/ 4406701 w 8065016"/>
              <a:gd name="connsiteY4" fmla="*/ 1382713 h 3149600"/>
              <a:gd name="connsiteX5" fmla="*/ 4416943 w 8065016"/>
              <a:gd name="connsiteY5" fmla="*/ 1766888 h 3149600"/>
              <a:gd name="connsiteX6" fmla="*/ 4416942 w 8065016"/>
              <a:gd name="connsiteY6" fmla="*/ 2765425 h 3149600"/>
              <a:gd name="connsiteX7" fmla="*/ 5299592 w 8065016"/>
              <a:gd name="connsiteY7" fmla="*/ 2765425 h 3149600"/>
              <a:gd name="connsiteX8" fmla="*/ 5299592 w 8065016"/>
              <a:gd name="connsiteY8" fmla="*/ 806700 h 3149600"/>
              <a:gd name="connsiteX9" fmla="*/ 5683767 w 8065016"/>
              <a:gd name="connsiteY9" fmla="*/ 806700 h 3149600"/>
              <a:gd name="connsiteX10" fmla="*/ 5683767 w 8065016"/>
              <a:gd name="connsiteY10" fmla="*/ 1382713 h 3149600"/>
              <a:gd name="connsiteX11" fmla="*/ 8065016 w 8065016"/>
              <a:gd name="connsiteY11" fmla="*/ 1382713 h 3149600"/>
              <a:gd name="connsiteX12" fmla="*/ 8065016 w 8065016"/>
              <a:gd name="connsiteY12" fmla="*/ 1766888 h 3149600"/>
              <a:gd name="connsiteX13" fmla="*/ 5683767 w 8065016"/>
              <a:gd name="connsiteY13" fmla="*/ 1766888 h 3149600"/>
              <a:gd name="connsiteX14" fmla="*/ 5683767 w 8065016"/>
              <a:gd name="connsiteY14" fmla="*/ 2765425 h 3149600"/>
              <a:gd name="connsiteX15" fmla="*/ 5683767 w 8065016"/>
              <a:gd name="connsiteY15" fmla="*/ 3149600 h 3149600"/>
              <a:gd name="connsiteX16" fmla="*/ 0 w 8065016"/>
              <a:gd name="connsiteY16" fmla="*/ 3149599 h 3149600"/>
              <a:gd name="connsiteX17" fmla="*/ 1 w 8065016"/>
              <a:gd name="connsiteY17" fmla="*/ 2765424 h 3149600"/>
              <a:gd name="connsiteX18" fmla="*/ 4224550 w 8065016"/>
              <a:gd name="connsiteY18" fmla="*/ 2765425 h 3149600"/>
              <a:gd name="connsiteX19" fmla="*/ 4175903 w 8065016"/>
              <a:gd name="connsiteY19" fmla="*/ 384175 h 3149600"/>
              <a:gd name="connsiteX20" fmla="*/ 49353 w 8065016"/>
              <a:gd name="connsiteY20" fmla="*/ 384175 h 3149600"/>
              <a:gd name="connsiteX21" fmla="*/ 49353 w 8065016"/>
              <a:gd name="connsiteY21" fmla="*/ 0 h 3149600"/>
              <a:gd name="connsiteX0" fmla="*/ 49353 w 8763000"/>
              <a:gd name="connsiteY0" fmla="*/ 0 h 3149600"/>
              <a:gd name="connsiteX1" fmla="*/ 5683767 w 8763000"/>
              <a:gd name="connsiteY1" fmla="*/ 0 h 3149600"/>
              <a:gd name="connsiteX2" fmla="*/ 5683768 w 8763000"/>
              <a:gd name="connsiteY2" fmla="*/ 384175 h 3149600"/>
              <a:gd name="connsiteX3" fmla="*/ 4416942 w 8763000"/>
              <a:gd name="connsiteY3" fmla="*/ 384175 h 3149600"/>
              <a:gd name="connsiteX4" fmla="*/ 4406701 w 8763000"/>
              <a:gd name="connsiteY4" fmla="*/ 1382713 h 3149600"/>
              <a:gd name="connsiteX5" fmla="*/ 4416943 w 8763000"/>
              <a:gd name="connsiteY5" fmla="*/ 1766888 h 3149600"/>
              <a:gd name="connsiteX6" fmla="*/ 4416942 w 8763000"/>
              <a:gd name="connsiteY6" fmla="*/ 2765425 h 3149600"/>
              <a:gd name="connsiteX7" fmla="*/ 5299592 w 8763000"/>
              <a:gd name="connsiteY7" fmla="*/ 2765425 h 3149600"/>
              <a:gd name="connsiteX8" fmla="*/ 5299592 w 8763000"/>
              <a:gd name="connsiteY8" fmla="*/ 806700 h 3149600"/>
              <a:gd name="connsiteX9" fmla="*/ 5683767 w 8763000"/>
              <a:gd name="connsiteY9" fmla="*/ 806700 h 3149600"/>
              <a:gd name="connsiteX10" fmla="*/ 5683767 w 8763000"/>
              <a:gd name="connsiteY10" fmla="*/ 1382713 h 3149600"/>
              <a:gd name="connsiteX11" fmla="*/ 8065016 w 8763000"/>
              <a:gd name="connsiteY11" fmla="*/ 1382713 h 3149600"/>
              <a:gd name="connsiteX12" fmla="*/ 8763000 w 8763000"/>
              <a:gd name="connsiteY12" fmla="*/ 635001 h 3149600"/>
              <a:gd name="connsiteX13" fmla="*/ 8065016 w 8763000"/>
              <a:gd name="connsiteY13" fmla="*/ 1766888 h 3149600"/>
              <a:gd name="connsiteX14" fmla="*/ 5683767 w 8763000"/>
              <a:gd name="connsiteY14" fmla="*/ 1766888 h 3149600"/>
              <a:gd name="connsiteX15" fmla="*/ 5683767 w 8763000"/>
              <a:gd name="connsiteY15" fmla="*/ 2765425 h 3149600"/>
              <a:gd name="connsiteX16" fmla="*/ 5683767 w 8763000"/>
              <a:gd name="connsiteY16" fmla="*/ 3149600 h 3149600"/>
              <a:gd name="connsiteX17" fmla="*/ 0 w 8763000"/>
              <a:gd name="connsiteY17" fmla="*/ 3149599 h 3149600"/>
              <a:gd name="connsiteX18" fmla="*/ 1 w 8763000"/>
              <a:gd name="connsiteY18" fmla="*/ 2765424 h 3149600"/>
              <a:gd name="connsiteX19" fmla="*/ 4224550 w 8763000"/>
              <a:gd name="connsiteY19" fmla="*/ 2765425 h 3149600"/>
              <a:gd name="connsiteX20" fmla="*/ 4175903 w 8763000"/>
              <a:gd name="connsiteY20" fmla="*/ 384175 h 3149600"/>
              <a:gd name="connsiteX21" fmla="*/ 49353 w 8763000"/>
              <a:gd name="connsiteY21" fmla="*/ 384175 h 3149600"/>
              <a:gd name="connsiteX22" fmla="*/ 49353 w 8763000"/>
              <a:gd name="connsiteY22" fmla="*/ 0 h 3149600"/>
              <a:gd name="connsiteX0" fmla="*/ 49353 w 8763000"/>
              <a:gd name="connsiteY0" fmla="*/ 0 h 3149600"/>
              <a:gd name="connsiteX1" fmla="*/ 5683767 w 8763000"/>
              <a:gd name="connsiteY1" fmla="*/ 0 h 3149600"/>
              <a:gd name="connsiteX2" fmla="*/ 5683768 w 8763000"/>
              <a:gd name="connsiteY2" fmla="*/ 384175 h 3149600"/>
              <a:gd name="connsiteX3" fmla="*/ 4416942 w 8763000"/>
              <a:gd name="connsiteY3" fmla="*/ 384175 h 3149600"/>
              <a:gd name="connsiteX4" fmla="*/ 4406701 w 8763000"/>
              <a:gd name="connsiteY4" fmla="*/ 1382713 h 3149600"/>
              <a:gd name="connsiteX5" fmla="*/ 4416943 w 8763000"/>
              <a:gd name="connsiteY5" fmla="*/ 1766888 h 3149600"/>
              <a:gd name="connsiteX6" fmla="*/ 4416942 w 8763000"/>
              <a:gd name="connsiteY6" fmla="*/ 2765425 h 3149600"/>
              <a:gd name="connsiteX7" fmla="*/ 5299592 w 8763000"/>
              <a:gd name="connsiteY7" fmla="*/ 2765425 h 3149600"/>
              <a:gd name="connsiteX8" fmla="*/ 5299592 w 8763000"/>
              <a:gd name="connsiteY8" fmla="*/ 806700 h 3149600"/>
              <a:gd name="connsiteX9" fmla="*/ 5683767 w 8763000"/>
              <a:gd name="connsiteY9" fmla="*/ 806700 h 3149600"/>
              <a:gd name="connsiteX10" fmla="*/ 5683767 w 8763000"/>
              <a:gd name="connsiteY10" fmla="*/ 1382713 h 3149600"/>
              <a:gd name="connsiteX11" fmla="*/ 8065016 w 8763000"/>
              <a:gd name="connsiteY11" fmla="*/ 1382713 h 3149600"/>
              <a:gd name="connsiteX12" fmla="*/ 8077200 w 8763000"/>
              <a:gd name="connsiteY12" fmla="*/ 635001 h 3149600"/>
              <a:gd name="connsiteX13" fmla="*/ 8763000 w 8763000"/>
              <a:gd name="connsiteY13" fmla="*/ 635001 h 3149600"/>
              <a:gd name="connsiteX14" fmla="*/ 8065016 w 8763000"/>
              <a:gd name="connsiteY14" fmla="*/ 1766888 h 3149600"/>
              <a:gd name="connsiteX15" fmla="*/ 5683767 w 8763000"/>
              <a:gd name="connsiteY15" fmla="*/ 1766888 h 3149600"/>
              <a:gd name="connsiteX16" fmla="*/ 5683767 w 8763000"/>
              <a:gd name="connsiteY16" fmla="*/ 2765425 h 3149600"/>
              <a:gd name="connsiteX17" fmla="*/ 5683767 w 8763000"/>
              <a:gd name="connsiteY17" fmla="*/ 3149600 h 3149600"/>
              <a:gd name="connsiteX18" fmla="*/ 0 w 8763000"/>
              <a:gd name="connsiteY18" fmla="*/ 3149599 h 3149600"/>
              <a:gd name="connsiteX19" fmla="*/ 1 w 8763000"/>
              <a:gd name="connsiteY19" fmla="*/ 2765424 h 3149600"/>
              <a:gd name="connsiteX20" fmla="*/ 4224550 w 8763000"/>
              <a:gd name="connsiteY20" fmla="*/ 2765425 h 3149600"/>
              <a:gd name="connsiteX21" fmla="*/ 4175903 w 8763000"/>
              <a:gd name="connsiteY21" fmla="*/ 384175 h 3149600"/>
              <a:gd name="connsiteX22" fmla="*/ 49353 w 8763000"/>
              <a:gd name="connsiteY22" fmla="*/ 384175 h 3149600"/>
              <a:gd name="connsiteX23" fmla="*/ 49353 w 8763000"/>
              <a:gd name="connsiteY23" fmla="*/ 0 h 3149600"/>
              <a:gd name="connsiteX0" fmla="*/ 49353 w 8763000"/>
              <a:gd name="connsiteY0" fmla="*/ 0 h 3149600"/>
              <a:gd name="connsiteX1" fmla="*/ 5683767 w 8763000"/>
              <a:gd name="connsiteY1" fmla="*/ 0 h 3149600"/>
              <a:gd name="connsiteX2" fmla="*/ 5683768 w 8763000"/>
              <a:gd name="connsiteY2" fmla="*/ 384175 h 3149600"/>
              <a:gd name="connsiteX3" fmla="*/ 4416942 w 8763000"/>
              <a:gd name="connsiteY3" fmla="*/ 384175 h 3149600"/>
              <a:gd name="connsiteX4" fmla="*/ 4406701 w 8763000"/>
              <a:gd name="connsiteY4" fmla="*/ 1382713 h 3149600"/>
              <a:gd name="connsiteX5" fmla="*/ 4416943 w 8763000"/>
              <a:gd name="connsiteY5" fmla="*/ 1766888 h 3149600"/>
              <a:gd name="connsiteX6" fmla="*/ 4416942 w 8763000"/>
              <a:gd name="connsiteY6" fmla="*/ 2765425 h 3149600"/>
              <a:gd name="connsiteX7" fmla="*/ 5299592 w 8763000"/>
              <a:gd name="connsiteY7" fmla="*/ 2765425 h 3149600"/>
              <a:gd name="connsiteX8" fmla="*/ 5299592 w 8763000"/>
              <a:gd name="connsiteY8" fmla="*/ 806700 h 3149600"/>
              <a:gd name="connsiteX9" fmla="*/ 5683767 w 8763000"/>
              <a:gd name="connsiteY9" fmla="*/ 806700 h 3149600"/>
              <a:gd name="connsiteX10" fmla="*/ 5683767 w 8763000"/>
              <a:gd name="connsiteY10" fmla="*/ 1382713 h 3149600"/>
              <a:gd name="connsiteX11" fmla="*/ 8065016 w 8763000"/>
              <a:gd name="connsiteY11" fmla="*/ 1382713 h 3149600"/>
              <a:gd name="connsiteX12" fmla="*/ 8077200 w 8763000"/>
              <a:gd name="connsiteY12" fmla="*/ 635001 h 3149600"/>
              <a:gd name="connsiteX13" fmla="*/ 8763000 w 8763000"/>
              <a:gd name="connsiteY13" fmla="*/ 635001 h 3149600"/>
              <a:gd name="connsiteX14" fmla="*/ 8763000 w 8763000"/>
              <a:gd name="connsiteY14" fmla="*/ 2387601 h 3149600"/>
              <a:gd name="connsiteX15" fmla="*/ 8065016 w 8763000"/>
              <a:gd name="connsiteY15" fmla="*/ 1766888 h 3149600"/>
              <a:gd name="connsiteX16" fmla="*/ 5683767 w 8763000"/>
              <a:gd name="connsiteY16" fmla="*/ 1766888 h 3149600"/>
              <a:gd name="connsiteX17" fmla="*/ 5683767 w 8763000"/>
              <a:gd name="connsiteY17" fmla="*/ 2765425 h 3149600"/>
              <a:gd name="connsiteX18" fmla="*/ 5683767 w 8763000"/>
              <a:gd name="connsiteY18" fmla="*/ 3149600 h 3149600"/>
              <a:gd name="connsiteX19" fmla="*/ 0 w 8763000"/>
              <a:gd name="connsiteY19" fmla="*/ 3149599 h 3149600"/>
              <a:gd name="connsiteX20" fmla="*/ 1 w 8763000"/>
              <a:gd name="connsiteY20" fmla="*/ 2765424 h 3149600"/>
              <a:gd name="connsiteX21" fmla="*/ 4224550 w 8763000"/>
              <a:gd name="connsiteY21" fmla="*/ 2765425 h 3149600"/>
              <a:gd name="connsiteX22" fmla="*/ 4175903 w 8763000"/>
              <a:gd name="connsiteY22" fmla="*/ 384175 h 3149600"/>
              <a:gd name="connsiteX23" fmla="*/ 49353 w 8763000"/>
              <a:gd name="connsiteY23" fmla="*/ 384175 h 3149600"/>
              <a:gd name="connsiteX24" fmla="*/ 49353 w 8763000"/>
              <a:gd name="connsiteY24" fmla="*/ 0 h 3149600"/>
              <a:gd name="connsiteX0" fmla="*/ 49353 w 8763000"/>
              <a:gd name="connsiteY0" fmla="*/ 0 h 3149600"/>
              <a:gd name="connsiteX1" fmla="*/ 5683767 w 8763000"/>
              <a:gd name="connsiteY1" fmla="*/ 0 h 3149600"/>
              <a:gd name="connsiteX2" fmla="*/ 5683768 w 8763000"/>
              <a:gd name="connsiteY2" fmla="*/ 384175 h 3149600"/>
              <a:gd name="connsiteX3" fmla="*/ 4416942 w 8763000"/>
              <a:gd name="connsiteY3" fmla="*/ 384175 h 3149600"/>
              <a:gd name="connsiteX4" fmla="*/ 4406701 w 8763000"/>
              <a:gd name="connsiteY4" fmla="*/ 1382713 h 3149600"/>
              <a:gd name="connsiteX5" fmla="*/ 4416943 w 8763000"/>
              <a:gd name="connsiteY5" fmla="*/ 1766888 h 3149600"/>
              <a:gd name="connsiteX6" fmla="*/ 4416942 w 8763000"/>
              <a:gd name="connsiteY6" fmla="*/ 2765425 h 3149600"/>
              <a:gd name="connsiteX7" fmla="*/ 5299592 w 8763000"/>
              <a:gd name="connsiteY7" fmla="*/ 2765425 h 3149600"/>
              <a:gd name="connsiteX8" fmla="*/ 5299592 w 8763000"/>
              <a:gd name="connsiteY8" fmla="*/ 806700 h 3149600"/>
              <a:gd name="connsiteX9" fmla="*/ 5683767 w 8763000"/>
              <a:gd name="connsiteY9" fmla="*/ 806700 h 3149600"/>
              <a:gd name="connsiteX10" fmla="*/ 5683767 w 8763000"/>
              <a:gd name="connsiteY10" fmla="*/ 1382713 h 3149600"/>
              <a:gd name="connsiteX11" fmla="*/ 8065016 w 8763000"/>
              <a:gd name="connsiteY11" fmla="*/ 1382713 h 3149600"/>
              <a:gd name="connsiteX12" fmla="*/ 8077200 w 8763000"/>
              <a:gd name="connsiteY12" fmla="*/ 635001 h 3149600"/>
              <a:gd name="connsiteX13" fmla="*/ 8763000 w 8763000"/>
              <a:gd name="connsiteY13" fmla="*/ 635001 h 3149600"/>
              <a:gd name="connsiteX14" fmla="*/ 8763000 w 8763000"/>
              <a:gd name="connsiteY14" fmla="*/ 2463801 h 3149600"/>
              <a:gd name="connsiteX15" fmla="*/ 8065016 w 8763000"/>
              <a:gd name="connsiteY15" fmla="*/ 1766888 h 3149600"/>
              <a:gd name="connsiteX16" fmla="*/ 5683767 w 8763000"/>
              <a:gd name="connsiteY16" fmla="*/ 1766888 h 3149600"/>
              <a:gd name="connsiteX17" fmla="*/ 5683767 w 8763000"/>
              <a:gd name="connsiteY17" fmla="*/ 2765425 h 3149600"/>
              <a:gd name="connsiteX18" fmla="*/ 5683767 w 8763000"/>
              <a:gd name="connsiteY18" fmla="*/ 3149600 h 3149600"/>
              <a:gd name="connsiteX19" fmla="*/ 0 w 8763000"/>
              <a:gd name="connsiteY19" fmla="*/ 3149599 h 3149600"/>
              <a:gd name="connsiteX20" fmla="*/ 1 w 8763000"/>
              <a:gd name="connsiteY20" fmla="*/ 2765424 h 3149600"/>
              <a:gd name="connsiteX21" fmla="*/ 4224550 w 8763000"/>
              <a:gd name="connsiteY21" fmla="*/ 2765425 h 3149600"/>
              <a:gd name="connsiteX22" fmla="*/ 4175903 w 8763000"/>
              <a:gd name="connsiteY22" fmla="*/ 384175 h 3149600"/>
              <a:gd name="connsiteX23" fmla="*/ 49353 w 8763000"/>
              <a:gd name="connsiteY23" fmla="*/ 384175 h 3149600"/>
              <a:gd name="connsiteX24" fmla="*/ 49353 w 8763000"/>
              <a:gd name="connsiteY24" fmla="*/ 0 h 3149600"/>
              <a:gd name="connsiteX0" fmla="*/ 49353 w 8763000"/>
              <a:gd name="connsiteY0" fmla="*/ 0 h 3149600"/>
              <a:gd name="connsiteX1" fmla="*/ 5683767 w 8763000"/>
              <a:gd name="connsiteY1" fmla="*/ 0 h 3149600"/>
              <a:gd name="connsiteX2" fmla="*/ 5683768 w 8763000"/>
              <a:gd name="connsiteY2" fmla="*/ 384175 h 3149600"/>
              <a:gd name="connsiteX3" fmla="*/ 4416942 w 8763000"/>
              <a:gd name="connsiteY3" fmla="*/ 384175 h 3149600"/>
              <a:gd name="connsiteX4" fmla="*/ 4406701 w 8763000"/>
              <a:gd name="connsiteY4" fmla="*/ 1382713 h 3149600"/>
              <a:gd name="connsiteX5" fmla="*/ 4416943 w 8763000"/>
              <a:gd name="connsiteY5" fmla="*/ 1766888 h 3149600"/>
              <a:gd name="connsiteX6" fmla="*/ 4416942 w 8763000"/>
              <a:gd name="connsiteY6" fmla="*/ 2765425 h 3149600"/>
              <a:gd name="connsiteX7" fmla="*/ 5299592 w 8763000"/>
              <a:gd name="connsiteY7" fmla="*/ 2765425 h 3149600"/>
              <a:gd name="connsiteX8" fmla="*/ 5299592 w 8763000"/>
              <a:gd name="connsiteY8" fmla="*/ 806700 h 3149600"/>
              <a:gd name="connsiteX9" fmla="*/ 5683767 w 8763000"/>
              <a:gd name="connsiteY9" fmla="*/ 806700 h 3149600"/>
              <a:gd name="connsiteX10" fmla="*/ 5683767 w 8763000"/>
              <a:gd name="connsiteY10" fmla="*/ 1382713 h 3149600"/>
              <a:gd name="connsiteX11" fmla="*/ 8065016 w 8763000"/>
              <a:gd name="connsiteY11" fmla="*/ 1382713 h 3149600"/>
              <a:gd name="connsiteX12" fmla="*/ 8077200 w 8763000"/>
              <a:gd name="connsiteY12" fmla="*/ 635001 h 3149600"/>
              <a:gd name="connsiteX13" fmla="*/ 8763000 w 8763000"/>
              <a:gd name="connsiteY13" fmla="*/ 635001 h 3149600"/>
              <a:gd name="connsiteX14" fmla="*/ 8763000 w 8763000"/>
              <a:gd name="connsiteY14" fmla="*/ 2463801 h 3149600"/>
              <a:gd name="connsiteX15" fmla="*/ 8077200 w 8763000"/>
              <a:gd name="connsiteY15" fmla="*/ 2463801 h 3149600"/>
              <a:gd name="connsiteX16" fmla="*/ 8065016 w 8763000"/>
              <a:gd name="connsiteY16" fmla="*/ 1766888 h 3149600"/>
              <a:gd name="connsiteX17" fmla="*/ 5683767 w 8763000"/>
              <a:gd name="connsiteY17" fmla="*/ 1766888 h 3149600"/>
              <a:gd name="connsiteX18" fmla="*/ 5683767 w 8763000"/>
              <a:gd name="connsiteY18" fmla="*/ 2765425 h 3149600"/>
              <a:gd name="connsiteX19" fmla="*/ 5683767 w 8763000"/>
              <a:gd name="connsiteY19" fmla="*/ 3149600 h 3149600"/>
              <a:gd name="connsiteX20" fmla="*/ 0 w 8763000"/>
              <a:gd name="connsiteY20" fmla="*/ 3149599 h 3149600"/>
              <a:gd name="connsiteX21" fmla="*/ 1 w 8763000"/>
              <a:gd name="connsiteY21" fmla="*/ 2765424 h 3149600"/>
              <a:gd name="connsiteX22" fmla="*/ 4224550 w 8763000"/>
              <a:gd name="connsiteY22" fmla="*/ 2765425 h 3149600"/>
              <a:gd name="connsiteX23" fmla="*/ 4175903 w 8763000"/>
              <a:gd name="connsiteY23" fmla="*/ 384175 h 3149600"/>
              <a:gd name="connsiteX24" fmla="*/ 49353 w 8763000"/>
              <a:gd name="connsiteY24" fmla="*/ 384175 h 3149600"/>
              <a:gd name="connsiteX25" fmla="*/ 49353 w 8763000"/>
              <a:gd name="connsiteY25" fmla="*/ 0 h 3149600"/>
              <a:gd name="connsiteX0" fmla="*/ 49353 w 8763000"/>
              <a:gd name="connsiteY0" fmla="*/ 0 h 3149600"/>
              <a:gd name="connsiteX1" fmla="*/ 5683767 w 8763000"/>
              <a:gd name="connsiteY1" fmla="*/ 0 h 3149600"/>
              <a:gd name="connsiteX2" fmla="*/ 5683768 w 8763000"/>
              <a:gd name="connsiteY2" fmla="*/ 384175 h 3149600"/>
              <a:gd name="connsiteX3" fmla="*/ 4416942 w 8763000"/>
              <a:gd name="connsiteY3" fmla="*/ 384175 h 3149600"/>
              <a:gd name="connsiteX4" fmla="*/ 4406701 w 8763000"/>
              <a:gd name="connsiteY4" fmla="*/ 1382713 h 3149600"/>
              <a:gd name="connsiteX5" fmla="*/ 4416943 w 8763000"/>
              <a:gd name="connsiteY5" fmla="*/ 1766888 h 3149600"/>
              <a:gd name="connsiteX6" fmla="*/ 4416942 w 8763000"/>
              <a:gd name="connsiteY6" fmla="*/ 2765425 h 3149600"/>
              <a:gd name="connsiteX7" fmla="*/ 5299592 w 8763000"/>
              <a:gd name="connsiteY7" fmla="*/ 2765425 h 3149600"/>
              <a:gd name="connsiteX8" fmla="*/ 5299592 w 8763000"/>
              <a:gd name="connsiteY8" fmla="*/ 806700 h 3149600"/>
              <a:gd name="connsiteX9" fmla="*/ 5683767 w 8763000"/>
              <a:gd name="connsiteY9" fmla="*/ 806700 h 3149600"/>
              <a:gd name="connsiteX10" fmla="*/ 5683767 w 8763000"/>
              <a:gd name="connsiteY10" fmla="*/ 1382713 h 3149600"/>
              <a:gd name="connsiteX11" fmla="*/ 8065016 w 8763000"/>
              <a:gd name="connsiteY11" fmla="*/ 1382713 h 3149600"/>
              <a:gd name="connsiteX12" fmla="*/ 8077200 w 8763000"/>
              <a:gd name="connsiteY12" fmla="*/ 635001 h 3149600"/>
              <a:gd name="connsiteX13" fmla="*/ 8763000 w 8763000"/>
              <a:gd name="connsiteY13" fmla="*/ 635001 h 3149600"/>
              <a:gd name="connsiteX14" fmla="*/ 8763000 w 8763000"/>
              <a:gd name="connsiteY14" fmla="*/ 2463801 h 3149600"/>
              <a:gd name="connsiteX15" fmla="*/ 8077200 w 8763000"/>
              <a:gd name="connsiteY15" fmla="*/ 2463801 h 3149600"/>
              <a:gd name="connsiteX16" fmla="*/ 7924800 w 8763000"/>
              <a:gd name="connsiteY16" fmla="*/ 1701801 h 3149600"/>
              <a:gd name="connsiteX17" fmla="*/ 5683767 w 8763000"/>
              <a:gd name="connsiteY17" fmla="*/ 1766888 h 3149600"/>
              <a:gd name="connsiteX18" fmla="*/ 5683767 w 8763000"/>
              <a:gd name="connsiteY18" fmla="*/ 2765425 h 3149600"/>
              <a:gd name="connsiteX19" fmla="*/ 5683767 w 8763000"/>
              <a:gd name="connsiteY19" fmla="*/ 3149600 h 3149600"/>
              <a:gd name="connsiteX20" fmla="*/ 0 w 8763000"/>
              <a:gd name="connsiteY20" fmla="*/ 3149599 h 3149600"/>
              <a:gd name="connsiteX21" fmla="*/ 1 w 8763000"/>
              <a:gd name="connsiteY21" fmla="*/ 2765424 h 3149600"/>
              <a:gd name="connsiteX22" fmla="*/ 4224550 w 8763000"/>
              <a:gd name="connsiteY22" fmla="*/ 2765425 h 3149600"/>
              <a:gd name="connsiteX23" fmla="*/ 4175903 w 8763000"/>
              <a:gd name="connsiteY23" fmla="*/ 384175 h 3149600"/>
              <a:gd name="connsiteX24" fmla="*/ 49353 w 8763000"/>
              <a:gd name="connsiteY24" fmla="*/ 384175 h 3149600"/>
              <a:gd name="connsiteX25" fmla="*/ 49353 w 8763000"/>
              <a:gd name="connsiteY25" fmla="*/ 0 h 3149600"/>
              <a:gd name="connsiteX0" fmla="*/ 49353 w 8763000"/>
              <a:gd name="connsiteY0" fmla="*/ 0 h 3149600"/>
              <a:gd name="connsiteX1" fmla="*/ 5683767 w 8763000"/>
              <a:gd name="connsiteY1" fmla="*/ 0 h 3149600"/>
              <a:gd name="connsiteX2" fmla="*/ 5683768 w 8763000"/>
              <a:gd name="connsiteY2" fmla="*/ 384175 h 3149600"/>
              <a:gd name="connsiteX3" fmla="*/ 4416942 w 8763000"/>
              <a:gd name="connsiteY3" fmla="*/ 384175 h 3149600"/>
              <a:gd name="connsiteX4" fmla="*/ 4406701 w 8763000"/>
              <a:gd name="connsiteY4" fmla="*/ 1382713 h 3149600"/>
              <a:gd name="connsiteX5" fmla="*/ 4416943 w 8763000"/>
              <a:gd name="connsiteY5" fmla="*/ 1766888 h 3149600"/>
              <a:gd name="connsiteX6" fmla="*/ 4416942 w 8763000"/>
              <a:gd name="connsiteY6" fmla="*/ 2765425 h 3149600"/>
              <a:gd name="connsiteX7" fmla="*/ 5299592 w 8763000"/>
              <a:gd name="connsiteY7" fmla="*/ 2765425 h 3149600"/>
              <a:gd name="connsiteX8" fmla="*/ 5299592 w 8763000"/>
              <a:gd name="connsiteY8" fmla="*/ 806700 h 3149600"/>
              <a:gd name="connsiteX9" fmla="*/ 5683767 w 8763000"/>
              <a:gd name="connsiteY9" fmla="*/ 806700 h 3149600"/>
              <a:gd name="connsiteX10" fmla="*/ 5683767 w 8763000"/>
              <a:gd name="connsiteY10" fmla="*/ 1382713 h 3149600"/>
              <a:gd name="connsiteX11" fmla="*/ 7924800 w 8763000"/>
              <a:gd name="connsiteY11" fmla="*/ 1397001 h 3149600"/>
              <a:gd name="connsiteX12" fmla="*/ 8077200 w 8763000"/>
              <a:gd name="connsiteY12" fmla="*/ 635001 h 3149600"/>
              <a:gd name="connsiteX13" fmla="*/ 8763000 w 8763000"/>
              <a:gd name="connsiteY13" fmla="*/ 635001 h 3149600"/>
              <a:gd name="connsiteX14" fmla="*/ 8763000 w 8763000"/>
              <a:gd name="connsiteY14" fmla="*/ 2463801 h 3149600"/>
              <a:gd name="connsiteX15" fmla="*/ 8077200 w 8763000"/>
              <a:gd name="connsiteY15" fmla="*/ 2463801 h 3149600"/>
              <a:gd name="connsiteX16" fmla="*/ 7924800 w 8763000"/>
              <a:gd name="connsiteY16" fmla="*/ 1701801 h 3149600"/>
              <a:gd name="connsiteX17" fmla="*/ 5683767 w 8763000"/>
              <a:gd name="connsiteY17" fmla="*/ 1766888 h 3149600"/>
              <a:gd name="connsiteX18" fmla="*/ 5683767 w 8763000"/>
              <a:gd name="connsiteY18" fmla="*/ 2765425 h 3149600"/>
              <a:gd name="connsiteX19" fmla="*/ 5683767 w 8763000"/>
              <a:gd name="connsiteY19" fmla="*/ 3149600 h 3149600"/>
              <a:gd name="connsiteX20" fmla="*/ 0 w 8763000"/>
              <a:gd name="connsiteY20" fmla="*/ 3149599 h 3149600"/>
              <a:gd name="connsiteX21" fmla="*/ 1 w 8763000"/>
              <a:gd name="connsiteY21" fmla="*/ 2765424 h 3149600"/>
              <a:gd name="connsiteX22" fmla="*/ 4224550 w 8763000"/>
              <a:gd name="connsiteY22" fmla="*/ 2765425 h 3149600"/>
              <a:gd name="connsiteX23" fmla="*/ 4175903 w 8763000"/>
              <a:gd name="connsiteY23" fmla="*/ 384175 h 3149600"/>
              <a:gd name="connsiteX24" fmla="*/ 49353 w 8763000"/>
              <a:gd name="connsiteY24" fmla="*/ 384175 h 3149600"/>
              <a:gd name="connsiteX25" fmla="*/ 49353 w 8763000"/>
              <a:gd name="connsiteY25" fmla="*/ 0 h 3149600"/>
              <a:gd name="connsiteX0" fmla="*/ 49353 w 8763000"/>
              <a:gd name="connsiteY0" fmla="*/ 0 h 3149600"/>
              <a:gd name="connsiteX1" fmla="*/ 5683767 w 8763000"/>
              <a:gd name="connsiteY1" fmla="*/ 0 h 3149600"/>
              <a:gd name="connsiteX2" fmla="*/ 5683768 w 8763000"/>
              <a:gd name="connsiteY2" fmla="*/ 384175 h 3149600"/>
              <a:gd name="connsiteX3" fmla="*/ 4416942 w 8763000"/>
              <a:gd name="connsiteY3" fmla="*/ 384175 h 3149600"/>
              <a:gd name="connsiteX4" fmla="*/ 4406701 w 8763000"/>
              <a:gd name="connsiteY4" fmla="*/ 1382713 h 3149600"/>
              <a:gd name="connsiteX5" fmla="*/ 4416943 w 8763000"/>
              <a:gd name="connsiteY5" fmla="*/ 1766888 h 3149600"/>
              <a:gd name="connsiteX6" fmla="*/ 4416942 w 8763000"/>
              <a:gd name="connsiteY6" fmla="*/ 2765425 h 3149600"/>
              <a:gd name="connsiteX7" fmla="*/ 5299592 w 8763000"/>
              <a:gd name="connsiteY7" fmla="*/ 2765425 h 3149600"/>
              <a:gd name="connsiteX8" fmla="*/ 5299592 w 8763000"/>
              <a:gd name="connsiteY8" fmla="*/ 806700 h 3149600"/>
              <a:gd name="connsiteX9" fmla="*/ 5683767 w 8763000"/>
              <a:gd name="connsiteY9" fmla="*/ 806700 h 3149600"/>
              <a:gd name="connsiteX10" fmla="*/ 5683767 w 8763000"/>
              <a:gd name="connsiteY10" fmla="*/ 1382713 h 3149600"/>
              <a:gd name="connsiteX11" fmla="*/ 7924800 w 8763000"/>
              <a:gd name="connsiteY11" fmla="*/ 1397001 h 3149600"/>
              <a:gd name="connsiteX12" fmla="*/ 8077200 w 8763000"/>
              <a:gd name="connsiteY12" fmla="*/ 635001 h 3149600"/>
              <a:gd name="connsiteX13" fmla="*/ 8763000 w 8763000"/>
              <a:gd name="connsiteY13" fmla="*/ 635001 h 3149600"/>
              <a:gd name="connsiteX14" fmla="*/ 8077200 w 8763000"/>
              <a:gd name="connsiteY14" fmla="*/ 2463801 h 3149600"/>
              <a:gd name="connsiteX15" fmla="*/ 7924800 w 8763000"/>
              <a:gd name="connsiteY15" fmla="*/ 1701801 h 3149600"/>
              <a:gd name="connsiteX16" fmla="*/ 5683767 w 8763000"/>
              <a:gd name="connsiteY16" fmla="*/ 1766888 h 3149600"/>
              <a:gd name="connsiteX17" fmla="*/ 5683767 w 8763000"/>
              <a:gd name="connsiteY17" fmla="*/ 2765425 h 3149600"/>
              <a:gd name="connsiteX18" fmla="*/ 5683767 w 8763000"/>
              <a:gd name="connsiteY18" fmla="*/ 3149600 h 3149600"/>
              <a:gd name="connsiteX19" fmla="*/ 0 w 8763000"/>
              <a:gd name="connsiteY19" fmla="*/ 3149599 h 3149600"/>
              <a:gd name="connsiteX20" fmla="*/ 1 w 8763000"/>
              <a:gd name="connsiteY20" fmla="*/ 2765424 h 3149600"/>
              <a:gd name="connsiteX21" fmla="*/ 4224550 w 8763000"/>
              <a:gd name="connsiteY21" fmla="*/ 2765425 h 3149600"/>
              <a:gd name="connsiteX22" fmla="*/ 4175903 w 8763000"/>
              <a:gd name="connsiteY22" fmla="*/ 384175 h 3149600"/>
              <a:gd name="connsiteX23" fmla="*/ 49353 w 8763000"/>
              <a:gd name="connsiteY23" fmla="*/ 384175 h 3149600"/>
              <a:gd name="connsiteX24" fmla="*/ 49353 w 8763000"/>
              <a:gd name="connsiteY24" fmla="*/ 0 h 3149600"/>
              <a:gd name="connsiteX0" fmla="*/ 49353 w 8077200"/>
              <a:gd name="connsiteY0" fmla="*/ 0 h 3149600"/>
              <a:gd name="connsiteX1" fmla="*/ 5683767 w 8077200"/>
              <a:gd name="connsiteY1" fmla="*/ 0 h 3149600"/>
              <a:gd name="connsiteX2" fmla="*/ 5683768 w 8077200"/>
              <a:gd name="connsiteY2" fmla="*/ 384175 h 3149600"/>
              <a:gd name="connsiteX3" fmla="*/ 4416942 w 8077200"/>
              <a:gd name="connsiteY3" fmla="*/ 384175 h 3149600"/>
              <a:gd name="connsiteX4" fmla="*/ 4406701 w 8077200"/>
              <a:gd name="connsiteY4" fmla="*/ 1382713 h 3149600"/>
              <a:gd name="connsiteX5" fmla="*/ 4416943 w 8077200"/>
              <a:gd name="connsiteY5" fmla="*/ 1766888 h 3149600"/>
              <a:gd name="connsiteX6" fmla="*/ 4416942 w 8077200"/>
              <a:gd name="connsiteY6" fmla="*/ 2765425 h 3149600"/>
              <a:gd name="connsiteX7" fmla="*/ 5299592 w 8077200"/>
              <a:gd name="connsiteY7" fmla="*/ 2765425 h 3149600"/>
              <a:gd name="connsiteX8" fmla="*/ 5299592 w 8077200"/>
              <a:gd name="connsiteY8" fmla="*/ 806700 h 3149600"/>
              <a:gd name="connsiteX9" fmla="*/ 5683767 w 8077200"/>
              <a:gd name="connsiteY9" fmla="*/ 806700 h 3149600"/>
              <a:gd name="connsiteX10" fmla="*/ 5683767 w 8077200"/>
              <a:gd name="connsiteY10" fmla="*/ 1382713 h 3149600"/>
              <a:gd name="connsiteX11" fmla="*/ 7924800 w 8077200"/>
              <a:gd name="connsiteY11" fmla="*/ 1397001 h 3149600"/>
              <a:gd name="connsiteX12" fmla="*/ 8077200 w 8077200"/>
              <a:gd name="connsiteY12" fmla="*/ 635001 h 3149600"/>
              <a:gd name="connsiteX13" fmla="*/ 8077200 w 8077200"/>
              <a:gd name="connsiteY13" fmla="*/ 2463801 h 3149600"/>
              <a:gd name="connsiteX14" fmla="*/ 7924800 w 8077200"/>
              <a:gd name="connsiteY14" fmla="*/ 1701801 h 3149600"/>
              <a:gd name="connsiteX15" fmla="*/ 5683767 w 8077200"/>
              <a:gd name="connsiteY15" fmla="*/ 1766888 h 3149600"/>
              <a:gd name="connsiteX16" fmla="*/ 5683767 w 8077200"/>
              <a:gd name="connsiteY16" fmla="*/ 2765425 h 3149600"/>
              <a:gd name="connsiteX17" fmla="*/ 5683767 w 8077200"/>
              <a:gd name="connsiteY17" fmla="*/ 3149600 h 3149600"/>
              <a:gd name="connsiteX18" fmla="*/ 0 w 8077200"/>
              <a:gd name="connsiteY18" fmla="*/ 3149599 h 3149600"/>
              <a:gd name="connsiteX19" fmla="*/ 1 w 8077200"/>
              <a:gd name="connsiteY19" fmla="*/ 2765424 h 3149600"/>
              <a:gd name="connsiteX20" fmla="*/ 4224550 w 8077200"/>
              <a:gd name="connsiteY20" fmla="*/ 2765425 h 3149600"/>
              <a:gd name="connsiteX21" fmla="*/ 4175903 w 8077200"/>
              <a:gd name="connsiteY21" fmla="*/ 384175 h 3149600"/>
              <a:gd name="connsiteX22" fmla="*/ 49353 w 8077200"/>
              <a:gd name="connsiteY22" fmla="*/ 384175 h 3149600"/>
              <a:gd name="connsiteX23" fmla="*/ 49353 w 8077200"/>
              <a:gd name="connsiteY23" fmla="*/ 0 h 3149600"/>
              <a:gd name="connsiteX0" fmla="*/ 49353 w 8077200"/>
              <a:gd name="connsiteY0" fmla="*/ 0 h 3149600"/>
              <a:gd name="connsiteX1" fmla="*/ 5683767 w 8077200"/>
              <a:gd name="connsiteY1" fmla="*/ 0 h 3149600"/>
              <a:gd name="connsiteX2" fmla="*/ 5683768 w 8077200"/>
              <a:gd name="connsiteY2" fmla="*/ 384175 h 3149600"/>
              <a:gd name="connsiteX3" fmla="*/ 4416942 w 8077200"/>
              <a:gd name="connsiteY3" fmla="*/ 384175 h 3149600"/>
              <a:gd name="connsiteX4" fmla="*/ 4406701 w 8077200"/>
              <a:gd name="connsiteY4" fmla="*/ 1382713 h 3149600"/>
              <a:gd name="connsiteX5" fmla="*/ 4416943 w 8077200"/>
              <a:gd name="connsiteY5" fmla="*/ 1766888 h 3149600"/>
              <a:gd name="connsiteX6" fmla="*/ 4416942 w 8077200"/>
              <a:gd name="connsiteY6" fmla="*/ 2765425 h 3149600"/>
              <a:gd name="connsiteX7" fmla="*/ 5299592 w 8077200"/>
              <a:gd name="connsiteY7" fmla="*/ 2765425 h 3149600"/>
              <a:gd name="connsiteX8" fmla="*/ 5299592 w 8077200"/>
              <a:gd name="connsiteY8" fmla="*/ 806700 h 3149600"/>
              <a:gd name="connsiteX9" fmla="*/ 5683767 w 8077200"/>
              <a:gd name="connsiteY9" fmla="*/ 806700 h 3149600"/>
              <a:gd name="connsiteX10" fmla="*/ 5683767 w 8077200"/>
              <a:gd name="connsiteY10" fmla="*/ 1382713 h 3149600"/>
              <a:gd name="connsiteX11" fmla="*/ 7924800 w 8077200"/>
              <a:gd name="connsiteY11" fmla="*/ 1397001 h 3149600"/>
              <a:gd name="connsiteX12" fmla="*/ 8077200 w 8077200"/>
              <a:gd name="connsiteY12" fmla="*/ 635001 h 3149600"/>
              <a:gd name="connsiteX13" fmla="*/ 7924800 w 8077200"/>
              <a:gd name="connsiteY13" fmla="*/ 1701801 h 3149600"/>
              <a:gd name="connsiteX14" fmla="*/ 5683767 w 8077200"/>
              <a:gd name="connsiteY14" fmla="*/ 1766888 h 3149600"/>
              <a:gd name="connsiteX15" fmla="*/ 5683767 w 8077200"/>
              <a:gd name="connsiteY15" fmla="*/ 2765425 h 3149600"/>
              <a:gd name="connsiteX16" fmla="*/ 5683767 w 8077200"/>
              <a:gd name="connsiteY16" fmla="*/ 3149600 h 3149600"/>
              <a:gd name="connsiteX17" fmla="*/ 0 w 8077200"/>
              <a:gd name="connsiteY17" fmla="*/ 3149599 h 3149600"/>
              <a:gd name="connsiteX18" fmla="*/ 1 w 8077200"/>
              <a:gd name="connsiteY18" fmla="*/ 2765424 h 3149600"/>
              <a:gd name="connsiteX19" fmla="*/ 4224550 w 8077200"/>
              <a:gd name="connsiteY19" fmla="*/ 2765425 h 3149600"/>
              <a:gd name="connsiteX20" fmla="*/ 4175903 w 8077200"/>
              <a:gd name="connsiteY20" fmla="*/ 384175 h 3149600"/>
              <a:gd name="connsiteX21" fmla="*/ 49353 w 8077200"/>
              <a:gd name="connsiteY21" fmla="*/ 384175 h 3149600"/>
              <a:gd name="connsiteX22" fmla="*/ 49353 w 8077200"/>
              <a:gd name="connsiteY22" fmla="*/ 0 h 3149600"/>
              <a:gd name="connsiteX0" fmla="*/ 49353 w 7924800"/>
              <a:gd name="connsiteY0" fmla="*/ 0 h 3149600"/>
              <a:gd name="connsiteX1" fmla="*/ 5683767 w 7924800"/>
              <a:gd name="connsiteY1" fmla="*/ 0 h 3149600"/>
              <a:gd name="connsiteX2" fmla="*/ 5683768 w 7924800"/>
              <a:gd name="connsiteY2" fmla="*/ 384175 h 3149600"/>
              <a:gd name="connsiteX3" fmla="*/ 4416942 w 7924800"/>
              <a:gd name="connsiteY3" fmla="*/ 384175 h 3149600"/>
              <a:gd name="connsiteX4" fmla="*/ 4406701 w 7924800"/>
              <a:gd name="connsiteY4" fmla="*/ 1382713 h 3149600"/>
              <a:gd name="connsiteX5" fmla="*/ 4416943 w 7924800"/>
              <a:gd name="connsiteY5" fmla="*/ 1766888 h 3149600"/>
              <a:gd name="connsiteX6" fmla="*/ 4416942 w 7924800"/>
              <a:gd name="connsiteY6" fmla="*/ 2765425 h 3149600"/>
              <a:gd name="connsiteX7" fmla="*/ 5299592 w 7924800"/>
              <a:gd name="connsiteY7" fmla="*/ 2765425 h 3149600"/>
              <a:gd name="connsiteX8" fmla="*/ 5299592 w 7924800"/>
              <a:gd name="connsiteY8" fmla="*/ 806700 h 3149600"/>
              <a:gd name="connsiteX9" fmla="*/ 5683767 w 7924800"/>
              <a:gd name="connsiteY9" fmla="*/ 806700 h 3149600"/>
              <a:gd name="connsiteX10" fmla="*/ 5683767 w 7924800"/>
              <a:gd name="connsiteY10" fmla="*/ 1382713 h 3149600"/>
              <a:gd name="connsiteX11" fmla="*/ 7924800 w 7924800"/>
              <a:gd name="connsiteY11" fmla="*/ 1397001 h 3149600"/>
              <a:gd name="connsiteX12" fmla="*/ 7924800 w 7924800"/>
              <a:gd name="connsiteY12" fmla="*/ 1701801 h 3149600"/>
              <a:gd name="connsiteX13" fmla="*/ 5683767 w 7924800"/>
              <a:gd name="connsiteY13" fmla="*/ 1766888 h 3149600"/>
              <a:gd name="connsiteX14" fmla="*/ 5683767 w 7924800"/>
              <a:gd name="connsiteY14" fmla="*/ 2765425 h 3149600"/>
              <a:gd name="connsiteX15" fmla="*/ 5683767 w 7924800"/>
              <a:gd name="connsiteY15" fmla="*/ 3149600 h 3149600"/>
              <a:gd name="connsiteX16" fmla="*/ 0 w 7924800"/>
              <a:gd name="connsiteY16" fmla="*/ 3149599 h 3149600"/>
              <a:gd name="connsiteX17" fmla="*/ 1 w 7924800"/>
              <a:gd name="connsiteY17" fmla="*/ 2765424 h 3149600"/>
              <a:gd name="connsiteX18" fmla="*/ 4224550 w 7924800"/>
              <a:gd name="connsiteY18" fmla="*/ 2765425 h 3149600"/>
              <a:gd name="connsiteX19" fmla="*/ 4175903 w 7924800"/>
              <a:gd name="connsiteY19" fmla="*/ 384175 h 3149600"/>
              <a:gd name="connsiteX20" fmla="*/ 49353 w 7924800"/>
              <a:gd name="connsiteY20" fmla="*/ 384175 h 3149600"/>
              <a:gd name="connsiteX21" fmla="*/ 49353 w 7924800"/>
              <a:gd name="connsiteY21" fmla="*/ 0 h 3149600"/>
              <a:gd name="connsiteX0" fmla="*/ 49353 w 7924800"/>
              <a:gd name="connsiteY0" fmla="*/ 0 h 3149600"/>
              <a:gd name="connsiteX1" fmla="*/ 5683767 w 7924800"/>
              <a:gd name="connsiteY1" fmla="*/ 0 h 3149600"/>
              <a:gd name="connsiteX2" fmla="*/ 5683768 w 7924800"/>
              <a:gd name="connsiteY2" fmla="*/ 384175 h 3149600"/>
              <a:gd name="connsiteX3" fmla="*/ 4416942 w 7924800"/>
              <a:gd name="connsiteY3" fmla="*/ 384175 h 3149600"/>
              <a:gd name="connsiteX4" fmla="*/ 4406701 w 7924800"/>
              <a:gd name="connsiteY4" fmla="*/ 1382713 h 3149600"/>
              <a:gd name="connsiteX5" fmla="*/ 4416943 w 7924800"/>
              <a:gd name="connsiteY5" fmla="*/ 1766888 h 3149600"/>
              <a:gd name="connsiteX6" fmla="*/ 4416942 w 7924800"/>
              <a:gd name="connsiteY6" fmla="*/ 2765425 h 3149600"/>
              <a:gd name="connsiteX7" fmla="*/ 5299592 w 7924800"/>
              <a:gd name="connsiteY7" fmla="*/ 2765425 h 3149600"/>
              <a:gd name="connsiteX8" fmla="*/ 5299592 w 7924800"/>
              <a:gd name="connsiteY8" fmla="*/ 806700 h 3149600"/>
              <a:gd name="connsiteX9" fmla="*/ 5683767 w 7924800"/>
              <a:gd name="connsiteY9" fmla="*/ 806700 h 3149600"/>
              <a:gd name="connsiteX10" fmla="*/ 5683767 w 7924800"/>
              <a:gd name="connsiteY10" fmla="*/ 1382713 h 3149600"/>
              <a:gd name="connsiteX11" fmla="*/ 7924800 w 7924800"/>
              <a:gd name="connsiteY11" fmla="*/ 1397001 h 3149600"/>
              <a:gd name="connsiteX12" fmla="*/ 7924800 w 7924800"/>
              <a:gd name="connsiteY12" fmla="*/ 1701801 h 3149600"/>
              <a:gd name="connsiteX13" fmla="*/ 7696200 w 7924800"/>
              <a:gd name="connsiteY13" fmla="*/ 1701801 h 3149600"/>
              <a:gd name="connsiteX14" fmla="*/ 5683767 w 7924800"/>
              <a:gd name="connsiteY14" fmla="*/ 2765425 h 3149600"/>
              <a:gd name="connsiteX15" fmla="*/ 5683767 w 7924800"/>
              <a:gd name="connsiteY15" fmla="*/ 3149600 h 3149600"/>
              <a:gd name="connsiteX16" fmla="*/ 0 w 7924800"/>
              <a:gd name="connsiteY16" fmla="*/ 3149599 h 3149600"/>
              <a:gd name="connsiteX17" fmla="*/ 1 w 7924800"/>
              <a:gd name="connsiteY17" fmla="*/ 2765424 h 3149600"/>
              <a:gd name="connsiteX18" fmla="*/ 4224550 w 7924800"/>
              <a:gd name="connsiteY18" fmla="*/ 2765425 h 3149600"/>
              <a:gd name="connsiteX19" fmla="*/ 4175903 w 7924800"/>
              <a:gd name="connsiteY19" fmla="*/ 384175 h 3149600"/>
              <a:gd name="connsiteX20" fmla="*/ 49353 w 7924800"/>
              <a:gd name="connsiteY20" fmla="*/ 384175 h 3149600"/>
              <a:gd name="connsiteX21" fmla="*/ 49353 w 7924800"/>
              <a:gd name="connsiteY21" fmla="*/ 0 h 3149600"/>
              <a:gd name="connsiteX0" fmla="*/ 49353 w 7924800"/>
              <a:gd name="connsiteY0" fmla="*/ 0 h 3835401"/>
              <a:gd name="connsiteX1" fmla="*/ 5683767 w 7924800"/>
              <a:gd name="connsiteY1" fmla="*/ 0 h 3835401"/>
              <a:gd name="connsiteX2" fmla="*/ 5683768 w 7924800"/>
              <a:gd name="connsiteY2" fmla="*/ 384175 h 3835401"/>
              <a:gd name="connsiteX3" fmla="*/ 4416942 w 7924800"/>
              <a:gd name="connsiteY3" fmla="*/ 384175 h 3835401"/>
              <a:gd name="connsiteX4" fmla="*/ 4406701 w 7924800"/>
              <a:gd name="connsiteY4" fmla="*/ 1382713 h 3835401"/>
              <a:gd name="connsiteX5" fmla="*/ 4416943 w 7924800"/>
              <a:gd name="connsiteY5" fmla="*/ 1766888 h 3835401"/>
              <a:gd name="connsiteX6" fmla="*/ 4416942 w 7924800"/>
              <a:gd name="connsiteY6" fmla="*/ 2765425 h 3835401"/>
              <a:gd name="connsiteX7" fmla="*/ 5299592 w 7924800"/>
              <a:gd name="connsiteY7" fmla="*/ 2765425 h 3835401"/>
              <a:gd name="connsiteX8" fmla="*/ 5299592 w 7924800"/>
              <a:gd name="connsiteY8" fmla="*/ 806700 h 3835401"/>
              <a:gd name="connsiteX9" fmla="*/ 5683767 w 7924800"/>
              <a:gd name="connsiteY9" fmla="*/ 806700 h 3835401"/>
              <a:gd name="connsiteX10" fmla="*/ 5683767 w 7924800"/>
              <a:gd name="connsiteY10" fmla="*/ 1382713 h 3835401"/>
              <a:gd name="connsiteX11" fmla="*/ 7924800 w 7924800"/>
              <a:gd name="connsiteY11" fmla="*/ 1397001 h 3835401"/>
              <a:gd name="connsiteX12" fmla="*/ 7924800 w 7924800"/>
              <a:gd name="connsiteY12" fmla="*/ 1701801 h 3835401"/>
              <a:gd name="connsiteX13" fmla="*/ 7696200 w 7924800"/>
              <a:gd name="connsiteY13" fmla="*/ 1701801 h 3835401"/>
              <a:gd name="connsiteX14" fmla="*/ 7696200 w 7924800"/>
              <a:gd name="connsiteY14" fmla="*/ 3835401 h 3835401"/>
              <a:gd name="connsiteX15" fmla="*/ 5683767 w 7924800"/>
              <a:gd name="connsiteY15" fmla="*/ 3149600 h 3835401"/>
              <a:gd name="connsiteX16" fmla="*/ 0 w 7924800"/>
              <a:gd name="connsiteY16" fmla="*/ 3149599 h 3835401"/>
              <a:gd name="connsiteX17" fmla="*/ 1 w 7924800"/>
              <a:gd name="connsiteY17" fmla="*/ 2765424 h 3835401"/>
              <a:gd name="connsiteX18" fmla="*/ 4224550 w 7924800"/>
              <a:gd name="connsiteY18" fmla="*/ 2765425 h 3835401"/>
              <a:gd name="connsiteX19" fmla="*/ 4175903 w 7924800"/>
              <a:gd name="connsiteY19" fmla="*/ 384175 h 3835401"/>
              <a:gd name="connsiteX20" fmla="*/ 49353 w 7924800"/>
              <a:gd name="connsiteY20" fmla="*/ 384175 h 3835401"/>
              <a:gd name="connsiteX21" fmla="*/ 49353 w 7924800"/>
              <a:gd name="connsiteY21" fmla="*/ 0 h 3835401"/>
              <a:gd name="connsiteX0" fmla="*/ 49353 w 7924800"/>
              <a:gd name="connsiteY0" fmla="*/ 0 h 4140201"/>
              <a:gd name="connsiteX1" fmla="*/ 5683767 w 7924800"/>
              <a:gd name="connsiteY1" fmla="*/ 0 h 4140201"/>
              <a:gd name="connsiteX2" fmla="*/ 5683768 w 7924800"/>
              <a:gd name="connsiteY2" fmla="*/ 384175 h 4140201"/>
              <a:gd name="connsiteX3" fmla="*/ 4416942 w 7924800"/>
              <a:gd name="connsiteY3" fmla="*/ 384175 h 4140201"/>
              <a:gd name="connsiteX4" fmla="*/ 4406701 w 7924800"/>
              <a:gd name="connsiteY4" fmla="*/ 1382713 h 4140201"/>
              <a:gd name="connsiteX5" fmla="*/ 4416943 w 7924800"/>
              <a:gd name="connsiteY5" fmla="*/ 1766888 h 4140201"/>
              <a:gd name="connsiteX6" fmla="*/ 4416942 w 7924800"/>
              <a:gd name="connsiteY6" fmla="*/ 2765425 h 4140201"/>
              <a:gd name="connsiteX7" fmla="*/ 5299592 w 7924800"/>
              <a:gd name="connsiteY7" fmla="*/ 2765425 h 4140201"/>
              <a:gd name="connsiteX8" fmla="*/ 5299592 w 7924800"/>
              <a:gd name="connsiteY8" fmla="*/ 806700 h 4140201"/>
              <a:gd name="connsiteX9" fmla="*/ 5683767 w 7924800"/>
              <a:gd name="connsiteY9" fmla="*/ 806700 h 4140201"/>
              <a:gd name="connsiteX10" fmla="*/ 5683767 w 7924800"/>
              <a:gd name="connsiteY10" fmla="*/ 1382713 h 4140201"/>
              <a:gd name="connsiteX11" fmla="*/ 7924800 w 7924800"/>
              <a:gd name="connsiteY11" fmla="*/ 1397001 h 4140201"/>
              <a:gd name="connsiteX12" fmla="*/ 7924800 w 7924800"/>
              <a:gd name="connsiteY12" fmla="*/ 1701801 h 4140201"/>
              <a:gd name="connsiteX13" fmla="*/ 7696200 w 7924800"/>
              <a:gd name="connsiteY13" fmla="*/ 1701801 h 4140201"/>
              <a:gd name="connsiteX14" fmla="*/ 7696200 w 7924800"/>
              <a:gd name="connsiteY14" fmla="*/ 3835401 h 4140201"/>
              <a:gd name="connsiteX15" fmla="*/ 7696201 w 7924800"/>
              <a:gd name="connsiteY15" fmla="*/ 4140201 h 4140201"/>
              <a:gd name="connsiteX16" fmla="*/ 0 w 7924800"/>
              <a:gd name="connsiteY16" fmla="*/ 3149599 h 4140201"/>
              <a:gd name="connsiteX17" fmla="*/ 1 w 7924800"/>
              <a:gd name="connsiteY17" fmla="*/ 2765424 h 4140201"/>
              <a:gd name="connsiteX18" fmla="*/ 4224550 w 7924800"/>
              <a:gd name="connsiteY18" fmla="*/ 2765425 h 4140201"/>
              <a:gd name="connsiteX19" fmla="*/ 4175903 w 7924800"/>
              <a:gd name="connsiteY19" fmla="*/ 384175 h 4140201"/>
              <a:gd name="connsiteX20" fmla="*/ 49353 w 7924800"/>
              <a:gd name="connsiteY20" fmla="*/ 384175 h 4140201"/>
              <a:gd name="connsiteX21" fmla="*/ 49353 w 7924800"/>
              <a:gd name="connsiteY21" fmla="*/ 0 h 4140201"/>
              <a:gd name="connsiteX0" fmla="*/ 49353 w 7924800"/>
              <a:gd name="connsiteY0" fmla="*/ 0 h 4140201"/>
              <a:gd name="connsiteX1" fmla="*/ 5683767 w 7924800"/>
              <a:gd name="connsiteY1" fmla="*/ 0 h 4140201"/>
              <a:gd name="connsiteX2" fmla="*/ 5683768 w 7924800"/>
              <a:gd name="connsiteY2" fmla="*/ 384175 h 4140201"/>
              <a:gd name="connsiteX3" fmla="*/ 4416942 w 7924800"/>
              <a:gd name="connsiteY3" fmla="*/ 384175 h 4140201"/>
              <a:gd name="connsiteX4" fmla="*/ 4406701 w 7924800"/>
              <a:gd name="connsiteY4" fmla="*/ 1382713 h 4140201"/>
              <a:gd name="connsiteX5" fmla="*/ 4416943 w 7924800"/>
              <a:gd name="connsiteY5" fmla="*/ 1766888 h 4140201"/>
              <a:gd name="connsiteX6" fmla="*/ 4416942 w 7924800"/>
              <a:gd name="connsiteY6" fmla="*/ 2765425 h 4140201"/>
              <a:gd name="connsiteX7" fmla="*/ 7391401 w 7924800"/>
              <a:gd name="connsiteY7" fmla="*/ 3835403 h 4140201"/>
              <a:gd name="connsiteX8" fmla="*/ 5299592 w 7924800"/>
              <a:gd name="connsiteY8" fmla="*/ 806700 h 4140201"/>
              <a:gd name="connsiteX9" fmla="*/ 5683767 w 7924800"/>
              <a:gd name="connsiteY9" fmla="*/ 806700 h 4140201"/>
              <a:gd name="connsiteX10" fmla="*/ 5683767 w 7924800"/>
              <a:gd name="connsiteY10" fmla="*/ 1382713 h 4140201"/>
              <a:gd name="connsiteX11" fmla="*/ 7924800 w 7924800"/>
              <a:gd name="connsiteY11" fmla="*/ 1397001 h 4140201"/>
              <a:gd name="connsiteX12" fmla="*/ 7924800 w 7924800"/>
              <a:gd name="connsiteY12" fmla="*/ 1701801 h 4140201"/>
              <a:gd name="connsiteX13" fmla="*/ 7696200 w 7924800"/>
              <a:gd name="connsiteY13" fmla="*/ 1701801 h 4140201"/>
              <a:gd name="connsiteX14" fmla="*/ 7696200 w 7924800"/>
              <a:gd name="connsiteY14" fmla="*/ 3835401 h 4140201"/>
              <a:gd name="connsiteX15" fmla="*/ 7696201 w 7924800"/>
              <a:gd name="connsiteY15" fmla="*/ 4140201 h 4140201"/>
              <a:gd name="connsiteX16" fmla="*/ 0 w 7924800"/>
              <a:gd name="connsiteY16" fmla="*/ 3149599 h 4140201"/>
              <a:gd name="connsiteX17" fmla="*/ 1 w 7924800"/>
              <a:gd name="connsiteY17" fmla="*/ 2765424 h 4140201"/>
              <a:gd name="connsiteX18" fmla="*/ 4224550 w 7924800"/>
              <a:gd name="connsiteY18" fmla="*/ 2765425 h 4140201"/>
              <a:gd name="connsiteX19" fmla="*/ 4175903 w 7924800"/>
              <a:gd name="connsiteY19" fmla="*/ 384175 h 4140201"/>
              <a:gd name="connsiteX20" fmla="*/ 49353 w 7924800"/>
              <a:gd name="connsiteY20" fmla="*/ 384175 h 4140201"/>
              <a:gd name="connsiteX21" fmla="*/ 49353 w 7924800"/>
              <a:gd name="connsiteY21" fmla="*/ 0 h 4140201"/>
              <a:gd name="connsiteX0" fmla="*/ 49353 w 7924800"/>
              <a:gd name="connsiteY0" fmla="*/ 0 h 4140201"/>
              <a:gd name="connsiteX1" fmla="*/ 5683767 w 7924800"/>
              <a:gd name="connsiteY1" fmla="*/ 0 h 4140201"/>
              <a:gd name="connsiteX2" fmla="*/ 5683768 w 7924800"/>
              <a:gd name="connsiteY2" fmla="*/ 384175 h 4140201"/>
              <a:gd name="connsiteX3" fmla="*/ 4416942 w 7924800"/>
              <a:gd name="connsiteY3" fmla="*/ 384175 h 4140201"/>
              <a:gd name="connsiteX4" fmla="*/ 4406701 w 7924800"/>
              <a:gd name="connsiteY4" fmla="*/ 1382713 h 4140201"/>
              <a:gd name="connsiteX5" fmla="*/ 4416943 w 7924800"/>
              <a:gd name="connsiteY5" fmla="*/ 1766888 h 4140201"/>
              <a:gd name="connsiteX6" fmla="*/ 4416942 w 7924800"/>
              <a:gd name="connsiteY6" fmla="*/ 2765425 h 4140201"/>
              <a:gd name="connsiteX7" fmla="*/ 7391401 w 7924800"/>
              <a:gd name="connsiteY7" fmla="*/ 3835403 h 4140201"/>
              <a:gd name="connsiteX8" fmla="*/ 5299592 w 7924800"/>
              <a:gd name="connsiteY8" fmla="*/ 806700 h 4140201"/>
              <a:gd name="connsiteX9" fmla="*/ 5683767 w 7924800"/>
              <a:gd name="connsiteY9" fmla="*/ 806700 h 4140201"/>
              <a:gd name="connsiteX10" fmla="*/ 7391401 w 7924800"/>
              <a:gd name="connsiteY10" fmla="*/ 1397003 h 4140201"/>
              <a:gd name="connsiteX11" fmla="*/ 7924800 w 7924800"/>
              <a:gd name="connsiteY11" fmla="*/ 1397001 h 4140201"/>
              <a:gd name="connsiteX12" fmla="*/ 7924800 w 7924800"/>
              <a:gd name="connsiteY12" fmla="*/ 1701801 h 4140201"/>
              <a:gd name="connsiteX13" fmla="*/ 7696200 w 7924800"/>
              <a:gd name="connsiteY13" fmla="*/ 1701801 h 4140201"/>
              <a:gd name="connsiteX14" fmla="*/ 7696200 w 7924800"/>
              <a:gd name="connsiteY14" fmla="*/ 3835401 h 4140201"/>
              <a:gd name="connsiteX15" fmla="*/ 7696201 w 7924800"/>
              <a:gd name="connsiteY15" fmla="*/ 4140201 h 4140201"/>
              <a:gd name="connsiteX16" fmla="*/ 0 w 7924800"/>
              <a:gd name="connsiteY16" fmla="*/ 3149599 h 4140201"/>
              <a:gd name="connsiteX17" fmla="*/ 1 w 7924800"/>
              <a:gd name="connsiteY17" fmla="*/ 2765424 h 4140201"/>
              <a:gd name="connsiteX18" fmla="*/ 4224550 w 7924800"/>
              <a:gd name="connsiteY18" fmla="*/ 2765425 h 4140201"/>
              <a:gd name="connsiteX19" fmla="*/ 4175903 w 7924800"/>
              <a:gd name="connsiteY19" fmla="*/ 384175 h 4140201"/>
              <a:gd name="connsiteX20" fmla="*/ 49353 w 7924800"/>
              <a:gd name="connsiteY20" fmla="*/ 384175 h 4140201"/>
              <a:gd name="connsiteX21" fmla="*/ 49353 w 7924800"/>
              <a:gd name="connsiteY21" fmla="*/ 0 h 4140201"/>
              <a:gd name="connsiteX0" fmla="*/ 49353 w 7924800"/>
              <a:gd name="connsiteY0" fmla="*/ 0 h 4140201"/>
              <a:gd name="connsiteX1" fmla="*/ 5683767 w 7924800"/>
              <a:gd name="connsiteY1" fmla="*/ 0 h 4140201"/>
              <a:gd name="connsiteX2" fmla="*/ 5683768 w 7924800"/>
              <a:gd name="connsiteY2" fmla="*/ 384175 h 4140201"/>
              <a:gd name="connsiteX3" fmla="*/ 4416942 w 7924800"/>
              <a:gd name="connsiteY3" fmla="*/ 384175 h 4140201"/>
              <a:gd name="connsiteX4" fmla="*/ 4406701 w 7924800"/>
              <a:gd name="connsiteY4" fmla="*/ 1382713 h 4140201"/>
              <a:gd name="connsiteX5" fmla="*/ 4416943 w 7924800"/>
              <a:gd name="connsiteY5" fmla="*/ 1766888 h 4140201"/>
              <a:gd name="connsiteX6" fmla="*/ 4416942 w 7924800"/>
              <a:gd name="connsiteY6" fmla="*/ 2765425 h 4140201"/>
              <a:gd name="connsiteX7" fmla="*/ 7391401 w 7924800"/>
              <a:gd name="connsiteY7" fmla="*/ 3835403 h 4140201"/>
              <a:gd name="connsiteX8" fmla="*/ 7391401 w 7924800"/>
              <a:gd name="connsiteY8" fmla="*/ 1701803 h 4140201"/>
              <a:gd name="connsiteX9" fmla="*/ 5683767 w 7924800"/>
              <a:gd name="connsiteY9" fmla="*/ 806700 h 4140201"/>
              <a:gd name="connsiteX10" fmla="*/ 7391401 w 7924800"/>
              <a:gd name="connsiteY10" fmla="*/ 1397003 h 4140201"/>
              <a:gd name="connsiteX11" fmla="*/ 7924800 w 7924800"/>
              <a:gd name="connsiteY11" fmla="*/ 1397001 h 4140201"/>
              <a:gd name="connsiteX12" fmla="*/ 7924800 w 7924800"/>
              <a:gd name="connsiteY12" fmla="*/ 1701801 h 4140201"/>
              <a:gd name="connsiteX13" fmla="*/ 7696200 w 7924800"/>
              <a:gd name="connsiteY13" fmla="*/ 1701801 h 4140201"/>
              <a:gd name="connsiteX14" fmla="*/ 7696200 w 7924800"/>
              <a:gd name="connsiteY14" fmla="*/ 3835401 h 4140201"/>
              <a:gd name="connsiteX15" fmla="*/ 7696201 w 7924800"/>
              <a:gd name="connsiteY15" fmla="*/ 4140201 h 4140201"/>
              <a:gd name="connsiteX16" fmla="*/ 0 w 7924800"/>
              <a:gd name="connsiteY16" fmla="*/ 3149599 h 4140201"/>
              <a:gd name="connsiteX17" fmla="*/ 1 w 7924800"/>
              <a:gd name="connsiteY17" fmla="*/ 2765424 h 4140201"/>
              <a:gd name="connsiteX18" fmla="*/ 4224550 w 7924800"/>
              <a:gd name="connsiteY18" fmla="*/ 2765425 h 4140201"/>
              <a:gd name="connsiteX19" fmla="*/ 4175903 w 7924800"/>
              <a:gd name="connsiteY19" fmla="*/ 384175 h 4140201"/>
              <a:gd name="connsiteX20" fmla="*/ 49353 w 7924800"/>
              <a:gd name="connsiteY20" fmla="*/ 384175 h 4140201"/>
              <a:gd name="connsiteX21" fmla="*/ 49353 w 7924800"/>
              <a:gd name="connsiteY21" fmla="*/ 0 h 4140201"/>
              <a:gd name="connsiteX0" fmla="*/ 49353 w 7924800"/>
              <a:gd name="connsiteY0" fmla="*/ 736599 h 4876800"/>
              <a:gd name="connsiteX1" fmla="*/ 5683767 w 7924800"/>
              <a:gd name="connsiteY1" fmla="*/ 736599 h 4876800"/>
              <a:gd name="connsiteX2" fmla="*/ 5683768 w 7924800"/>
              <a:gd name="connsiteY2" fmla="*/ 1120774 h 4876800"/>
              <a:gd name="connsiteX3" fmla="*/ 4416942 w 7924800"/>
              <a:gd name="connsiteY3" fmla="*/ 1120774 h 4876800"/>
              <a:gd name="connsiteX4" fmla="*/ 4406701 w 7924800"/>
              <a:gd name="connsiteY4" fmla="*/ 2119312 h 4876800"/>
              <a:gd name="connsiteX5" fmla="*/ 4416943 w 7924800"/>
              <a:gd name="connsiteY5" fmla="*/ 2503487 h 4876800"/>
              <a:gd name="connsiteX6" fmla="*/ 4416942 w 7924800"/>
              <a:gd name="connsiteY6" fmla="*/ 3502024 h 4876800"/>
              <a:gd name="connsiteX7" fmla="*/ 7391401 w 7924800"/>
              <a:gd name="connsiteY7" fmla="*/ 4572002 h 4876800"/>
              <a:gd name="connsiteX8" fmla="*/ 7391401 w 7924800"/>
              <a:gd name="connsiteY8" fmla="*/ 2438402 h 4876800"/>
              <a:gd name="connsiteX9" fmla="*/ 5683767 w 7924800"/>
              <a:gd name="connsiteY9" fmla="*/ 1543299 h 4876800"/>
              <a:gd name="connsiteX10" fmla="*/ 7696200 w 7924800"/>
              <a:gd name="connsiteY10" fmla="*/ 0 h 4876800"/>
              <a:gd name="connsiteX11" fmla="*/ 7924800 w 7924800"/>
              <a:gd name="connsiteY11" fmla="*/ 2133600 h 4876800"/>
              <a:gd name="connsiteX12" fmla="*/ 7924800 w 7924800"/>
              <a:gd name="connsiteY12" fmla="*/ 2438400 h 4876800"/>
              <a:gd name="connsiteX13" fmla="*/ 7696200 w 7924800"/>
              <a:gd name="connsiteY13" fmla="*/ 2438400 h 4876800"/>
              <a:gd name="connsiteX14" fmla="*/ 7696200 w 7924800"/>
              <a:gd name="connsiteY14" fmla="*/ 4572000 h 4876800"/>
              <a:gd name="connsiteX15" fmla="*/ 7696201 w 7924800"/>
              <a:gd name="connsiteY15" fmla="*/ 4876800 h 4876800"/>
              <a:gd name="connsiteX16" fmla="*/ 0 w 7924800"/>
              <a:gd name="connsiteY16" fmla="*/ 3886198 h 4876800"/>
              <a:gd name="connsiteX17" fmla="*/ 1 w 7924800"/>
              <a:gd name="connsiteY17" fmla="*/ 3502023 h 4876800"/>
              <a:gd name="connsiteX18" fmla="*/ 4224550 w 7924800"/>
              <a:gd name="connsiteY18" fmla="*/ 3502024 h 4876800"/>
              <a:gd name="connsiteX19" fmla="*/ 4175903 w 7924800"/>
              <a:gd name="connsiteY19" fmla="*/ 1120774 h 4876800"/>
              <a:gd name="connsiteX20" fmla="*/ 49353 w 7924800"/>
              <a:gd name="connsiteY20" fmla="*/ 1120774 h 4876800"/>
              <a:gd name="connsiteX21" fmla="*/ 49353 w 7924800"/>
              <a:gd name="connsiteY21" fmla="*/ 736599 h 4876800"/>
              <a:gd name="connsiteX0" fmla="*/ 49353 w 7924800"/>
              <a:gd name="connsiteY0" fmla="*/ 736599 h 4876800"/>
              <a:gd name="connsiteX1" fmla="*/ 5683767 w 7924800"/>
              <a:gd name="connsiteY1" fmla="*/ 736599 h 4876800"/>
              <a:gd name="connsiteX2" fmla="*/ 5683768 w 7924800"/>
              <a:gd name="connsiteY2" fmla="*/ 1120774 h 4876800"/>
              <a:gd name="connsiteX3" fmla="*/ 4416942 w 7924800"/>
              <a:gd name="connsiteY3" fmla="*/ 1120774 h 4876800"/>
              <a:gd name="connsiteX4" fmla="*/ 4406701 w 7924800"/>
              <a:gd name="connsiteY4" fmla="*/ 2119312 h 4876800"/>
              <a:gd name="connsiteX5" fmla="*/ 4416943 w 7924800"/>
              <a:gd name="connsiteY5" fmla="*/ 2503487 h 4876800"/>
              <a:gd name="connsiteX6" fmla="*/ 4416942 w 7924800"/>
              <a:gd name="connsiteY6" fmla="*/ 3502024 h 4876800"/>
              <a:gd name="connsiteX7" fmla="*/ 7391401 w 7924800"/>
              <a:gd name="connsiteY7" fmla="*/ 4572002 h 4876800"/>
              <a:gd name="connsiteX8" fmla="*/ 7391401 w 7924800"/>
              <a:gd name="connsiteY8" fmla="*/ 2438402 h 4876800"/>
              <a:gd name="connsiteX9" fmla="*/ 5683767 w 7924800"/>
              <a:gd name="connsiteY9" fmla="*/ 1543299 h 4876800"/>
              <a:gd name="connsiteX10" fmla="*/ 7696200 w 7924800"/>
              <a:gd name="connsiteY10" fmla="*/ 0 h 4876800"/>
              <a:gd name="connsiteX11" fmla="*/ 7696200 w 7924800"/>
              <a:gd name="connsiteY11" fmla="*/ 2133600 h 4876800"/>
              <a:gd name="connsiteX12" fmla="*/ 7924800 w 7924800"/>
              <a:gd name="connsiteY12" fmla="*/ 2133600 h 4876800"/>
              <a:gd name="connsiteX13" fmla="*/ 7924800 w 7924800"/>
              <a:gd name="connsiteY13" fmla="*/ 2438400 h 4876800"/>
              <a:gd name="connsiteX14" fmla="*/ 7696200 w 7924800"/>
              <a:gd name="connsiteY14" fmla="*/ 2438400 h 4876800"/>
              <a:gd name="connsiteX15" fmla="*/ 7696200 w 7924800"/>
              <a:gd name="connsiteY15" fmla="*/ 4572000 h 4876800"/>
              <a:gd name="connsiteX16" fmla="*/ 7696201 w 7924800"/>
              <a:gd name="connsiteY16" fmla="*/ 4876800 h 4876800"/>
              <a:gd name="connsiteX17" fmla="*/ 0 w 7924800"/>
              <a:gd name="connsiteY17" fmla="*/ 3886198 h 4876800"/>
              <a:gd name="connsiteX18" fmla="*/ 1 w 7924800"/>
              <a:gd name="connsiteY18" fmla="*/ 3502023 h 4876800"/>
              <a:gd name="connsiteX19" fmla="*/ 4224550 w 7924800"/>
              <a:gd name="connsiteY19" fmla="*/ 3502024 h 4876800"/>
              <a:gd name="connsiteX20" fmla="*/ 4175903 w 7924800"/>
              <a:gd name="connsiteY20" fmla="*/ 1120774 h 4876800"/>
              <a:gd name="connsiteX21" fmla="*/ 49353 w 7924800"/>
              <a:gd name="connsiteY21" fmla="*/ 1120774 h 4876800"/>
              <a:gd name="connsiteX22" fmla="*/ 49353 w 7924800"/>
              <a:gd name="connsiteY22" fmla="*/ 736599 h 4876800"/>
              <a:gd name="connsiteX0" fmla="*/ 49353 w 7924800"/>
              <a:gd name="connsiteY0" fmla="*/ 736599 h 4876800"/>
              <a:gd name="connsiteX1" fmla="*/ 5683767 w 7924800"/>
              <a:gd name="connsiteY1" fmla="*/ 736599 h 4876800"/>
              <a:gd name="connsiteX2" fmla="*/ 5683768 w 7924800"/>
              <a:gd name="connsiteY2" fmla="*/ 1120774 h 4876800"/>
              <a:gd name="connsiteX3" fmla="*/ 4416942 w 7924800"/>
              <a:gd name="connsiteY3" fmla="*/ 1120774 h 4876800"/>
              <a:gd name="connsiteX4" fmla="*/ 4406701 w 7924800"/>
              <a:gd name="connsiteY4" fmla="*/ 2119312 h 4876800"/>
              <a:gd name="connsiteX5" fmla="*/ 4416943 w 7924800"/>
              <a:gd name="connsiteY5" fmla="*/ 2503487 h 4876800"/>
              <a:gd name="connsiteX6" fmla="*/ 4416942 w 7924800"/>
              <a:gd name="connsiteY6" fmla="*/ 3502024 h 4876800"/>
              <a:gd name="connsiteX7" fmla="*/ 7391401 w 7924800"/>
              <a:gd name="connsiteY7" fmla="*/ 4572002 h 4876800"/>
              <a:gd name="connsiteX8" fmla="*/ 7391401 w 7924800"/>
              <a:gd name="connsiteY8" fmla="*/ 2438402 h 4876800"/>
              <a:gd name="connsiteX9" fmla="*/ 7391400 w 7924800"/>
              <a:gd name="connsiteY9" fmla="*/ 0 h 4876800"/>
              <a:gd name="connsiteX10" fmla="*/ 7696200 w 7924800"/>
              <a:gd name="connsiteY10" fmla="*/ 0 h 4876800"/>
              <a:gd name="connsiteX11" fmla="*/ 7696200 w 7924800"/>
              <a:gd name="connsiteY11" fmla="*/ 2133600 h 4876800"/>
              <a:gd name="connsiteX12" fmla="*/ 7924800 w 7924800"/>
              <a:gd name="connsiteY12" fmla="*/ 2133600 h 4876800"/>
              <a:gd name="connsiteX13" fmla="*/ 7924800 w 7924800"/>
              <a:gd name="connsiteY13" fmla="*/ 2438400 h 4876800"/>
              <a:gd name="connsiteX14" fmla="*/ 7696200 w 7924800"/>
              <a:gd name="connsiteY14" fmla="*/ 2438400 h 4876800"/>
              <a:gd name="connsiteX15" fmla="*/ 7696200 w 7924800"/>
              <a:gd name="connsiteY15" fmla="*/ 4572000 h 4876800"/>
              <a:gd name="connsiteX16" fmla="*/ 7696201 w 7924800"/>
              <a:gd name="connsiteY16" fmla="*/ 4876800 h 4876800"/>
              <a:gd name="connsiteX17" fmla="*/ 0 w 7924800"/>
              <a:gd name="connsiteY17" fmla="*/ 3886198 h 4876800"/>
              <a:gd name="connsiteX18" fmla="*/ 1 w 7924800"/>
              <a:gd name="connsiteY18" fmla="*/ 3502023 h 4876800"/>
              <a:gd name="connsiteX19" fmla="*/ 4224550 w 7924800"/>
              <a:gd name="connsiteY19" fmla="*/ 3502024 h 4876800"/>
              <a:gd name="connsiteX20" fmla="*/ 4175903 w 7924800"/>
              <a:gd name="connsiteY20" fmla="*/ 1120774 h 4876800"/>
              <a:gd name="connsiteX21" fmla="*/ 49353 w 7924800"/>
              <a:gd name="connsiteY21" fmla="*/ 1120774 h 4876800"/>
              <a:gd name="connsiteX22" fmla="*/ 49353 w 7924800"/>
              <a:gd name="connsiteY22" fmla="*/ 736599 h 4876800"/>
              <a:gd name="connsiteX0" fmla="*/ 49353 w 7924800"/>
              <a:gd name="connsiteY0" fmla="*/ 1041399 h 5181600"/>
              <a:gd name="connsiteX1" fmla="*/ 5683767 w 7924800"/>
              <a:gd name="connsiteY1" fmla="*/ 1041399 h 5181600"/>
              <a:gd name="connsiteX2" fmla="*/ 5683768 w 7924800"/>
              <a:gd name="connsiteY2" fmla="*/ 1425574 h 5181600"/>
              <a:gd name="connsiteX3" fmla="*/ 4416942 w 7924800"/>
              <a:gd name="connsiteY3" fmla="*/ 1425574 h 5181600"/>
              <a:gd name="connsiteX4" fmla="*/ 4406701 w 7924800"/>
              <a:gd name="connsiteY4" fmla="*/ 2424112 h 5181600"/>
              <a:gd name="connsiteX5" fmla="*/ 4416943 w 7924800"/>
              <a:gd name="connsiteY5" fmla="*/ 2808287 h 5181600"/>
              <a:gd name="connsiteX6" fmla="*/ 4416942 w 7924800"/>
              <a:gd name="connsiteY6" fmla="*/ 3806824 h 5181600"/>
              <a:gd name="connsiteX7" fmla="*/ 7391401 w 7924800"/>
              <a:gd name="connsiteY7" fmla="*/ 4876802 h 5181600"/>
              <a:gd name="connsiteX8" fmla="*/ 7391401 w 7924800"/>
              <a:gd name="connsiteY8" fmla="*/ 2743202 h 5181600"/>
              <a:gd name="connsiteX9" fmla="*/ 7391400 w 7924800"/>
              <a:gd name="connsiteY9" fmla="*/ 304800 h 5181600"/>
              <a:gd name="connsiteX10" fmla="*/ 7696200 w 7924800"/>
              <a:gd name="connsiteY10" fmla="*/ 0 h 5181600"/>
              <a:gd name="connsiteX11" fmla="*/ 7696200 w 7924800"/>
              <a:gd name="connsiteY11" fmla="*/ 2438400 h 5181600"/>
              <a:gd name="connsiteX12" fmla="*/ 7924800 w 7924800"/>
              <a:gd name="connsiteY12" fmla="*/ 2438400 h 5181600"/>
              <a:gd name="connsiteX13" fmla="*/ 7924800 w 7924800"/>
              <a:gd name="connsiteY13" fmla="*/ 2743200 h 5181600"/>
              <a:gd name="connsiteX14" fmla="*/ 7696200 w 7924800"/>
              <a:gd name="connsiteY14" fmla="*/ 2743200 h 5181600"/>
              <a:gd name="connsiteX15" fmla="*/ 7696200 w 7924800"/>
              <a:gd name="connsiteY15" fmla="*/ 4876800 h 5181600"/>
              <a:gd name="connsiteX16" fmla="*/ 7696201 w 7924800"/>
              <a:gd name="connsiteY16" fmla="*/ 5181600 h 5181600"/>
              <a:gd name="connsiteX17" fmla="*/ 0 w 7924800"/>
              <a:gd name="connsiteY17" fmla="*/ 4190998 h 5181600"/>
              <a:gd name="connsiteX18" fmla="*/ 1 w 7924800"/>
              <a:gd name="connsiteY18" fmla="*/ 3806823 h 5181600"/>
              <a:gd name="connsiteX19" fmla="*/ 4224550 w 7924800"/>
              <a:gd name="connsiteY19" fmla="*/ 3806824 h 5181600"/>
              <a:gd name="connsiteX20" fmla="*/ 4175903 w 7924800"/>
              <a:gd name="connsiteY20" fmla="*/ 1425574 h 5181600"/>
              <a:gd name="connsiteX21" fmla="*/ 49353 w 7924800"/>
              <a:gd name="connsiteY21" fmla="*/ 1425574 h 5181600"/>
              <a:gd name="connsiteX22" fmla="*/ 49353 w 7924800"/>
              <a:gd name="connsiteY22" fmla="*/ 1041399 h 5181600"/>
              <a:gd name="connsiteX0" fmla="*/ 49353 w 7924800"/>
              <a:gd name="connsiteY0" fmla="*/ 1041399 h 5181600"/>
              <a:gd name="connsiteX1" fmla="*/ 5683767 w 7924800"/>
              <a:gd name="connsiteY1" fmla="*/ 1041399 h 5181600"/>
              <a:gd name="connsiteX2" fmla="*/ 5683768 w 7924800"/>
              <a:gd name="connsiteY2" fmla="*/ 1425574 h 5181600"/>
              <a:gd name="connsiteX3" fmla="*/ 4416942 w 7924800"/>
              <a:gd name="connsiteY3" fmla="*/ 1425574 h 5181600"/>
              <a:gd name="connsiteX4" fmla="*/ 4406701 w 7924800"/>
              <a:gd name="connsiteY4" fmla="*/ 2424112 h 5181600"/>
              <a:gd name="connsiteX5" fmla="*/ 4416943 w 7924800"/>
              <a:gd name="connsiteY5" fmla="*/ 2808287 h 5181600"/>
              <a:gd name="connsiteX6" fmla="*/ 4416942 w 7924800"/>
              <a:gd name="connsiteY6" fmla="*/ 3806824 h 5181600"/>
              <a:gd name="connsiteX7" fmla="*/ 7391401 w 7924800"/>
              <a:gd name="connsiteY7" fmla="*/ 4876802 h 5181600"/>
              <a:gd name="connsiteX8" fmla="*/ 7391401 w 7924800"/>
              <a:gd name="connsiteY8" fmla="*/ 2743202 h 5181600"/>
              <a:gd name="connsiteX9" fmla="*/ 7391400 w 7924800"/>
              <a:gd name="connsiteY9" fmla="*/ 0 h 5181600"/>
              <a:gd name="connsiteX10" fmla="*/ 7696200 w 7924800"/>
              <a:gd name="connsiteY10" fmla="*/ 0 h 5181600"/>
              <a:gd name="connsiteX11" fmla="*/ 7696200 w 7924800"/>
              <a:gd name="connsiteY11" fmla="*/ 2438400 h 5181600"/>
              <a:gd name="connsiteX12" fmla="*/ 7924800 w 7924800"/>
              <a:gd name="connsiteY12" fmla="*/ 2438400 h 5181600"/>
              <a:gd name="connsiteX13" fmla="*/ 7924800 w 7924800"/>
              <a:gd name="connsiteY13" fmla="*/ 2743200 h 5181600"/>
              <a:gd name="connsiteX14" fmla="*/ 7696200 w 7924800"/>
              <a:gd name="connsiteY14" fmla="*/ 2743200 h 5181600"/>
              <a:gd name="connsiteX15" fmla="*/ 7696200 w 7924800"/>
              <a:gd name="connsiteY15" fmla="*/ 4876800 h 5181600"/>
              <a:gd name="connsiteX16" fmla="*/ 7696201 w 7924800"/>
              <a:gd name="connsiteY16" fmla="*/ 5181600 h 5181600"/>
              <a:gd name="connsiteX17" fmla="*/ 0 w 7924800"/>
              <a:gd name="connsiteY17" fmla="*/ 4190998 h 5181600"/>
              <a:gd name="connsiteX18" fmla="*/ 1 w 7924800"/>
              <a:gd name="connsiteY18" fmla="*/ 3806823 h 5181600"/>
              <a:gd name="connsiteX19" fmla="*/ 4224550 w 7924800"/>
              <a:gd name="connsiteY19" fmla="*/ 3806824 h 5181600"/>
              <a:gd name="connsiteX20" fmla="*/ 4175903 w 7924800"/>
              <a:gd name="connsiteY20" fmla="*/ 1425574 h 5181600"/>
              <a:gd name="connsiteX21" fmla="*/ 49353 w 7924800"/>
              <a:gd name="connsiteY21" fmla="*/ 1425574 h 5181600"/>
              <a:gd name="connsiteX22" fmla="*/ 49353 w 7924800"/>
              <a:gd name="connsiteY22" fmla="*/ 1041399 h 5181600"/>
              <a:gd name="connsiteX0" fmla="*/ 49353 w 7924800"/>
              <a:gd name="connsiteY0" fmla="*/ 1041399 h 5181600"/>
              <a:gd name="connsiteX1" fmla="*/ 5683767 w 7924800"/>
              <a:gd name="connsiteY1" fmla="*/ 1041399 h 5181600"/>
              <a:gd name="connsiteX2" fmla="*/ 5683768 w 7924800"/>
              <a:gd name="connsiteY2" fmla="*/ 1425574 h 5181600"/>
              <a:gd name="connsiteX3" fmla="*/ 4416942 w 7924800"/>
              <a:gd name="connsiteY3" fmla="*/ 1425574 h 5181600"/>
              <a:gd name="connsiteX4" fmla="*/ 4406701 w 7924800"/>
              <a:gd name="connsiteY4" fmla="*/ 2424112 h 5181600"/>
              <a:gd name="connsiteX5" fmla="*/ 4416943 w 7924800"/>
              <a:gd name="connsiteY5" fmla="*/ 2808287 h 5181600"/>
              <a:gd name="connsiteX6" fmla="*/ 4416942 w 7924800"/>
              <a:gd name="connsiteY6" fmla="*/ 3806824 h 5181600"/>
              <a:gd name="connsiteX7" fmla="*/ 7391401 w 7924800"/>
              <a:gd name="connsiteY7" fmla="*/ 4876802 h 5181600"/>
              <a:gd name="connsiteX8" fmla="*/ 7391401 w 7924800"/>
              <a:gd name="connsiteY8" fmla="*/ 2743202 h 5181600"/>
              <a:gd name="connsiteX9" fmla="*/ 7391400 w 7924800"/>
              <a:gd name="connsiteY9" fmla="*/ 0 h 5181600"/>
              <a:gd name="connsiteX10" fmla="*/ 7696200 w 7924800"/>
              <a:gd name="connsiteY10" fmla="*/ 0 h 5181600"/>
              <a:gd name="connsiteX11" fmla="*/ 7696200 w 7924800"/>
              <a:gd name="connsiteY11" fmla="*/ 304800 h 5181600"/>
              <a:gd name="connsiteX12" fmla="*/ 7696200 w 7924800"/>
              <a:gd name="connsiteY12" fmla="*/ 2438400 h 5181600"/>
              <a:gd name="connsiteX13" fmla="*/ 7924800 w 7924800"/>
              <a:gd name="connsiteY13" fmla="*/ 2438400 h 5181600"/>
              <a:gd name="connsiteX14" fmla="*/ 7924800 w 7924800"/>
              <a:gd name="connsiteY14" fmla="*/ 2743200 h 5181600"/>
              <a:gd name="connsiteX15" fmla="*/ 7696200 w 7924800"/>
              <a:gd name="connsiteY15" fmla="*/ 2743200 h 5181600"/>
              <a:gd name="connsiteX16" fmla="*/ 7696200 w 7924800"/>
              <a:gd name="connsiteY16" fmla="*/ 4876800 h 5181600"/>
              <a:gd name="connsiteX17" fmla="*/ 7696201 w 7924800"/>
              <a:gd name="connsiteY17" fmla="*/ 5181600 h 5181600"/>
              <a:gd name="connsiteX18" fmla="*/ 0 w 7924800"/>
              <a:gd name="connsiteY18" fmla="*/ 4190998 h 5181600"/>
              <a:gd name="connsiteX19" fmla="*/ 1 w 7924800"/>
              <a:gd name="connsiteY19" fmla="*/ 3806823 h 5181600"/>
              <a:gd name="connsiteX20" fmla="*/ 4224550 w 7924800"/>
              <a:gd name="connsiteY20" fmla="*/ 3806824 h 5181600"/>
              <a:gd name="connsiteX21" fmla="*/ 4175903 w 7924800"/>
              <a:gd name="connsiteY21" fmla="*/ 1425574 h 5181600"/>
              <a:gd name="connsiteX22" fmla="*/ 49353 w 7924800"/>
              <a:gd name="connsiteY22" fmla="*/ 1425574 h 5181600"/>
              <a:gd name="connsiteX23" fmla="*/ 49353 w 7924800"/>
              <a:gd name="connsiteY23" fmla="*/ 1041399 h 5181600"/>
              <a:gd name="connsiteX0" fmla="*/ 49353 w 7924800"/>
              <a:gd name="connsiteY0" fmla="*/ 1193799 h 5334000"/>
              <a:gd name="connsiteX1" fmla="*/ 5683767 w 7924800"/>
              <a:gd name="connsiteY1" fmla="*/ 1193799 h 5334000"/>
              <a:gd name="connsiteX2" fmla="*/ 5683768 w 7924800"/>
              <a:gd name="connsiteY2" fmla="*/ 1577974 h 5334000"/>
              <a:gd name="connsiteX3" fmla="*/ 4416942 w 7924800"/>
              <a:gd name="connsiteY3" fmla="*/ 1577974 h 5334000"/>
              <a:gd name="connsiteX4" fmla="*/ 4406701 w 7924800"/>
              <a:gd name="connsiteY4" fmla="*/ 2576512 h 5334000"/>
              <a:gd name="connsiteX5" fmla="*/ 4416943 w 7924800"/>
              <a:gd name="connsiteY5" fmla="*/ 2960687 h 5334000"/>
              <a:gd name="connsiteX6" fmla="*/ 4416942 w 7924800"/>
              <a:gd name="connsiteY6" fmla="*/ 3959224 h 5334000"/>
              <a:gd name="connsiteX7" fmla="*/ 7391401 w 7924800"/>
              <a:gd name="connsiteY7" fmla="*/ 5029202 h 5334000"/>
              <a:gd name="connsiteX8" fmla="*/ 7391401 w 7924800"/>
              <a:gd name="connsiteY8" fmla="*/ 2895602 h 5334000"/>
              <a:gd name="connsiteX9" fmla="*/ 7391400 w 7924800"/>
              <a:gd name="connsiteY9" fmla="*/ 457200 h 5334000"/>
              <a:gd name="connsiteX10" fmla="*/ 7391400 w 7924800"/>
              <a:gd name="connsiteY10" fmla="*/ 152400 h 5334000"/>
              <a:gd name="connsiteX11" fmla="*/ 7696200 w 7924800"/>
              <a:gd name="connsiteY11" fmla="*/ 152400 h 5334000"/>
              <a:gd name="connsiteX12" fmla="*/ 7696200 w 7924800"/>
              <a:gd name="connsiteY12" fmla="*/ 457200 h 5334000"/>
              <a:gd name="connsiteX13" fmla="*/ 7696200 w 7924800"/>
              <a:gd name="connsiteY13" fmla="*/ 2590800 h 5334000"/>
              <a:gd name="connsiteX14" fmla="*/ 7924800 w 7924800"/>
              <a:gd name="connsiteY14" fmla="*/ 2590800 h 5334000"/>
              <a:gd name="connsiteX15" fmla="*/ 7924800 w 7924800"/>
              <a:gd name="connsiteY15" fmla="*/ 2895600 h 5334000"/>
              <a:gd name="connsiteX16" fmla="*/ 7696200 w 7924800"/>
              <a:gd name="connsiteY16" fmla="*/ 2895600 h 5334000"/>
              <a:gd name="connsiteX17" fmla="*/ 7696200 w 7924800"/>
              <a:gd name="connsiteY17" fmla="*/ 5029200 h 5334000"/>
              <a:gd name="connsiteX18" fmla="*/ 7696201 w 7924800"/>
              <a:gd name="connsiteY18" fmla="*/ 5334000 h 5334000"/>
              <a:gd name="connsiteX19" fmla="*/ 0 w 7924800"/>
              <a:gd name="connsiteY19" fmla="*/ 4343398 h 5334000"/>
              <a:gd name="connsiteX20" fmla="*/ 1 w 7924800"/>
              <a:gd name="connsiteY20" fmla="*/ 3959223 h 5334000"/>
              <a:gd name="connsiteX21" fmla="*/ 4224550 w 7924800"/>
              <a:gd name="connsiteY21" fmla="*/ 3959224 h 5334000"/>
              <a:gd name="connsiteX22" fmla="*/ 4175903 w 7924800"/>
              <a:gd name="connsiteY22" fmla="*/ 1577974 h 5334000"/>
              <a:gd name="connsiteX23" fmla="*/ 49353 w 7924800"/>
              <a:gd name="connsiteY23" fmla="*/ 1577974 h 5334000"/>
              <a:gd name="connsiteX24" fmla="*/ 49353 w 7924800"/>
              <a:gd name="connsiteY24" fmla="*/ 1193799 h 5334000"/>
              <a:gd name="connsiteX0" fmla="*/ 49353 w 7924800"/>
              <a:gd name="connsiteY0" fmla="*/ 1165859 h 5306060"/>
              <a:gd name="connsiteX1" fmla="*/ 5683767 w 7924800"/>
              <a:gd name="connsiteY1" fmla="*/ 1165859 h 5306060"/>
              <a:gd name="connsiteX2" fmla="*/ 5683768 w 7924800"/>
              <a:gd name="connsiteY2" fmla="*/ 1550034 h 5306060"/>
              <a:gd name="connsiteX3" fmla="*/ 4416942 w 7924800"/>
              <a:gd name="connsiteY3" fmla="*/ 1550034 h 5306060"/>
              <a:gd name="connsiteX4" fmla="*/ 4406701 w 7924800"/>
              <a:gd name="connsiteY4" fmla="*/ 2548572 h 5306060"/>
              <a:gd name="connsiteX5" fmla="*/ 4416943 w 7924800"/>
              <a:gd name="connsiteY5" fmla="*/ 2932747 h 5306060"/>
              <a:gd name="connsiteX6" fmla="*/ 4416942 w 7924800"/>
              <a:gd name="connsiteY6" fmla="*/ 3931284 h 5306060"/>
              <a:gd name="connsiteX7" fmla="*/ 7391401 w 7924800"/>
              <a:gd name="connsiteY7" fmla="*/ 5001262 h 5306060"/>
              <a:gd name="connsiteX8" fmla="*/ 7391401 w 7924800"/>
              <a:gd name="connsiteY8" fmla="*/ 2867662 h 5306060"/>
              <a:gd name="connsiteX9" fmla="*/ 7391400 w 7924800"/>
              <a:gd name="connsiteY9" fmla="*/ 429260 h 5306060"/>
              <a:gd name="connsiteX10" fmla="*/ 4800600 w 7924800"/>
              <a:gd name="connsiteY10" fmla="*/ 124460 h 5306060"/>
              <a:gd name="connsiteX11" fmla="*/ 7391400 w 7924800"/>
              <a:gd name="connsiteY11" fmla="*/ 124460 h 5306060"/>
              <a:gd name="connsiteX12" fmla="*/ 7696200 w 7924800"/>
              <a:gd name="connsiteY12" fmla="*/ 124460 h 5306060"/>
              <a:gd name="connsiteX13" fmla="*/ 7696200 w 7924800"/>
              <a:gd name="connsiteY13" fmla="*/ 429260 h 5306060"/>
              <a:gd name="connsiteX14" fmla="*/ 7696200 w 7924800"/>
              <a:gd name="connsiteY14" fmla="*/ 2562860 h 5306060"/>
              <a:gd name="connsiteX15" fmla="*/ 7924800 w 7924800"/>
              <a:gd name="connsiteY15" fmla="*/ 2562860 h 5306060"/>
              <a:gd name="connsiteX16" fmla="*/ 7924800 w 7924800"/>
              <a:gd name="connsiteY16" fmla="*/ 2867660 h 5306060"/>
              <a:gd name="connsiteX17" fmla="*/ 7696200 w 7924800"/>
              <a:gd name="connsiteY17" fmla="*/ 2867660 h 5306060"/>
              <a:gd name="connsiteX18" fmla="*/ 7696200 w 7924800"/>
              <a:gd name="connsiteY18" fmla="*/ 5001260 h 5306060"/>
              <a:gd name="connsiteX19" fmla="*/ 7696201 w 7924800"/>
              <a:gd name="connsiteY19" fmla="*/ 5306060 h 5306060"/>
              <a:gd name="connsiteX20" fmla="*/ 0 w 7924800"/>
              <a:gd name="connsiteY20" fmla="*/ 4315458 h 5306060"/>
              <a:gd name="connsiteX21" fmla="*/ 1 w 7924800"/>
              <a:gd name="connsiteY21" fmla="*/ 3931283 h 5306060"/>
              <a:gd name="connsiteX22" fmla="*/ 4224550 w 7924800"/>
              <a:gd name="connsiteY22" fmla="*/ 3931284 h 5306060"/>
              <a:gd name="connsiteX23" fmla="*/ 4175903 w 7924800"/>
              <a:gd name="connsiteY23" fmla="*/ 1550034 h 5306060"/>
              <a:gd name="connsiteX24" fmla="*/ 49353 w 7924800"/>
              <a:gd name="connsiteY24" fmla="*/ 1550034 h 5306060"/>
              <a:gd name="connsiteX25" fmla="*/ 49353 w 7924800"/>
              <a:gd name="connsiteY25" fmla="*/ 1165859 h 5306060"/>
              <a:gd name="connsiteX0" fmla="*/ 49353 w 7924800"/>
              <a:gd name="connsiteY0" fmla="*/ 1178559 h 5318760"/>
              <a:gd name="connsiteX1" fmla="*/ 5683767 w 7924800"/>
              <a:gd name="connsiteY1" fmla="*/ 1178559 h 5318760"/>
              <a:gd name="connsiteX2" fmla="*/ 5683768 w 7924800"/>
              <a:gd name="connsiteY2" fmla="*/ 1562734 h 5318760"/>
              <a:gd name="connsiteX3" fmla="*/ 4416942 w 7924800"/>
              <a:gd name="connsiteY3" fmla="*/ 1562734 h 5318760"/>
              <a:gd name="connsiteX4" fmla="*/ 4406701 w 7924800"/>
              <a:gd name="connsiteY4" fmla="*/ 2561272 h 5318760"/>
              <a:gd name="connsiteX5" fmla="*/ 4416943 w 7924800"/>
              <a:gd name="connsiteY5" fmla="*/ 2945447 h 5318760"/>
              <a:gd name="connsiteX6" fmla="*/ 4416942 w 7924800"/>
              <a:gd name="connsiteY6" fmla="*/ 3943984 h 5318760"/>
              <a:gd name="connsiteX7" fmla="*/ 7391401 w 7924800"/>
              <a:gd name="connsiteY7" fmla="*/ 5013962 h 5318760"/>
              <a:gd name="connsiteX8" fmla="*/ 7391401 w 7924800"/>
              <a:gd name="connsiteY8" fmla="*/ 2880362 h 5318760"/>
              <a:gd name="connsiteX9" fmla="*/ 7391400 w 7924800"/>
              <a:gd name="connsiteY9" fmla="*/ 441960 h 5318760"/>
              <a:gd name="connsiteX10" fmla="*/ 4800600 w 7924800"/>
              <a:gd name="connsiteY10" fmla="*/ 441960 h 5318760"/>
              <a:gd name="connsiteX11" fmla="*/ 4800600 w 7924800"/>
              <a:gd name="connsiteY11" fmla="*/ 137160 h 5318760"/>
              <a:gd name="connsiteX12" fmla="*/ 7391400 w 7924800"/>
              <a:gd name="connsiteY12" fmla="*/ 137160 h 5318760"/>
              <a:gd name="connsiteX13" fmla="*/ 7696200 w 7924800"/>
              <a:gd name="connsiteY13" fmla="*/ 137160 h 5318760"/>
              <a:gd name="connsiteX14" fmla="*/ 7696200 w 7924800"/>
              <a:gd name="connsiteY14" fmla="*/ 441960 h 5318760"/>
              <a:gd name="connsiteX15" fmla="*/ 7696200 w 7924800"/>
              <a:gd name="connsiteY15" fmla="*/ 2575560 h 5318760"/>
              <a:gd name="connsiteX16" fmla="*/ 7924800 w 7924800"/>
              <a:gd name="connsiteY16" fmla="*/ 2575560 h 5318760"/>
              <a:gd name="connsiteX17" fmla="*/ 7924800 w 7924800"/>
              <a:gd name="connsiteY17" fmla="*/ 2880360 h 5318760"/>
              <a:gd name="connsiteX18" fmla="*/ 7696200 w 7924800"/>
              <a:gd name="connsiteY18" fmla="*/ 2880360 h 5318760"/>
              <a:gd name="connsiteX19" fmla="*/ 7696200 w 7924800"/>
              <a:gd name="connsiteY19" fmla="*/ 5013960 h 5318760"/>
              <a:gd name="connsiteX20" fmla="*/ 7696201 w 7924800"/>
              <a:gd name="connsiteY20" fmla="*/ 5318760 h 5318760"/>
              <a:gd name="connsiteX21" fmla="*/ 0 w 7924800"/>
              <a:gd name="connsiteY21" fmla="*/ 4328158 h 5318760"/>
              <a:gd name="connsiteX22" fmla="*/ 1 w 7924800"/>
              <a:gd name="connsiteY22" fmla="*/ 3943983 h 5318760"/>
              <a:gd name="connsiteX23" fmla="*/ 4224550 w 7924800"/>
              <a:gd name="connsiteY23" fmla="*/ 3943984 h 5318760"/>
              <a:gd name="connsiteX24" fmla="*/ 4175903 w 7924800"/>
              <a:gd name="connsiteY24" fmla="*/ 1562734 h 5318760"/>
              <a:gd name="connsiteX25" fmla="*/ 49353 w 7924800"/>
              <a:gd name="connsiteY25" fmla="*/ 1562734 h 5318760"/>
              <a:gd name="connsiteX26" fmla="*/ 49353 w 7924800"/>
              <a:gd name="connsiteY26" fmla="*/ 1178559 h 5318760"/>
              <a:gd name="connsiteX0" fmla="*/ 49353 w 7924800"/>
              <a:gd name="connsiteY0" fmla="*/ 1178559 h 5318760"/>
              <a:gd name="connsiteX1" fmla="*/ 5683767 w 7924800"/>
              <a:gd name="connsiteY1" fmla="*/ 1178559 h 5318760"/>
              <a:gd name="connsiteX2" fmla="*/ 5683768 w 7924800"/>
              <a:gd name="connsiteY2" fmla="*/ 1562734 h 5318760"/>
              <a:gd name="connsiteX3" fmla="*/ 4416942 w 7924800"/>
              <a:gd name="connsiteY3" fmla="*/ 1562734 h 5318760"/>
              <a:gd name="connsiteX4" fmla="*/ 4406701 w 7924800"/>
              <a:gd name="connsiteY4" fmla="*/ 2561272 h 5318760"/>
              <a:gd name="connsiteX5" fmla="*/ 4416943 w 7924800"/>
              <a:gd name="connsiteY5" fmla="*/ 2945447 h 5318760"/>
              <a:gd name="connsiteX6" fmla="*/ 4416942 w 7924800"/>
              <a:gd name="connsiteY6" fmla="*/ 3943984 h 5318760"/>
              <a:gd name="connsiteX7" fmla="*/ 7391401 w 7924800"/>
              <a:gd name="connsiteY7" fmla="*/ 5013962 h 5318760"/>
              <a:gd name="connsiteX8" fmla="*/ 7391401 w 7924800"/>
              <a:gd name="connsiteY8" fmla="*/ 2880362 h 5318760"/>
              <a:gd name="connsiteX9" fmla="*/ 7391400 w 7924800"/>
              <a:gd name="connsiteY9" fmla="*/ 441960 h 5318760"/>
              <a:gd name="connsiteX10" fmla="*/ 4800600 w 7924800"/>
              <a:gd name="connsiteY10" fmla="*/ 441960 h 5318760"/>
              <a:gd name="connsiteX11" fmla="*/ 4800600 w 7924800"/>
              <a:gd name="connsiteY11" fmla="*/ 137160 h 5318760"/>
              <a:gd name="connsiteX12" fmla="*/ 7391400 w 7924800"/>
              <a:gd name="connsiteY12" fmla="*/ 137160 h 5318760"/>
              <a:gd name="connsiteX13" fmla="*/ 7696200 w 7924800"/>
              <a:gd name="connsiteY13" fmla="*/ 137160 h 5318760"/>
              <a:gd name="connsiteX14" fmla="*/ 7696200 w 7924800"/>
              <a:gd name="connsiteY14" fmla="*/ 441960 h 5318760"/>
              <a:gd name="connsiteX15" fmla="*/ 7696200 w 7924800"/>
              <a:gd name="connsiteY15" fmla="*/ 2575560 h 5318760"/>
              <a:gd name="connsiteX16" fmla="*/ 7924800 w 7924800"/>
              <a:gd name="connsiteY16" fmla="*/ 2575560 h 5318760"/>
              <a:gd name="connsiteX17" fmla="*/ 7924800 w 7924800"/>
              <a:gd name="connsiteY17" fmla="*/ 2880360 h 5318760"/>
              <a:gd name="connsiteX18" fmla="*/ 7696200 w 7924800"/>
              <a:gd name="connsiteY18" fmla="*/ 2880360 h 5318760"/>
              <a:gd name="connsiteX19" fmla="*/ 7696200 w 7924800"/>
              <a:gd name="connsiteY19" fmla="*/ 5013960 h 5318760"/>
              <a:gd name="connsiteX20" fmla="*/ 7696201 w 7924800"/>
              <a:gd name="connsiteY20" fmla="*/ 5318760 h 5318760"/>
              <a:gd name="connsiteX21" fmla="*/ 0 w 7924800"/>
              <a:gd name="connsiteY21" fmla="*/ 4328158 h 5318760"/>
              <a:gd name="connsiteX22" fmla="*/ 1 w 7924800"/>
              <a:gd name="connsiteY22" fmla="*/ 3943983 h 5318760"/>
              <a:gd name="connsiteX23" fmla="*/ 4224550 w 7924800"/>
              <a:gd name="connsiteY23" fmla="*/ 3943984 h 5318760"/>
              <a:gd name="connsiteX24" fmla="*/ 4175903 w 7924800"/>
              <a:gd name="connsiteY24" fmla="*/ 1562734 h 5318760"/>
              <a:gd name="connsiteX25" fmla="*/ 49353 w 7924800"/>
              <a:gd name="connsiteY25" fmla="*/ 1562734 h 5318760"/>
              <a:gd name="connsiteX26" fmla="*/ 49353 w 7924800"/>
              <a:gd name="connsiteY26" fmla="*/ 1178559 h 5318760"/>
              <a:gd name="connsiteX0" fmla="*/ 49353 w 7924800"/>
              <a:gd name="connsiteY0" fmla="*/ 1092199 h 5232400"/>
              <a:gd name="connsiteX1" fmla="*/ 5683767 w 7924800"/>
              <a:gd name="connsiteY1" fmla="*/ 1092199 h 5232400"/>
              <a:gd name="connsiteX2" fmla="*/ 5683768 w 7924800"/>
              <a:gd name="connsiteY2" fmla="*/ 1476374 h 5232400"/>
              <a:gd name="connsiteX3" fmla="*/ 4416942 w 7924800"/>
              <a:gd name="connsiteY3" fmla="*/ 1476374 h 5232400"/>
              <a:gd name="connsiteX4" fmla="*/ 4406701 w 7924800"/>
              <a:gd name="connsiteY4" fmla="*/ 2474912 h 5232400"/>
              <a:gd name="connsiteX5" fmla="*/ 4416943 w 7924800"/>
              <a:gd name="connsiteY5" fmla="*/ 2859087 h 5232400"/>
              <a:gd name="connsiteX6" fmla="*/ 4416942 w 7924800"/>
              <a:gd name="connsiteY6" fmla="*/ 3857624 h 5232400"/>
              <a:gd name="connsiteX7" fmla="*/ 7391401 w 7924800"/>
              <a:gd name="connsiteY7" fmla="*/ 4927602 h 5232400"/>
              <a:gd name="connsiteX8" fmla="*/ 7391401 w 7924800"/>
              <a:gd name="connsiteY8" fmla="*/ 2794002 h 5232400"/>
              <a:gd name="connsiteX9" fmla="*/ 7391400 w 7924800"/>
              <a:gd name="connsiteY9" fmla="*/ 355600 h 5232400"/>
              <a:gd name="connsiteX10" fmla="*/ 4800600 w 7924800"/>
              <a:gd name="connsiteY10" fmla="*/ 355600 h 5232400"/>
              <a:gd name="connsiteX11" fmla="*/ 4800600 w 7924800"/>
              <a:gd name="connsiteY11" fmla="*/ 50800 h 5232400"/>
              <a:gd name="connsiteX12" fmla="*/ 7391400 w 7924800"/>
              <a:gd name="connsiteY12" fmla="*/ 50800 h 5232400"/>
              <a:gd name="connsiteX13" fmla="*/ 7696200 w 7924800"/>
              <a:gd name="connsiteY13" fmla="*/ 50800 h 5232400"/>
              <a:gd name="connsiteX14" fmla="*/ 7696200 w 7924800"/>
              <a:gd name="connsiteY14" fmla="*/ 355600 h 5232400"/>
              <a:gd name="connsiteX15" fmla="*/ 7696200 w 7924800"/>
              <a:gd name="connsiteY15" fmla="*/ 2489200 h 5232400"/>
              <a:gd name="connsiteX16" fmla="*/ 7924800 w 7924800"/>
              <a:gd name="connsiteY16" fmla="*/ 2489200 h 5232400"/>
              <a:gd name="connsiteX17" fmla="*/ 7924800 w 7924800"/>
              <a:gd name="connsiteY17" fmla="*/ 2794000 h 5232400"/>
              <a:gd name="connsiteX18" fmla="*/ 7696200 w 7924800"/>
              <a:gd name="connsiteY18" fmla="*/ 2794000 h 5232400"/>
              <a:gd name="connsiteX19" fmla="*/ 7696200 w 7924800"/>
              <a:gd name="connsiteY19" fmla="*/ 4927600 h 5232400"/>
              <a:gd name="connsiteX20" fmla="*/ 7696201 w 7924800"/>
              <a:gd name="connsiteY20" fmla="*/ 5232400 h 5232400"/>
              <a:gd name="connsiteX21" fmla="*/ 0 w 7924800"/>
              <a:gd name="connsiteY21" fmla="*/ 4241798 h 5232400"/>
              <a:gd name="connsiteX22" fmla="*/ 1 w 7924800"/>
              <a:gd name="connsiteY22" fmla="*/ 3857623 h 5232400"/>
              <a:gd name="connsiteX23" fmla="*/ 4224550 w 7924800"/>
              <a:gd name="connsiteY23" fmla="*/ 3857624 h 5232400"/>
              <a:gd name="connsiteX24" fmla="*/ 4175903 w 7924800"/>
              <a:gd name="connsiteY24" fmla="*/ 1476374 h 5232400"/>
              <a:gd name="connsiteX25" fmla="*/ 49353 w 7924800"/>
              <a:gd name="connsiteY25" fmla="*/ 1476374 h 5232400"/>
              <a:gd name="connsiteX26" fmla="*/ 49353 w 7924800"/>
              <a:gd name="connsiteY26" fmla="*/ 1092199 h 5232400"/>
              <a:gd name="connsiteX0" fmla="*/ 49353 w 7924800"/>
              <a:gd name="connsiteY0" fmla="*/ 1054099 h 5194300"/>
              <a:gd name="connsiteX1" fmla="*/ 5683767 w 7924800"/>
              <a:gd name="connsiteY1" fmla="*/ 1054099 h 5194300"/>
              <a:gd name="connsiteX2" fmla="*/ 5683768 w 7924800"/>
              <a:gd name="connsiteY2" fmla="*/ 1438274 h 5194300"/>
              <a:gd name="connsiteX3" fmla="*/ 4416942 w 7924800"/>
              <a:gd name="connsiteY3" fmla="*/ 1438274 h 5194300"/>
              <a:gd name="connsiteX4" fmla="*/ 4406701 w 7924800"/>
              <a:gd name="connsiteY4" fmla="*/ 2436812 h 5194300"/>
              <a:gd name="connsiteX5" fmla="*/ 4416943 w 7924800"/>
              <a:gd name="connsiteY5" fmla="*/ 2820987 h 5194300"/>
              <a:gd name="connsiteX6" fmla="*/ 4416942 w 7924800"/>
              <a:gd name="connsiteY6" fmla="*/ 3819524 h 5194300"/>
              <a:gd name="connsiteX7" fmla="*/ 7391401 w 7924800"/>
              <a:gd name="connsiteY7" fmla="*/ 4889502 h 5194300"/>
              <a:gd name="connsiteX8" fmla="*/ 7391401 w 7924800"/>
              <a:gd name="connsiteY8" fmla="*/ 2755902 h 5194300"/>
              <a:gd name="connsiteX9" fmla="*/ 7391400 w 7924800"/>
              <a:gd name="connsiteY9" fmla="*/ 317500 h 5194300"/>
              <a:gd name="connsiteX10" fmla="*/ 4800600 w 7924800"/>
              <a:gd name="connsiteY10" fmla="*/ 317500 h 5194300"/>
              <a:gd name="connsiteX11" fmla="*/ 4800600 w 7924800"/>
              <a:gd name="connsiteY11" fmla="*/ 12700 h 5194300"/>
              <a:gd name="connsiteX12" fmla="*/ 7391400 w 7924800"/>
              <a:gd name="connsiteY12" fmla="*/ 12700 h 5194300"/>
              <a:gd name="connsiteX13" fmla="*/ 7696200 w 7924800"/>
              <a:gd name="connsiteY13" fmla="*/ 12700 h 5194300"/>
              <a:gd name="connsiteX14" fmla="*/ 7696200 w 7924800"/>
              <a:gd name="connsiteY14" fmla="*/ 317500 h 5194300"/>
              <a:gd name="connsiteX15" fmla="*/ 7696200 w 7924800"/>
              <a:gd name="connsiteY15" fmla="*/ 2451100 h 5194300"/>
              <a:gd name="connsiteX16" fmla="*/ 7924800 w 7924800"/>
              <a:gd name="connsiteY16" fmla="*/ 2451100 h 5194300"/>
              <a:gd name="connsiteX17" fmla="*/ 7924800 w 7924800"/>
              <a:gd name="connsiteY17" fmla="*/ 2755900 h 5194300"/>
              <a:gd name="connsiteX18" fmla="*/ 7696200 w 7924800"/>
              <a:gd name="connsiteY18" fmla="*/ 2755900 h 5194300"/>
              <a:gd name="connsiteX19" fmla="*/ 7696200 w 7924800"/>
              <a:gd name="connsiteY19" fmla="*/ 4889500 h 5194300"/>
              <a:gd name="connsiteX20" fmla="*/ 7696201 w 7924800"/>
              <a:gd name="connsiteY20" fmla="*/ 5194300 h 5194300"/>
              <a:gd name="connsiteX21" fmla="*/ 0 w 7924800"/>
              <a:gd name="connsiteY21" fmla="*/ 4203698 h 5194300"/>
              <a:gd name="connsiteX22" fmla="*/ 1 w 7924800"/>
              <a:gd name="connsiteY22" fmla="*/ 3819523 h 5194300"/>
              <a:gd name="connsiteX23" fmla="*/ 4224550 w 7924800"/>
              <a:gd name="connsiteY23" fmla="*/ 3819524 h 5194300"/>
              <a:gd name="connsiteX24" fmla="*/ 4175903 w 7924800"/>
              <a:gd name="connsiteY24" fmla="*/ 1438274 h 5194300"/>
              <a:gd name="connsiteX25" fmla="*/ 49353 w 7924800"/>
              <a:gd name="connsiteY25" fmla="*/ 1438274 h 5194300"/>
              <a:gd name="connsiteX26" fmla="*/ 49353 w 7924800"/>
              <a:gd name="connsiteY26" fmla="*/ 1054099 h 5194300"/>
              <a:gd name="connsiteX0" fmla="*/ 49353 w 7924800"/>
              <a:gd name="connsiteY0" fmla="*/ 1054099 h 5194300"/>
              <a:gd name="connsiteX1" fmla="*/ 5683767 w 7924800"/>
              <a:gd name="connsiteY1" fmla="*/ 1054099 h 5194300"/>
              <a:gd name="connsiteX2" fmla="*/ 5683768 w 7924800"/>
              <a:gd name="connsiteY2" fmla="*/ 1438274 h 5194300"/>
              <a:gd name="connsiteX3" fmla="*/ 4416942 w 7924800"/>
              <a:gd name="connsiteY3" fmla="*/ 1438274 h 5194300"/>
              <a:gd name="connsiteX4" fmla="*/ 4406701 w 7924800"/>
              <a:gd name="connsiteY4" fmla="*/ 2436812 h 5194300"/>
              <a:gd name="connsiteX5" fmla="*/ 4416943 w 7924800"/>
              <a:gd name="connsiteY5" fmla="*/ 2820987 h 5194300"/>
              <a:gd name="connsiteX6" fmla="*/ 4416942 w 7924800"/>
              <a:gd name="connsiteY6" fmla="*/ 3819524 h 5194300"/>
              <a:gd name="connsiteX7" fmla="*/ 7391401 w 7924800"/>
              <a:gd name="connsiteY7" fmla="*/ 4889502 h 5194300"/>
              <a:gd name="connsiteX8" fmla="*/ 7391401 w 7924800"/>
              <a:gd name="connsiteY8" fmla="*/ 2755902 h 5194300"/>
              <a:gd name="connsiteX9" fmla="*/ 7391400 w 7924800"/>
              <a:gd name="connsiteY9" fmla="*/ 317500 h 5194300"/>
              <a:gd name="connsiteX10" fmla="*/ 4800600 w 7924800"/>
              <a:gd name="connsiteY10" fmla="*/ 317500 h 5194300"/>
              <a:gd name="connsiteX11" fmla="*/ 4800600 w 7924800"/>
              <a:gd name="connsiteY11" fmla="*/ 12700 h 5194300"/>
              <a:gd name="connsiteX12" fmla="*/ 7391400 w 7924800"/>
              <a:gd name="connsiteY12" fmla="*/ 12700 h 5194300"/>
              <a:gd name="connsiteX13" fmla="*/ 7696200 w 7924800"/>
              <a:gd name="connsiteY13" fmla="*/ 12700 h 5194300"/>
              <a:gd name="connsiteX14" fmla="*/ 7696200 w 7924800"/>
              <a:gd name="connsiteY14" fmla="*/ 317500 h 5194300"/>
              <a:gd name="connsiteX15" fmla="*/ 7696200 w 7924800"/>
              <a:gd name="connsiteY15" fmla="*/ 2451100 h 5194300"/>
              <a:gd name="connsiteX16" fmla="*/ 7924800 w 7924800"/>
              <a:gd name="connsiteY16" fmla="*/ 2451100 h 5194300"/>
              <a:gd name="connsiteX17" fmla="*/ 7924800 w 7924800"/>
              <a:gd name="connsiteY17" fmla="*/ 2755900 h 5194300"/>
              <a:gd name="connsiteX18" fmla="*/ 7696200 w 7924800"/>
              <a:gd name="connsiteY18" fmla="*/ 2755900 h 5194300"/>
              <a:gd name="connsiteX19" fmla="*/ 7696200 w 7924800"/>
              <a:gd name="connsiteY19" fmla="*/ 4889500 h 5194300"/>
              <a:gd name="connsiteX20" fmla="*/ 7696201 w 7924800"/>
              <a:gd name="connsiteY20" fmla="*/ 5194300 h 5194300"/>
              <a:gd name="connsiteX21" fmla="*/ 0 w 7924800"/>
              <a:gd name="connsiteY21" fmla="*/ 4203698 h 5194300"/>
              <a:gd name="connsiteX22" fmla="*/ 1 w 7924800"/>
              <a:gd name="connsiteY22" fmla="*/ 3819523 h 5194300"/>
              <a:gd name="connsiteX23" fmla="*/ 4224550 w 7924800"/>
              <a:gd name="connsiteY23" fmla="*/ 3819524 h 5194300"/>
              <a:gd name="connsiteX24" fmla="*/ 4175903 w 7924800"/>
              <a:gd name="connsiteY24" fmla="*/ 1438274 h 5194300"/>
              <a:gd name="connsiteX25" fmla="*/ 49353 w 7924800"/>
              <a:gd name="connsiteY25" fmla="*/ 1438274 h 5194300"/>
              <a:gd name="connsiteX26" fmla="*/ 49353 w 7924800"/>
              <a:gd name="connsiteY26" fmla="*/ 1054099 h 5194300"/>
              <a:gd name="connsiteX0" fmla="*/ 49353 w 7924800"/>
              <a:gd name="connsiteY0" fmla="*/ 1054099 h 5194300"/>
              <a:gd name="connsiteX1" fmla="*/ 5683767 w 7924800"/>
              <a:gd name="connsiteY1" fmla="*/ 1054099 h 5194300"/>
              <a:gd name="connsiteX2" fmla="*/ 5683768 w 7924800"/>
              <a:gd name="connsiteY2" fmla="*/ 1438274 h 5194300"/>
              <a:gd name="connsiteX3" fmla="*/ 4416942 w 7924800"/>
              <a:gd name="connsiteY3" fmla="*/ 1438274 h 5194300"/>
              <a:gd name="connsiteX4" fmla="*/ 4406701 w 7924800"/>
              <a:gd name="connsiteY4" fmla="*/ 2436812 h 5194300"/>
              <a:gd name="connsiteX5" fmla="*/ 4416943 w 7924800"/>
              <a:gd name="connsiteY5" fmla="*/ 2820987 h 5194300"/>
              <a:gd name="connsiteX6" fmla="*/ 4416942 w 7924800"/>
              <a:gd name="connsiteY6" fmla="*/ 3819524 h 5194300"/>
              <a:gd name="connsiteX7" fmla="*/ 7391401 w 7924800"/>
              <a:gd name="connsiteY7" fmla="*/ 4889502 h 5194300"/>
              <a:gd name="connsiteX8" fmla="*/ 7391401 w 7924800"/>
              <a:gd name="connsiteY8" fmla="*/ 2755902 h 5194300"/>
              <a:gd name="connsiteX9" fmla="*/ 7391400 w 7924800"/>
              <a:gd name="connsiteY9" fmla="*/ 317500 h 5194300"/>
              <a:gd name="connsiteX10" fmla="*/ 4800600 w 7924800"/>
              <a:gd name="connsiteY10" fmla="*/ 317500 h 5194300"/>
              <a:gd name="connsiteX11" fmla="*/ 4800600 w 7924800"/>
              <a:gd name="connsiteY11" fmla="*/ 12700 h 5194300"/>
              <a:gd name="connsiteX12" fmla="*/ 7391400 w 7924800"/>
              <a:gd name="connsiteY12" fmla="*/ 12700 h 5194300"/>
              <a:gd name="connsiteX13" fmla="*/ 7696200 w 7924800"/>
              <a:gd name="connsiteY13" fmla="*/ 12700 h 5194300"/>
              <a:gd name="connsiteX14" fmla="*/ 7696200 w 7924800"/>
              <a:gd name="connsiteY14" fmla="*/ 317500 h 5194300"/>
              <a:gd name="connsiteX15" fmla="*/ 7696200 w 7924800"/>
              <a:gd name="connsiteY15" fmla="*/ 2451100 h 5194300"/>
              <a:gd name="connsiteX16" fmla="*/ 7924800 w 7924800"/>
              <a:gd name="connsiteY16" fmla="*/ 2451100 h 5194300"/>
              <a:gd name="connsiteX17" fmla="*/ 7924800 w 7924800"/>
              <a:gd name="connsiteY17" fmla="*/ 2755900 h 5194300"/>
              <a:gd name="connsiteX18" fmla="*/ 7696200 w 7924800"/>
              <a:gd name="connsiteY18" fmla="*/ 2755900 h 5194300"/>
              <a:gd name="connsiteX19" fmla="*/ 7696200 w 7924800"/>
              <a:gd name="connsiteY19" fmla="*/ 4889500 h 5194300"/>
              <a:gd name="connsiteX20" fmla="*/ 7696201 w 7924800"/>
              <a:gd name="connsiteY20" fmla="*/ 5194300 h 5194300"/>
              <a:gd name="connsiteX21" fmla="*/ 0 w 7924800"/>
              <a:gd name="connsiteY21" fmla="*/ 4203698 h 5194300"/>
              <a:gd name="connsiteX22" fmla="*/ 1 w 7924800"/>
              <a:gd name="connsiteY22" fmla="*/ 3819523 h 5194300"/>
              <a:gd name="connsiteX23" fmla="*/ 4224550 w 7924800"/>
              <a:gd name="connsiteY23" fmla="*/ 3819524 h 5194300"/>
              <a:gd name="connsiteX24" fmla="*/ 4175903 w 7924800"/>
              <a:gd name="connsiteY24" fmla="*/ 1438274 h 5194300"/>
              <a:gd name="connsiteX25" fmla="*/ 49353 w 7924800"/>
              <a:gd name="connsiteY25" fmla="*/ 1438274 h 5194300"/>
              <a:gd name="connsiteX26" fmla="*/ 49353 w 7924800"/>
              <a:gd name="connsiteY26" fmla="*/ 1054099 h 5194300"/>
              <a:gd name="connsiteX0" fmla="*/ 49353 w 7924800"/>
              <a:gd name="connsiteY0" fmla="*/ 1054099 h 5194300"/>
              <a:gd name="connsiteX1" fmla="*/ 5683767 w 7924800"/>
              <a:gd name="connsiteY1" fmla="*/ 1054099 h 5194300"/>
              <a:gd name="connsiteX2" fmla="*/ 5683768 w 7924800"/>
              <a:gd name="connsiteY2" fmla="*/ 1438274 h 5194300"/>
              <a:gd name="connsiteX3" fmla="*/ 4416942 w 7924800"/>
              <a:gd name="connsiteY3" fmla="*/ 1438274 h 5194300"/>
              <a:gd name="connsiteX4" fmla="*/ 4406701 w 7924800"/>
              <a:gd name="connsiteY4" fmla="*/ 2436812 h 5194300"/>
              <a:gd name="connsiteX5" fmla="*/ 4416943 w 7924800"/>
              <a:gd name="connsiteY5" fmla="*/ 2820987 h 5194300"/>
              <a:gd name="connsiteX6" fmla="*/ 4416942 w 7924800"/>
              <a:gd name="connsiteY6" fmla="*/ 3819524 h 5194300"/>
              <a:gd name="connsiteX7" fmla="*/ 7391401 w 7924800"/>
              <a:gd name="connsiteY7" fmla="*/ 4889502 h 5194300"/>
              <a:gd name="connsiteX8" fmla="*/ 7391401 w 7924800"/>
              <a:gd name="connsiteY8" fmla="*/ 2755902 h 5194300"/>
              <a:gd name="connsiteX9" fmla="*/ 7391400 w 7924800"/>
              <a:gd name="connsiteY9" fmla="*/ 317500 h 5194300"/>
              <a:gd name="connsiteX10" fmla="*/ 4800600 w 7924800"/>
              <a:gd name="connsiteY10" fmla="*/ 317500 h 5194300"/>
              <a:gd name="connsiteX11" fmla="*/ 4800600 w 7924800"/>
              <a:gd name="connsiteY11" fmla="*/ 12700 h 5194300"/>
              <a:gd name="connsiteX12" fmla="*/ 7391400 w 7924800"/>
              <a:gd name="connsiteY12" fmla="*/ 12700 h 5194300"/>
              <a:gd name="connsiteX13" fmla="*/ 7696200 w 7924800"/>
              <a:gd name="connsiteY13" fmla="*/ 12700 h 5194300"/>
              <a:gd name="connsiteX14" fmla="*/ 7696200 w 7924800"/>
              <a:gd name="connsiteY14" fmla="*/ 317500 h 5194300"/>
              <a:gd name="connsiteX15" fmla="*/ 7696200 w 7924800"/>
              <a:gd name="connsiteY15" fmla="*/ 2451100 h 5194300"/>
              <a:gd name="connsiteX16" fmla="*/ 7924800 w 7924800"/>
              <a:gd name="connsiteY16" fmla="*/ 2451100 h 5194300"/>
              <a:gd name="connsiteX17" fmla="*/ 7924800 w 7924800"/>
              <a:gd name="connsiteY17" fmla="*/ 2755900 h 5194300"/>
              <a:gd name="connsiteX18" fmla="*/ 7696200 w 7924800"/>
              <a:gd name="connsiteY18" fmla="*/ 2755900 h 5194300"/>
              <a:gd name="connsiteX19" fmla="*/ 7696200 w 7924800"/>
              <a:gd name="connsiteY19" fmla="*/ 4889500 h 5194300"/>
              <a:gd name="connsiteX20" fmla="*/ 7696201 w 7924800"/>
              <a:gd name="connsiteY20" fmla="*/ 5194300 h 5194300"/>
              <a:gd name="connsiteX21" fmla="*/ 0 w 7924800"/>
              <a:gd name="connsiteY21" fmla="*/ 4203698 h 5194300"/>
              <a:gd name="connsiteX22" fmla="*/ 1 w 7924800"/>
              <a:gd name="connsiteY22" fmla="*/ 3819523 h 5194300"/>
              <a:gd name="connsiteX23" fmla="*/ 4224550 w 7924800"/>
              <a:gd name="connsiteY23" fmla="*/ 3819524 h 5194300"/>
              <a:gd name="connsiteX24" fmla="*/ 4175903 w 7924800"/>
              <a:gd name="connsiteY24" fmla="*/ 1438274 h 5194300"/>
              <a:gd name="connsiteX25" fmla="*/ 49353 w 7924800"/>
              <a:gd name="connsiteY25" fmla="*/ 1438274 h 5194300"/>
              <a:gd name="connsiteX26" fmla="*/ 49353 w 7924800"/>
              <a:gd name="connsiteY26" fmla="*/ 1054099 h 5194300"/>
              <a:gd name="connsiteX0" fmla="*/ 49353 w 7924800"/>
              <a:gd name="connsiteY0" fmla="*/ 1054099 h 5194300"/>
              <a:gd name="connsiteX1" fmla="*/ 5683767 w 7924800"/>
              <a:gd name="connsiteY1" fmla="*/ 1054099 h 5194300"/>
              <a:gd name="connsiteX2" fmla="*/ 5683768 w 7924800"/>
              <a:gd name="connsiteY2" fmla="*/ 1438274 h 5194300"/>
              <a:gd name="connsiteX3" fmla="*/ 4416942 w 7924800"/>
              <a:gd name="connsiteY3" fmla="*/ 1438274 h 5194300"/>
              <a:gd name="connsiteX4" fmla="*/ 4406701 w 7924800"/>
              <a:gd name="connsiteY4" fmla="*/ 2436812 h 5194300"/>
              <a:gd name="connsiteX5" fmla="*/ 4416943 w 7924800"/>
              <a:gd name="connsiteY5" fmla="*/ 2820987 h 5194300"/>
              <a:gd name="connsiteX6" fmla="*/ 4416942 w 7924800"/>
              <a:gd name="connsiteY6" fmla="*/ 3819524 h 5194300"/>
              <a:gd name="connsiteX7" fmla="*/ 7391401 w 7924800"/>
              <a:gd name="connsiteY7" fmla="*/ 4889502 h 5194300"/>
              <a:gd name="connsiteX8" fmla="*/ 7391401 w 7924800"/>
              <a:gd name="connsiteY8" fmla="*/ 2755902 h 5194300"/>
              <a:gd name="connsiteX9" fmla="*/ 7391400 w 7924800"/>
              <a:gd name="connsiteY9" fmla="*/ 317500 h 5194300"/>
              <a:gd name="connsiteX10" fmla="*/ 4800600 w 7924800"/>
              <a:gd name="connsiteY10" fmla="*/ 317500 h 5194300"/>
              <a:gd name="connsiteX11" fmla="*/ 4800600 w 7924800"/>
              <a:gd name="connsiteY11" fmla="*/ 12700 h 5194300"/>
              <a:gd name="connsiteX12" fmla="*/ 7391400 w 7924800"/>
              <a:gd name="connsiteY12" fmla="*/ 12700 h 5194300"/>
              <a:gd name="connsiteX13" fmla="*/ 7696200 w 7924800"/>
              <a:gd name="connsiteY13" fmla="*/ 12700 h 5194300"/>
              <a:gd name="connsiteX14" fmla="*/ 7696200 w 7924800"/>
              <a:gd name="connsiteY14" fmla="*/ 317500 h 5194300"/>
              <a:gd name="connsiteX15" fmla="*/ 7696200 w 7924800"/>
              <a:gd name="connsiteY15" fmla="*/ 2451100 h 5194300"/>
              <a:gd name="connsiteX16" fmla="*/ 7924800 w 7924800"/>
              <a:gd name="connsiteY16" fmla="*/ 2451100 h 5194300"/>
              <a:gd name="connsiteX17" fmla="*/ 7924800 w 7924800"/>
              <a:gd name="connsiteY17" fmla="*/ 2755900 h 5194300"/>
              <a:gd name="connsiteX18" fmla="*/ 7696200 w 7924800"/>
              <a:gd name="connsiteY18" fmla="*/ 2755900 h 5194300"/>
              <a:gd name="connsiteX19" fmla="*/ 7696200 w 7924800"/>
              <a:gd name="connsiteY19" fmla="*/ 4889500 h 5194300"/>
              <a:gd name="connsiteX20" fmla="*/ 7696201 w 7924800"/>
              <a:gd name="connsiteY20" fmla="*/ 5194300 h 5194300"/>
              <a:gd name="connsiteX21" fmla="*/ 0 w 7924800"/>
              <a:gd name="connsiteY21" fmla="*/ 4203698 h 5194300"/>
              <a:gd name="connsiteX22" fmla="*/ 1 w 7924800"/>
              <a:gd name="connsiteY22" fmla="*/ 3819523 h 5194300"/>
              <a:gd name="connsiteX23" fmla="*/ 4224550 w 7924800"/>
              <a:gd name="connsiteY23" fmla="*/ 3819524 h 5194300"/>
              <a:gd name="connsiteX24" fmla="*/ 4175903 w 7924800"/>
              <a:gd name="connsiteY24" fmla="*/ 1438274 h 5194300"/>
              <a:gd name="connsiteX25" fmla="*/ 49353 w 7924800"/>
              <a:gd name="connsiteY25" fmla="*/ 1438274 h 5194300"/>
              <a:gd name="connsiteX26" fmla="*/ 49353 w 7924800"/>
              <a:gd name="connsiteY26" fmla="*/ 1054099 h 5194300"/>
              <a:gd name="connsiteX0" fmla="*/ 49353 w 7924800"/>
              <a:gd name="connsiteY0" fmla="*/ 1054099 h 5194300"/>
              <a:gd name="connsiteX1" fmla="*/ 5683767 w 7924800"/>
              <a:gd name="connsiteY1" fmla="*/ 1054099 h 5194300"/>
              <a:gd name="connsiteX2" fmla="*/ 5683768 w 7924800"/>
              <a:gd name="connsiteY2" fmla="*/ 1438274 h 5194300"/>
              <a:gd name="connsiteX3" fmla="*/ 4416942 w 7924800"/>
              <a:gd name="connsiteY3" fmla="*/ 1438274 h 5194300"/>
              <a:gd name="connsiteX4" fmla="*/ 4406701 w 7924800"/>
              <a:gd name="connsiteY4" fmla="*/ 2436812 h 5194300"/>
              <a:gd name="connsiteX5" fmla="*/ 4416943 w 7924800"/>
              <a:gd name="connsiteY5" fmla="*/ 2820987 h 5194300"/>
              <a:gd name="connsiteX6" fmla="*/ 4416942 w 7924800"/>
              <a:gd name="connsiteY6" fmla="*/ 3819524 h 5194300"/>
              <a:gd name="connsiteX7" fmla="*/ 7391401 w 7924800"/>
              <a:gd name="connsiteY7" fmla="*/ 4889502 h 5194300"/>
              <a:gd name="connsiteX8" fmla="*/ 7391401 w 7924800"/>
              <a:gd name="connsiteY8" fmla="*/ 2755902 h 5194300"/>
              <a:gd name="connsiteX9" fmla="*/ 7391400 w 7924800"/>
              <a:gd name="connsiteY9" fmla="*/ 317500 h 5194300"/>
              <a:gd name="connsiteX10" fmla="*/ 4800600 w 7924800"/>
              <a:gd name="connsiteY10" fmla="*/ 317500 h 5194300"/>
              <a:gd name="connsiteX11" fmla="*/ 4800600 w 7924800"/>
              <a:gd name="connsiteY11" fmla="*/ 12700 h 5194300"/>
              <a:gd name="connsiteX12" fmla="*/ 7391400 w 7924800"/>
              <a:gd name="connsiteY12" fmla="*/ 12700 h 5194300"/>
              <a:gd name="connsiteX13" fmla="*/ 7696200 w 7924800"/>
              <a:gd name="connsiteY13" fmla="*/ 12700 h 5194300"/>
              <a:gd name="connsiteX14" fmla="*/ 7696200 w 7924800"/>
              <a:gd name="connsiteY14" fmla="*/ 317500 h 5194300"/>
              <a:gd name="connsiteX15" fmla="*/ 7696200 w 7924800"/>
              <a:gd name="connsiteY15" fmla="*/ 2451100 h 5194300"/>
              <a:gd name="connsiteX16" fmla="*/ 7924800 w 7924800"/>
              <a:gd name="connsiteY16" fmla="*/ 2451100 h 5194300"/>
              <a:gd name="connsiteX17" fmla="*/ 7924800 w 7924800"/>
              <a:gd name="connsiteY17" fmla="*/ 2755900 h 5194300"/>
              <a:gd name="connsiteX18" fmla="*/ 7696200 w 7924800"/>
              <a:gd name="connsiteY18" fmla="*/ 2755900 h 5194300"/>
              <a:gd name="connsiteX19" fmla="*/ 7696200 w 7924800"/>
              <a:gd name="connsiteY19" fmla="*/ 4889500 h 5194300"/>
              <a:gd name="connsiteX20" fmla="*/ 7696201 w 7924800"/>
              <a:gd name="connsiteY20" fmla="*/ 5194300 h 5194300"/>
              <a:gd name="connsiteX21" fmla="*/ 4267200 w 7924800"/>
              <a:gd name="connsiteY21" fmla="*/ 5194300 h 5194300"/>
              <a:gd name="connsiteX22" fmla="*/ 0 w 7924800"/>
              <a:gd name="connsiteY22" fmla="*/ 4203698 h 5194300"/>
              <a:gd name="connsiteX23" fmla="*/ 1 w 7924800"/>
              <a:gd name="connsiteY23" fmla="*/ 3819523 h 5194300"/>
              <a:gd name="connsiteX24" fmla="*/ 4224550 w 7924800"/>
              <a:gd name="connsiteY24" fmla="*/ 3819524 h 5194300"/>
              <a:gd name="connsiteX25" fmla="*/ 4175903 w 7924800"/>
              <a:gd name="connsiteY25" fmla="*/ 1438274 h 5194300"/>
              <a:gd name="connsiteX26" fmla="*/ 49353 w 7924800"/>
              <a:gd name="connsiteY26" fmla="*/ 1438274 h 5194300"/>
              <a:gd name="connsiteX27" fmla="*/ 49353 w 7924800"/>
              <a:gd name="connsiteY27" fmla="*/ 1054099 h 5194300"/>
              <a:gd name="connsiteX0" fmla="*/ 49353 w 7924800"/>
              <a:gd name="connsiteY0" fmla="*/ 1054099 h 5194300"/>
              <a:gd name="connsiteX1" fmla="*/ 5683767 w 7924800"/>
              <a:gd name="connsiteY1" fmla="*/ 1054099 h 5194300"/>
              <a:gd name="connsiteX2" fmla="*/ 5683768 w 7924800"/>
              <a:gd name="connsiteY2" fmla="*/ 1438274 h 5194300"/>
              <a:gd name="connsiteX3" fmla="*/ 4416942 w 7924800"/>
              <a:gd name="connsiteY3" fmla="*/ 1438274 h 5194300"/>
              <a:gd name="connsiteX4" fmla="*/ 4406701 w 7924800"/>
              <a:gd name="connsiteY4" fmla="*/ 2436812 h 5194300"/>
              <a:gd name="connsiteX5" fmla="*/ 4416943 w 7924800"/>
              <a:gd name="connsiteY5" fmla="*/ 2820987 h 5194300"/>
              <a:gd name="connsiteX6" fmla="*/ 4343400 w 7924800"/>
              <a:gd name="connsiteY6" fmla="*/ 4889500 h 5194300"/>
              <a:gd name="connsiteX7" fmla="*/ 7391401 w 7924800"/>
              <a:gd name="connsiteY7" fmla="*/ 4889502 h 5194300"/>
              <a:gd name="connsiteX8" fmla="*/ 7391401 w 7924800"/>
              <a:gd name="connsiteY8" fmla="*/ 2755902 h 5194300"/>
              <a:gd name="connsiteX9" fmla="*/ 7391400 w 7924800"/>
              <a:gd name="connsiteY9" fmla="*/ 317500 h 5194300"/>
              <a:gd name="connsiteX10" fmla="*/ 4800600 w 7924800"/>
              <a:gd name="connsiteY10" fmla="*/ 317500 h 5194300"/>
              <a:gd name="connsiteX11" fmla="*/ 4800600 w 7924800"/>
              <a:gd name="connsiteY11" fmla="*/ 12700 h 5194300"/>
              <a:gd name="connsiteX12" fmla="*/ 7391400 w 7924800"/>
              <a:gd name="connsiteY12" fmla="*/ 12700 h 5194300"/>
              <a:gd name="connsiteX13" fmla="*/ 7696200 w 7924800"/>
              <a:gd name="connsiteY13" fmla="*/ 12700 h 5194300"/>
              <a:gd name="connsiteX14" fmla="*/ 7696200 w 7924800"/>
              <a:gd name="connsiteY14" fmla="*/ 317500 h 5194300"/>
              <a:gd name="connsiteX15" fmla="*/ 7696200 w 7924800"/>
              <a:gd name="connsiteY15" fmla="*/ 2451100 h 5194300"/>
              <a:gd name="connsiteX16" fmla="*/ 7924800 w 7924800"/>
              <a:gd name="connsiteY16" fmla="*/ 2451100 h 5194300"/>
              <a:gd name="connsiteX17" fmla="*/ 7924800 w 7924800"/>
              <a:gd name="connsiteY17" fmla="*/ 2755900 h 5194300"/>
              <a:gd name="connsiteX18" fmla="*/ 7696200 w 7924800"/>
              <a:gd name="connsiteY18" fmla="*/ 2755900 h 5194300"/>
              <a:gd name="connsiteX19" fmla="*/ 7696200 w 7924800"/>
              <a:gd name="connsiteY19" fmla="*/ 4889500 h 5194300"/>
              <a:gd name="connsiteX20" fmla="*/ 7696201 w 7924800"/>
              <a:gd name="connsiteY20" fmla="*/ 5194300 h 5194300"/>
              <a:gd name="connsiteX21" fmla="*/ 4267200 w 7924800"/>
              <a:gd name="connsiteY21" fmla="*/ 5194300 h 5194300"/>
              <a:gd name="connsiteX22" fmla="*/ 0 w 7924800"/>
              <a:gd name="connsiteY22" fmla="*/ 4203698 h 5194300"/>
              <a:gd name="connsiteX23" fmla="*/ 1 w 7924800"/>
              <a:gd name="connsiteY23" fmla="*/ 3819523 h 5194300"/>
              <a:gd name="connsiteX24" fmla="*/ 4224550 w 7924800"/>
              <a:gd name="connsiteY24" fmla="*/ 3819524 h 5194300"/>
              <a:gd name="connsiteX25" fmla="*/ 4175903 w 7924800"/>
              <a:gd name="connsiteY25" fmla="*/ 1438274 h 5194300"/>
              <a:gd name="connsiteX26" fmla="*/ 49353 w 7924800"/>
              <a:gd name="connsiteY26" fmla="*/ 1438274 h 5194300"/>
              <a:gd name="connsiteX27" fmla="*/ 49353 w 7924800"/>
              <a:gd name="connsiteY27" fmla="*/ 1054099 h 5194300"/>
              <a:gd name="connsiteX0" fmla="*/ 49352 w 7924799"/>
              <a:gd name="connsiteY0" fmla="*/ 1054099 h 5194300"/>
              <a:gd name="connsiteX1" fmla="*/ 5683766 w 7924799"/>
              <a:gd name="connsiteY1" fmla="*/ 1054099 h 5194300"/>
              <a:gd name="connsiteX2" fmla="*/ 5683767 w 7924799"/>
              <a:gd name="connsiteY2" fmla="*/ 1438274 h 5194300"/>
              <a:gd name="connsiteX3" fmla="*/ 4416941 w 7924799"/>
              <a:gd name="connsiteY3" fmla="*/ 1438274 h 5194300"/>
              <a:gd name="connsiteX4" fmla="*/ 4406700 w 7924799"/>
              <a:gd name="connsiteY4" fmla="*/ 2436812 h 5194300"/>
              <a:gd name="connsiteX5" fmla="*/ 4416942 w 7924799"/>
              <a:gd name="connsiteY5" fmla="*/ 2820987 h 5194300"/>
              <a:gd name="connsiteX6" fmla="*/ 4343399 w 7924799"/>
              <a:gd name="connsiteY6" fmla="*/ 4889500 h 5194300"/>
              <a:gd name="connsiteX7" fmla="*/ 7391400 w 7924799"/>
              <a:gd name="connsiteY7" fmla="*/ 4889502 h 5194300"/>
              <a:gd name="connsiteX8" fmla="*/ 7391400 w 7924799"/>
              <a:gd name="connsiteY8" fmla="*/ 2755902 h 5194300"/>
              <a:gd name="connsiteX9" fmla="*/ 7391399 w 7924799"/>
              <a:gd name="connsiteY9" fmla="*/ 317500 h 5194300"/>
              <a:gd name="connsiteX10" fmla="*/ 4800599 w 7924799"/>
              <a:gd name="connsiteY10" fmla="*/ 317500 h 5194300"/>
              <a:gd name="connsiteX11" fmla="*/ 4800599 w 7924799"/>
              <a:gd name="connsiteY11" fmla="*/ 12700 h 5194300"/>
              <a:gd name="connsiteX12" fmla="*/ 7391399 w 7924799"/>
              <a:gd name="connsiteY12" fmla="*/ 12700 h 5194300"/>
              <a:gd name="connsiteX13" fmla="*/ 7696199 w 7924799"/>
              <a:gd name="connsiteY13" fmla="*/ 12700 h 5194300"/>
              <a:gd name="connsiteX14" fmla="*/ 7696199 w 7924799"/>
              <a:gd name="connsiteY14" fmla="*/ 317500 h 5194300"/>
              <a:gd name="connsiteX15" fmla="*/ 7696199 w 7924799"/>
              <a:gd name="connsiteY15" fmla="*/ 2451100 h 5194300"/>
              <a:gd name="connsiteX16" fmla="*/ 7924799 w 7924799"/>
              <a:gd name="connsiteY16" fmla="*/ 2451100 h 5194300"/>
              <a:gd name="connsiteX17" fmla="*/ 7924799 w 7924799"/>
              <a:gd name="connsiteY17" fmla="*/ 2755900 h 5194300"/>
              <a:gd name="connsiteX18" fmla="*/ 7696199 w 7924799"/>
              <a:gd name="connsiteY18" fmla="*/ 2755900 h 5194300"/>
              <a:gd name="connsiteX19" fmla="*/ 7696199 w 7924799"/>
              <a:gd name="connsiteY19" fmla="*/ 4889500 h 5194300"/>
              <a:gd name="connsiteX20" fmla="*/ 7696200 w 7924799"/>
              <a:gd name="connsiteY20" fmla="*/ 5194300 h 5194300"/>
              <a:gd name="connsiteX21" fmla="*/ 4267199 w 7924799"/>
              <a:gd name="connsiteY21" fmla="*/ 5194300 h 5194300"/>
              <a:gd name="connsiteX22" fmla="*/ 3657599 w 7924799"/>
              <a:gd name="connsiteY22" fmla="*/ 5194300 h 5194300"/>
              <a:gd name="connsiteX23" fmla="*/ 0 w 7924799"/>
              <a:gd name="connsiteY23" fmla="*/ 3819523 h 5194300"/>
              <a:gd name="connsiteX24" fmla="*/ 4224549 w 7924799"/>
              <a:gd name="connsiteY24" fmla="*/ 3819524 h 5194300"/>
              <a:gd name="connsiteX25" fmla="*/ 4175902 w 7924799"/>
              <a:gd name="connsiteY25" fmla="*/ 1438274 h 5194300"/>
              <a:gd name="connsiteX26" fmla="*/ 49352 w 7924799"/>
              <a:gd name="connsiteY26" fmla="*/ 1438274 h 5194300"/>
              <a:gd name="connsiteX27" fmla="*/ 49352 w 7924799"/>
              <a:gd name="connsiteY27" fmla="*/ 1054099 h 5194300"/>
              <a:gd name="connsiteX0" fmla="*/ 0 w 7875447"/>
              <a:gd name="connsiteY0" fmla="*/ 1054099 h 5194300"/>
              <a:gd name="connsiteX1" fmla="*/ 5634414 w 7875447"/>
              <a:gd name="connsiteY1" fmla="*/ 1054099 h 5194300"/>
              <a:gd name="connsiteX2" fmla="*/ 5634415 w 7875447"/>
              <a:gd name="connsiteY2" fmla="*/ 1438274 h 5194300"/>
              <a:gd name="connsiteX3" fmla="*/ 4367589 w 7875447"/>
              <a:gd name="connsiteY3" fmla="*/ 1438274 h 5194300"/>
              <a:gd name="connsiteX4" fmla="*/ 4357348 w 7875447"/>
              <a:gd name="connsiteY4" fmla="*/ 2436812 h 5194300"/>
              <a:gd name="connsiteX5" fmla="*/ 4367590 w 7875447"/>
              <a:gd name="connsiteY5" fmla="*/ 2820987 h 5194300"/>
              <a:gd name="connsiteX6" fmla="*/ 4294047 w 7875447"/>
              <a:gd name="connsiteY6" fmla="*/ 4889500 h 5194300"/>
              <a:gd name="connsiteX7" fmla="*/ 7342048 w 7875447"/>
              <a:gd name="connsiteY7" fmla="*/ 4889502 h 5194300"/>
              <a:gd name="connsiteX8" fmla="*/ 7342048 w 7875447"/>
              <a:gd name="connsiteY8" fmla="*/ 2755902 h 5194300"/>
              <a:gd name="connsiteX9" fmla="*/ 7342047 w 7875447"/>
              <a:gd name="connsiteY9" fmla="*/ 317500 h 5194300"/>
              <a:gd name="connsiteX10" fmla="*/ 4751247 w 7875447"/>
              <a:gd name="connsiteY10" fmla="*/ 317500 h 5194300"/>
              <a:gd name="connsiteX11" fmla="*/ 4751247 w 7875447"/>
              <a:gd name="connsiteY11" fmla="*/ 12700 h 5194300"/>
              <a:gd name="connsiteX12" fmla="*/ 7342047 w 7875447"/>
              <a:gd name="connsiteY12" fmla="*/ 12700 h 5194300"/>
              <a:gd name="connsiteX13" fmla="*/ 7646847 w 7875447"/>
              <a:gd name="connsiteY13" fmla="*/ 12700 h 5194300"/>
              <a:gd name="connsiteX14" fmla="*/ 7646847 w 7875447"/>
              <a:gd name="connsiteY14" fmla="*/ 317500 h 5194300"/>
              <a:gd name="connsiteX15" fmla="*/ 7646847 w 7875447"/>
              <a:gd name="connsiteY15" fmla="*/ 2451100 h 5194300"/>
              <a:gd name="connsiteX16" fmla="*/ 7875447 w 7875447"/>
              <a:gd name="connsiteY16" fmla="*/ 2451100 h 5194300"/>
              <a:gd name="connsiteX17" fmla="*/ 7875447 w 7875447"/>
              <a:gd name="connsiteY17" fmla="*/ 2755900 h 5194300"/>
              <a:gd name="connsiteX18" fmla="*/ 7646847 w 7875447"/>
              <a:gd name="connsiteY18" fmla="*/ 2755900 h 5194300"/>
              <a:gd name="connsiteX19" fmla="*/ 7646847 w 7875447"/>
              <a:gd name="connsiteY19" fmla="*/ 4889500 h 5194300"/>
              <a:gd name="connsiteX20" fmla="*/ 7646848 w 7875447"/>
              <a:gd name="connsiteY20" fmla="*/ 5194300 h 5194300"/>
              <a:gd name="connsiteX21" fmla="*/ 4217847 w 7875447"/>
              <a:gd name="connsiteY21" fmla="*/ 5194300 h 5194300"/>
              <a:gd name="connsiteX22" fmla="*/ 3608247 w 7875447"/>
              <a:gd name="connsiteY22" fmla="*/ 5194300 h 5194300"/>
              <a:gd name="connsiteX23" fmla="*/ 3608246 w 7875447"/>
              <a:gd name="connsiteY23" fmla="*/ 4889503 h 5194300"/>
              <a:gd name="connsiteX24" fmla="*/ 4175197 w 7875447"/>
              <a:gd name="connsiteY24" fmla="*/ 3819524 h 5194300"/>
              <a:gd name="connsiteX25" fmla="*/ 4126550 w 7875447"/>
              <a:gd name="connsiteY25" fmla="*/ 1438274 h 5194300"/>
              <a:gd name="connsiteX26" fmla="*/ 0 w 7875447"/>
              <a:gd name="connsiteY26" fmla="*/ 1438274 h 5194300"/>
              <a:gd name="connsiteX27" fmla="*/ 0 w 7875447"/>
              <a:gd name="connsiteY27" fmla="*/ 1054099 h 5194300"/>
              <a:gd name="connsiteX0" fmla="*/ 0 w 7875447"/>
              <a:gd name="connsiteY0" fmla="*/ 1054099 h 5194300"/>
              <a:gd name="connsiteX1" fmla="*/ 5634414 w 7875447"/>
              <a:gd name="connsiteY1" fmla="*/ 1054099 h 5194300"/>
              <a:gd name="connsiteX2" fmla="*/ 4367589 w 7875447"/>
              <a:gd name="connsiteY2" fmla="*/ 1438274 h 5194300"/>
              <a:gd name="connsiteX3" fmla="*/ 4357348 w 7875447"/>
              <a:gd name="connsiteY3" fmla="*/ 2436812 h 5194300"/>
              <a:gd name="connsiteX4" fmla="*/ 4367590 w 7875447"/>
              <a:gd name="connsiteY4" fmla="*/ 2820987 h 5194300"/>
              <a:gd name="connsiteX5" fmla="*/ 4294047 w 7875447"/>
              <a:gd name="connsiteY5" fmla="*/ 4889500 h 5194300"/>
              <a:gd name="connsiteX6" fmla="*/ 7342048 w 7875447"/>
              <a:gd name="connsiteY6" fmla="*/ 4889502 h 5194300"/>
              <a:gd name="connsiteX7" fmla="*/ 7342048 w 7875447"/>
              <a:gd name="connsiteY7" fmla="*/ 2755902 h 5194300"/>
              <a:gd name="connsiteX8" fmla="*/ 7342047 w 7875447"/>
              <a:gd name="connsiteY8" fmla="*/ 317500 h 5194300"/>
              <a:gd name="connsiteX9" fmla="*/ 4751247 w 7875447"/>
              <a:gd name="connsiteY9" fmla="*/ 317500 h 5194300"/>
              <a:gd name="connsiteX10" fmla="*/ 4751247 w 7875447"/>
              <a:gd name="connsiteY10" fmla="*/ 12700 h 5194300"/>
              <a:gd name="connsiteX11" fmla="*/ 7342047 w 7875447"/>
              <a:gd name="connsiteY11" fmla="*/ 12700 h 5194300"/>
              <a:gd name="connsiteX12" fmla="*/ 7646847 w 7875447"/>
              <a:gd name="connsiteY12" fmla="*/ 12700 h 5194300"/>
              <a:gd name="connsiteX13" fmla="*/ 7646847 w 7875447"/>
              <a:gd name="connsiteY13" fmla="*/ 317500 h 5194300"/>
              <a:gd name="connsiteX14" fmla="*/ 7646847 w 7875447"/>
              <a:gd name="connsiteY14" fmla="*/ 2451100 h 5194300"/>
              <a:gd name="connsiteX15" fmla="*/ 7875447 w 7875447"/>
              <a:gd name="connsiteY15" fmla="*/ 2451100 h 5194300"/>
              <a:gd name="connsiteX16" fmla="*/ 7875447 w 7875447"/>
              <a:gd name="connsiteY16" fmla="*/ 2755900 h 5194300"/>
              <a:gd name="connsiteX17" fmla="*/ 7646847 w 7875447"/>
              <a:gd name="connsiteY17" fmla="*/ 2755900 h 5194300"/>
              <a:gd name="connsiteX18" fmla="*/ 7646847 w 7875447"/>
              <a:gd name="connsiteY18" fmla="*/ 4889500 h 5194300"/>
              <a:gd name="connsiteX19" fmla="*/ 7646848 w 7875447"/>
              <a:gd name="connsiteY19" fmla="*/ 5194300 h 5194300"/>
              <a:gd name="connsiteX20" fmla="*/ 4217847 w 7875447"/>
              <a:gd name="connsiteY20" fmla="*/ 5194300 h 5194300"/>
              <a:gd name="connsiteX21" fmla="*/ 3608247 w 7875447"/>
              <a:gd name="connsiteY21" fmla="*/ 5194300 h 5194300"/>
              <a:gd name="connsiteX22" fmla="*/ 3608246 w 7875447"/>
              <a:gd name="connsiteY22" fmla="*/ 4889503 h 5194300"/>
              <a:gd name="connsiteX23" fmla="*/ 4175197 w 7875447"/>
              <a:gd name="connsiteY23" fmla="*/ 3819524 h 5194300"/>
              <a:gd name="connsiteX24" fmla="*/ 4126550 w 7875447"/>
              <a:gd name="connsiteY24" fmla="*/ 1438274 h 5194300"/>
              <a:gd name="connsiteX25" fmla="*/ 0 w 7875447"/>
              <a:gd name="connsiteY25" fmla="*/ 1438274 h 5194300"/>
              <a:gd name="connsiteX26" fmla="*/ 0 w 7875447"/>
              <a:gd name="connsiteY26" fmla="*/ 1054099 h 5194300"/>
              <a:gd name="connsiteX0" fmla="*/ 0 w 7875447"/>
              <a:gd name="connsiteY0" fmla="*/ 1054099 h 5194300"/>
              <a:gd name="connsiteX1" fmla="*/ 4367589 w 7875447"/>
              <a:gd name="connsiteY1" fmla="*/ 1438274 h 5194300"/>
              <a:gd name="connsiteX2" fmla="*/ 4357348 w 7875447"/>
              <a:gd name="connsiteY2" fmla="*/ 2436812 h 5194300"/>
              <a:gd name="connsiteX3" fmla="*/ 4367590 w 7875447"/>
              <a:gd name="connsiteY3" fmla="*/ 2820987 h 5194300"/>
              <a:gd name="connsiteX4" fmla="*/ 4294047 w 7875447"/>
              <a:gd name="connsiteY4" fmla="*/ 4889500 h 5194300"/>
              <a:gd name="connsiteX5" fmla="*/ 7342048 w 7875447"/>
              <a:gd name="connsiteY5" fmla="*/ 4889502 h 5194300"/>
              <a:gd name="connsiteX6" fmla="*/ 7342048 w 7875447"/>
              <a:gd name="connsiteY6" fmla="*/ 2755902 h 5194300"/>
              <a:gd name="connsiteX7" fmla="*/ 7342047 w 7875447"/>
              <a:gd name="connsiteY7" fmla="*/ 317500 h 5194300"/>
              <a:gd name="connsiteX8" fmla="*/ 4751247 w 7875447"/>
              <a:gd name="connsiteY8" fmla="*/ 317500 h 5194300"/>
              <a:gd name="connsiteX9" fmla="*/ 4751247 w 7875447"/>
              <a:gd name="connsiteY9" fmla="*/ 12700 h 5194300"/>
              <a:gd name="connsiteX10" fmla="*/ 7342047 w 7875447"/>
              <a:gd name="connsiteY10" fmla="*/ 12700 h 5194300"/>
              <a:gd name="connsiteX11" fmla="*/ 7646847 w 7875447"/>
              <a:gd name="connsiteY11" fmla="*/ 12700 h 5194300"/>
              <a:gd name="connsiteX12" fmla="*/ 7646847 w 7875447"/>
              <a:gd name="connsiteY12" fmla="*/ 317500 h 5194300"/>
              <a:gd name="connsiteX13" fmla="*/ 7646847 w 7875447"/>
              <a:gd name="connsiteY13" fmla="*/ 2451100 h 5194300"/>
              <a:gd name="connsiteX14" fmla="*/ 7875447 w 7875447"/>
              <a:gd name="connsiteY14" fmla="*/ 2451100 h 5194300"/>
              <a:gd name="connsiteX15" fmla="*/ 7875447 w 7875447"/>
              <a:gd name="connsiteY15" fmla="*/ 2755900 h 5194300"/>
              <a:gd name="connsiteX16" fmla="*/ 7646847 w 7875447"/>
              <a:gd name="connsiteY16" fmla="*/ 2755900 h 5194300"/>
              <a:gd name="connsiteX17" fmla="*/ 7646847 w 7875447"/>
              <a:gd name="connsiteY17" fmla="*/ 4889500 h 5194300"/>
              <a:gd name="connsiteX18" fmla="*/ 7646848 w 7875447"/>
              <a:gd name="connsiteY18" fmla="*/ 5194300 h 5194300"/>
              <a:gd name="connsiteX19" fmla="*/ 4217847 w 7875447"/>
              <a:gd name="connsiteY19" fmla="*/ 5194300 h 5194300"/>
              <a:gd name="connsiteX20" fmla="*/ 3608247 w 7875447"/>
              <a:gd name="connsiteY20" fmla="*/ 5194300 h 5194300"/>
              <a:gd name="connsiteX21" fmla="*/ 3608246 w 7875447"/>
              <a:gd name="connsiteY21" fmla="*/ 4889503 h 5194300"/>
              <a:gd name="connsiteX22" fmla="*/ 4175197 w 7875447"/>
              <a:gd name="connsiteY22" fmla="*/ 3819524 h 5194300"/>
              <a:gd name="connsiteX23" fmla="*/ 4126550 w 7875447"/>
              <a:gd name="connsiteY23" fmla="*/ 1438274 h 5194300"/>
              <a:gd name="connsiteX24" fmla="*/ 0 w 7875447"/>
              <a:gd name="connsiteY24" fmla="*/ 1438274 h 5194300"/>
              <a:gd name="connsiteX25" fmla="*/ 0 w 7875447"/>
              <a:gd name="connsiteY25" fmla="*/ 1054099 h 5194300"/>
              <a:gd name="connsiteX0" fmla="*/ 0 w 7875447"/>
              <a:gd name="connsiteY0" fmla="*/ 1054099 h 5194300"/>
              <a:gd name="connsiteX1" fmla="*/ 4367589 w 7875447"/>
              <a:gd name="connsiteY1" fmla="*/ 1438274 h 5194300"/>
              <a:gd name="connsiteX2" fmla="*/ 4357348 w 7875447"/>
              <a:gd name="connsiteY2" fmla="*/ 2436812 h 5194300"/>
              <a:gd name="connsiteX3" fmla="*/ 4367590 w 7875447"/>
              <a:gd name="connsiteY3" fmla="*/ 2820987 h 5194300"/>
              <a:gd name="connsiteX4" fmla="*/ 4294047 w 7875447"/>
              <a:gd name="connsiteY4" fmla="*/ 4889500 h 5194300"/>
              <a:gd name="connsiteX5" fmla="*/ 7342048 w 7875447"/>
              <a:gd name="connsiteY5" fmla="*/ 4889502 h 5194300"/>
              <a:gd name="connsiteX6" fmla="*/ 7342048 w 7875447"/>
              <a:gd name="connsiteY6" fmla="*/ 2755902 h 5194300"/>
              <a:gd name="connsiteX7" fmla="*/ 7342047 w 7875447"/>
              <a:gd name="connsiteY7" fmla="*/ 317500 h 5194300"/>
              <a:gd name="connsiteX8" fmla="*/ 4751247 w 7875447"/>
              <a:gd name="connsiteY8" fmla="*/ 317500 h 5194300"/>
              <a:gd name="connsiteX9" fmla="*/ 4751247 w 7875447"/>
              <a:gd name="connsiteY9" fmla="*/ 12700 h 5194300"/>
              <a:gd name="connsiteX10" fmla="*/ 7342047 w 7875447"/>
              <a:gd name="connsiteY10" fmla="*/ 12700 h 5194300"/>
              <a:gd name="connsiteX11" fmla="*/ 7646847 w 7875447"/>
              <a:gd name="connsiteY11" fmla="*/ 12700 h 5194300"/>
              <a:gd name="connsiteX12" fmla="*/ 7646847 w 7875447"/>
              <a:gd name="connsiteY12" fmla="*/ 317500 h 5194300"/>
              <a:gd name="connsiteX13" fmla="*/ 7646847 w 7875447"/>
              <a:gd name="connsiteY13" fmla="*/ 2451100 h 5194300"/>
              <a:gd name="connsiteX14" fmla="*/ 7875447 w 7875447"/>
              <a:gd name="connsiteY14" fmla="*/ 2451100 h 5194300"/>
              <a:gd name="connsiteX15" fmla="*/ 7875447 w 7875447"/>
              <a:gd name="connsiteY15" fmla="*/ 2755900 h 5194300"/>
              <a:gd name="connsiteX16" fmla="*/ 7646847 w 7875447"/>
              <a:gd name="connsiteY16" fmla="*/ 2755900 h 5194300"/>
              <a:gd name="connsiteX17" fmla="*/ 7646847 w 7875447"/>
              <a:gd name="connsiteY17" fmla="*/ 4889500 h 5194300"/>
              <a:gd name="connsiteX18" fmla="*/ 7646848 w 7875447"/>
              <a:gd name="connsiteY18" fmla="*/ 5194300 h 5194300"/>
              <a:gd name="connsiteX19" fmla="*/ 4217847 w 7875447"/>
              <a:gd name="connsiteY19" fmla="*/ 5194300 h 5194300"/>
              <a:gd name="connsiteX20" fmla="*/ 3608247 w 7875447"/>
              <a:gd name="connsiteY20" fmla="*/ 5194300 h 5194300"/>
              <a:gd name="connsiteX21" fmla="*/ 3608246 w 7875447"/>
              <a:gd name="connsiteY21" fmla="*/ 4889503 h 5194300"/>
              <a:gd name="connsiteX22" fmla="*/ 4126550 w 7875447"/>
              <a:gd name="connsiteY22" fmla="*/ 1438274 h 5194300"/>
              <a:gd name="connsiteX23" fmla="*/ 0 w 7875447"/>
              <a:gd name="connsiteY23" fmla="*/ 1438274 h 5194300"/>
              <a:gd name="connsiteX24" fmla="*/ 0 w 7875447"/>
              <a:gd name="connsiteY24" fmla="*/ 1054099 h 5194300"/>
              <a:gd name="connsiteX0" fmla="*/ 0 w 7875447"/>
              <a:gd name="connsiteY0" fmla="*/ 1054099 h 5194300"/>
              <a:gd name="connsiteX1" fmla="*/ 4367589 w 7875447"/>
              <a:gd name="connsiteY1" fmla="*/ 1438274 h 5194300"/>
              <a:gd name="connsiteX2" fmla="*/ 4357348 w 7875447"/>
              <a:gd name="connsiteY2" fmla="*/ 2436812 h 5194300"/>
              <a:gd name="connsiteX3" fmla="*/ 4294047 w 7875447"/>
              <a:gd name="connsiteY3" fmla="*/ 4889500 h 5194300"/>
              <a:gd name="connsiteX4" fmla="*/ 7342048 w 7875447"/>
              <a:gd name="connsiteY4" fmla="*/ 4889502 h 5194300"/>
              <a:gd name="connsiteX5" fmla="*/ 7342048 w 7875447"/>
              <a:gd name="connsiteY5" fmla="*/ 2755902 h 5194300"/>
              <a:gd name="connsiteX6" fmla="*/ 7342047 w 7875447"/>
              <a:gd name="connsiteY6" fmla="*/ 317500 h 5194300"/>
              <a:gd name="connsiteX7" fmla="*/ 4751247 w 7875447"/>
              <a:gd name="connsiteY7" fmla="*/ 317500 h 5194300"/>
              <a:gd name="connsiteX8" fmla="*/ 4751247 w 7875447"/>
              <a:gd name="connsiteY8" fmla="*/ 12700 h 5194300"/>
              <a:gd name="connsiteX9" fmla="*/ 7342047 w 7875447"/>
              <a:gd name="connsiteY9" fmla="*/ 12700 h 5194300"/>
              <a:gd name="connsiteX10" fmla="*/ 7646847 w 7875447"/>
              <a:gd name="connsiteY10" fmla="*/ 12700 h 5194300"/>
              <a:gd name="connsiteX11" fmla="*/ 7646847 w 7875447"/>
              <a:gd name="connsiteY11" fmla="*/ 317500 h 5194300"/>
              <a:gd name="connsiteX12" fmla="*/ 7646847 w 7875447"/>
              <a:gd name="connsiteY12" fmla="*/ 2451100 h 5194300"/>
              <a:gd name="connsiteX13" fmla="*/ 7875447 w 7875447"/>
              <a:gd name="connsiteY13" fmla="*/ 2451100 h 5194300"/>
              <a:gd name="connsiteX14" fmla="*/ 7875447 w 7875447"/>
              <a:gd name="connsiteY14" fmla="*/ 2755900 h 5194300"/>
              <a:gd name="connsiteX15" fmla="*/ 7646847 w 7875447"/>
              <a:gd name="connsiteY15" fmla="*/ 2755900 h 5194300"/>
              <a:gd name="connsiteX16" fmla="*/ 7646847 w 7875447"/>
              <a:gd name="connsiteY16" fmla="*/ 4889500 h 5194300"/>
              <a:gd name="connsiteX17" fmla="*/ 7646848 w 7875447"/>
              <a:gd name="connsiteY17" fmla="*/ 5194300 h 5194300"/>
              <a:gd name="connsiteX18" fmla="*/ 4217847 w 7875447"/>
              <a:gd name="connsiteY18" fmla="*/ 5194300 h 5194300"/>
              <a:gd name="connsiteX19" fmla="*/ 3608247 w 7875447"/>
              <a:gd name="connsiteY19" fmla="*/ 5194300 h 5194300"/>
              <a:gd name="connsiteX20" fmla="*/ 3608246 w 7875447"/>
              <a:gd name="connsiteY20" fmla="*/ 4889503 h 5194300"/>
              <a:gd name="connsiteX21" fmla="*/ 4126550 w 7875447"/>
              <a:gd name="connsiteY21" fmla="*/ 1438274 h 5194300"/>
              <a:gd name="connsiteX22" fmla="*/ 0 w 7875447"/>
              <a:gd name="connsiteY22" fmla="*/ 1438274 h 5194300"/>
              <a:gd name="connsiteX23" fmla="*/ 0 w 7875447"/>
              <a:gd name="connsiteY23" fmla="*/ 1054099 h 5194300"/>
              <a:gd name="connsiteX0" fmla="*/ 0 w 7875447"/>
              <a:gd name="connsiteY0" fmla="*/ 1054099 h 5194300"/>
              <a:gd name="connsiteX1" fmla="*/ 4367589 w 7875447"/>
              <a:gd name="connsiteY1" fmla="*/ 1438274 h 5194300"/>
              <a:gd name="connsiteX2" fmla="*/ 4294047 w 7875447"/>
              <a:gd name="connsiteY2" fmla="*/ 4889500 h 5194300"/>
              <a:gd name="connsiteX3" fmla="*/ 7342048 w 7875447"/>
              <a:gd name="connsiteY3" fmla="*/ 4889502 h 5194300"/>
              <a:gd name="connsiteX4" fmla="*/ 7342048 w 7875447"/>
              <a:gd name="connsiteY4" fmla="*/ 2755902 h 5194300"/>
              <a:gd name="connsiteX5" fmla="*/ 7342047 w 7875447"/>
              <a:gd name="connsiteY5" fmla="*/ 317500 h 5194300"/>
              <a:gd name="connsiteX6" fmla="*/ 4751247 w 7875447"/>
              <a:gd name="connsiteY6" fmla="*/ 317500 h 5194300"/>
              <a:gd name="connsiteX7" fmla="*/ 4751247 w 7875447"/>
              <a:gd name="connsiteY7" fmla="*/ 12700 h 5194300"/>
              <a:gd name="connsiteX8" fmla="*/ 7342047 w 7875447"/>
              <a:gd name="connsiteY8" fmla="*/ 12700 h 5194300"/>
              <a:gd name="connsiteX9" fmla="*/ 7646847 w 7875447"/>
              <a:gd name="connsiteY9" fmla="*/ 12700 h 5194300"/>
              <a:gd name="connsiteX10" fmla="*/ 7646847 w 7875447"/>
              <a:gd name="connsiteY10" fmla="*/ 317500 h 5194300"/>
              <a:gd name="connsiteX11" fmla="*/ 7646847 w 7875447"/>
              <a:gd name="connsiteY11" fmla="*/ 2451100 h 5194300"/>
              <a:gd name="connsiteX12" fmla="*/ 7875447 w 7875447"/>
              <a:gd name="connsiteY12" fmla="*/ 2451100 h 5194300"/>
              <a:gd name="connsiteX13" fmla="*/ 7875447 w 7875447"/>
              <a:gd name="connsiteY13" fmla="*/ 2755900 h 5194300"/>
              <a:gd name="connsiteX14" fmla="*/ 7646847 w 7875447"/>
              <a:gd name="connsiteY14" fmla="*/ 2755900 h 5194300"/>
              <a:gd name="connsiteX15" fmla="*/ 7646847 w 7875447"/>
              <a:gd name="connsiteY15" fmla="*/ 4889500 h 5194300"/>
              <a:gd name="connsiteX16" fmla="*/ 7646848 w 7875447"/>
              <a:gd name="connsiteY16" fmla="*/ 5194300 h 5194300"/>
              <a:gd name="connsiteX17" fmla="*/ 4217847 w 7875447"/>
              <a:gd name="connsiteY17" fmla="*/ 5194300 h 5194300"/>
              <a:gd name="connsiteX18" fmla="*/ 3608247 w 7875447"/>
              <a:gd name="connsiteY18" fmla="*/ 5194300 h 5194300"/>
              <a:gd name="connsiteX19" fmla="*/ 3608246 w 7875447"/>
              <a:gd name="connsiteY19" fmla="*/ 4889503 h 5194300"/>
              <a:gd name="connsiteX20" fmla="*/ 4126550 w 7875447"/>
              <a:gd name="connsiteY20" fmla="*/ 1438274 h 5194300"/>
              <a:gd name="connsiteX21" fmla="*/ 0 w 7875447"/>
              <a:gd name="connsiteY21" fmla="*/ 1438274 h 5194300"/>
              <a:gd name="connsiteX22" fmla="*/ 0 w 7875447"/>
              <a:gd name="connsiteY22" fmla="*/ 1054099 h 5194300"/>
              <a:gd name="connsiteX0" fmla="*/ 0 w 7875447"/>
              <a:gd name="connsiteY0" fmla="*/ 1054099 h 5194300"/>
              <a:gd name="connsiteX1" fmla="*/ 4367589 w 7875447"/>
              <a:gd name="connsiteY1" fmla="*/ 1438274 h 5194300"/>
              <a:gd name="connsiteX2" fmla="*/ 4294047 w 7875447"/>
              <a:gd name="connsiteY2" fmla="*/ 4889500 h 5194300"/>
              <a:gd name="connsiteX3" fmla="*/ 7342048 w 7875447"/>
              <a:gd name="connsiteY3" fmla="*/ 4889502 h 5194300"/>
              <a:gd name="connsiteX4" fmla="*/ 7342048 w 7875447"/>
              <a:gd name="connsiteY4" fmla="*/ 2755902 h 5194300"/>
              <a:gd name="connsiteX5" fmla="*/ 7342047 w 7875447"/>
              <a:gd name="connsiteY5" fmla="*/ 317500 h 5194300"/>
              <a:gd name="connsiteX6" fmla="*/ 4751247 w 7875447"/>
              <a:gd name="connsiteY6" fmla="*/ 317500 h 5194300"/>
              <a:gd name="connsiteX7" fmla="*/ 4751247 w 7875447"/>
              <a:gd name="connsiteY7" fmla="*/ 12700 h 5194300"/>
              <a:gd name="connsiteX8" fmla="*/ 7342047 w 7875447"/>
              <a:gd name="connsiteY8" fmla="*/ 12700 h 5194300"/>
              <a:gd name="connsiteX9" fmla="*/ 7646847 w 7875447"/>
              <a:gd name="connsiteY9" fmla="*/ 12700 h 5194300"/>
              <a:gd name="connsiteX10" fmla="*/ 7646847 w 7875447"/>
              <a:gd name="connsiteY10" fmla="*/ 317500 h 5194300"/>
              <a:gd name="connsiteX11" fmla="*/ 7646847 w 7875447"/>
              <a:gd name="connsiteY11" fmla="*/ 2451100 h 5194300"/>
              <a:gd name="connsiteX12" fmla="*/ 7875447 w 7875447"/>
              <a:gd name="connsiteY12" fmla="*/ 2451100 h 5194300"/>
              <a:gd name="connsiteX13" fmla="*/ 7875447 w 7875447"/>
              <a:gd name="connsiteY13" fmla="*/ 2755900 h 5194300"/>
              <a:gd name="connsiteX14" fmla="*/ 7646847 w 7875447"/>
              <a:gd name="connsiteY14" fmla="*/ 2755900 h 5194300"/>
              <a:gd name="connsiteX15" fmla="*/ 7646847 w 7875447"/>
              <a:gd name="connsiteY15" fmla="*/ 4889500 h 5194300"/>
              <a:gd name="connsiteX16" fmla="*/ 7646848 w 7875447"/>
              <a:gd name="connsiteY16" fmla="*/ 5194300 h 5194300"/>
              <a:gd name="connsiteX17" fmla="*/ 4217847 w 7875447"/>
              <a:gd name="connsiteY17" fmla="*/ 5194300 h 5194300"/>
              <a:gd name="connsiteX18" fmla="*/ 3608247 w 7875447"/>
              <a:gd name="connsiteY18" fmla="*/ 5194300 h 5194300"/>
              <a:gd name="connsiteX19" fmla="*/ 3608246 w 7875447"/>
              <a:gd name="connsiteY19" fmla="*/ 4889503 h 5194300"/>
              <a:gd name="connsiteX20" fmla="*/ 0 w 7875447"/>
              <a:gd name="connsiteY20" fmla="*/ 1438274 h 5194300"/>
              <a:gd name="connsiteX21" fmla="*/ 0 w 7875447"/>
              <a:gd name="connsiteY21" fmla="*/ 1054099 h 5194300"/>
              <a:gd name="connsiteX0" fmla="*/ 0 w 7875447"/>
              <a:gd name="connsiteY0" fmla="*/ 1054099 h 5194300"/>
              <a:gd name="connsiteX1" fmla="*/ 4294047 w 7875447"/>
              <a:gd name="connsiteY1" fmla="*/ 4889500 h 5194300"/>
              <a:gd name="connsiteX2" fmla="*/ 7342048 w 7875447"/>
              <a:gd name="connsiteY2" fmla="*/ 4889502 h 5194300"/>
              <a:gd name="connsiteX3" fmla="*/ 7342048 w 7875447"/>
              <a:gd name="connsiteY3" fmla="*/ 2755902 h 5194300"/>
              <a:gd name="connsiteX4" fmla="*/ 7342047 w 7875447"/>
              <a:gd name="connsiteY4" fmla="*/ 317500 h 5194300"/>
              <a:gd name="connsiteX5" fmla="*/ 4751247 w 7875447"/>
              <a:gd name="connsiteY5" fmla="*/ 317500 h 5194300"/>
              <a:gd name="connsiteX6" fmla="*/ 4751247 w 7875447"/>
              <a:gd name="connsiteY6" fmla="*/ 12700 h 5194300"/>
              <a:gd name="connsiteX7" fmla="*/ 7342047 w 7875447"/>
              <a:gd name="connsiteY7" fmla="*/ 12700 h 5194300"/>
              <a:gd name="connsiteX8" fmla="*/ 7646847 w 7875447"/>
              <a:gd name="connsiteY8" fmla="*/ 12700 h 5194300"/>
              <a:gd name="connsiteX9" fmla="*/ 7646847 w 7875447"/>
              <a:gd name="connsiteY9" fmla="*/ 317500 h 5194300"/>
              <a:gd name="connsiteX10" fmla="*/ 7646847 w 7875447"/>
              <a:gd name="connsiteY10" fmla="*/ 2451100 h 5194300"/>
              <a:gd name="connsiteX11" fmla="*/ 7875447 w 7875447"/>
              <a:gd name="connsiteY11" fmla="*/ 2451100 h 5194300"/>
              <a:gd name="connsiteX12" fmla="*/ 7875447 w 7875447"/>
              <a:gd name="connsiteY12" fmla="*/ 2755900 h 5194300"/>
              <a:gd name="connsiteX13" fmla="*/ 7646847 w 7875447"/>
              <a:gd name="connsiteY13" fmla="*/ 2755900 h 5194300"/>
              <a:gd name="connsiteX14" fmla="*/ 7646847 w 7875447"/>
              <a:gd name="connsiteY14" fmla="*/ 4889500 h 5194300"/>
              <a:gd name="connsiteX15" fmla="*/ 7646848 w 7875447"/>
              <a:gd name="connsiteY15" fmla="*/ 5194300 h 5194300"/>
              <a:gd name="connsiteX16" fmla="*/ 4217847 w 7875447"/>
              <a:gd name="connsiteY16" fmla="*/ 5194300 h 5194300"/>
              <a:gd name="connsiteX17" fmla="*/ 3608247 w 7875447"/>
              <a:gd name="connsiteY17" fmla="*/ 5194300 h 5194300"/>
              <a:gd name="connsiteX18" fmla="*/ 3608246 w 7875447"/>
              <a:gd name="connsiteY18" fmla="*/ 4889503 h 5194300"/>
              <a:gd name="connsiteX19" fmla="*/ 0 w 7875447"/>
              <a:gd name="connsiteY19" fmla="*/ 1438274 h 5194300"/>
              <a:gd name="connsiteX20" fmla="*/ 0 w 7875447"/>
              <a:gd name="connsiteY20" fmla="*/ 1054099 h 5194300"/>
              <a:gd name="connsiteX0" fmla="*/ 0 w 7875447"/>
              <a:gd name="connsiteY0" fmla="*/ 1438274 h 5194300"/>
              <a:gd name="connsiteX1" fmla="*/ 4294047 w 7875447"/>
              <a:gd name="connsiteY1" fmla="*/ 4889500 h 5194300"/>
              <a:gd name="connsiteX2" fmla="*/ 7342048 w 7875447"/>
              <a:gd name="connsiteY2" fmla="*/ 4889502 h 5194300"/>
              <a:gd name="connsiteX3" fmla="*/ 7342048 w 7875447"/>
              <a:gd name="connsiteY3" fmla="*/ 2755902 h 5194300"/>
              <a:gd name="connsiteX4" fmla="*/ 7342047 w 7875447"/>
              <a:gd name="connsiteY4" fmla="*/ 317500 h 5194300"/>
              <a:gd name="connsiteX5" fmla="*/ 4751247 w 7875447"/>
              <a:gd name="connsiteY5" fmla="*/ 317500 h 5194300"/>
              <a:gd name="connsiteX6" fmla="*/ 4751247 w 7875447"/>
              <a:gd name="connsiteY6" fmla="*/ 12700 h 5194300"/>
              <a:gd name="connsiteX7" fmla="*/ 7342047 w 7875447"/>
              <a:gd name="connsiteY7" fmla="*/ 12700 h 5194300"/>
              <a:gd name="connsiteX8" fmla="*/ 7646847 w 7875447"/>
              <a:gd name="connsiteY8" fmla="*/ 12700 h 5194300"/>
              <a:gd name="connsiteX9" fmla="*/ 7646847 w 7875447"/>
              <a:gd name="connsiteY9" fmla="*/ 317500 h 5194300"/>
              <a:gd name="connsiteX10" fmla="*/ 7646847 w 7875447"/>
              <a:gd name="connsiteY10" fmla="*/ 2451100 h 5194300"/>
              <a:gd name="connsiteX11" fmla="*/ 7875447 w 7875447"/>
              <a:gd name="connsiteY11" fmla="*/ 2451100 h 5194300"/>
              <a:gd name="connsiteX12" fmla="*/ 7875447 w 7875447"/>
              <a:gd name="connsiteY12" fmla="*/ 2755900 h 5194300"/>
              <a:gd name="connsiteX13" fmla="*/ 7646847 w 7875447"/>
              <a:gd name="connsiteY13" fmla="*/ 2755900 h 5194300"/>
              <a:gd name="connsiteX14" fmla="*/ 7646847 w 7875447"/>
              <a:gd name="connsiteY14" fmla="*/ 4889500 h 5194300"/>
              <a:gd name="connsiteX15" fmla="*/ 7646848 w 7875447"/>
              <a:gd name="connsiteY15" fmla="*/ 5194300 h 5194300"/>
              <a:gd name="connsiteX16" fmla="*/ 4217847 w 7875447"/>
              <a:gd name="connsiteY16" fmla="*/ 5194300 h 5194300"/>
              <a:gd name="connsiteX17" fmla="*/ 3608247 w 7875447"/>
              <a:gd name="connsiteY17" fmla="*/ 5194300 h 5194300"/>
              <a:gd name="connsiteX18" fmla="*/ 3608246 w 7875447"/>
              <a:gd name="connsiteY18" fmla="*/ 4889503 h 5194300"/>
              <a:gd name="connsiteX19" fmla="*/ 0 w 7875447"/>
              <a:gd name="connsiteY19" fmla="*/ 1438274 h 5194300"/>
              <a:gd name="connsiteX0" fmla="*/ 0 w 4267201"/>
              <a:gd name="connsiteY0" fmla="*/ 4889503 h 5194300"/>
              <a:gd name="connsiteX1" fmla="*/ 685801 w 4267201"/>
              <a:gd name="connsiteY1" fmla="*/ 4889500 h 5194300"/>
              <a:gd name="connsiteX2" fmla="*/ 3733802 w 4267201"/>
              <a:gd name="connsiteY2" fmla="*/ 4889502 h 5194300"/>
              <a:gd name="connsiteX3" fmla="*/ 3733802 w 4267201"/>
              <a:gd name="connsiteY3" fmla="*/ 2755902 h 5194300"/>
              <a:gd name="connsiteX4" fmla="*/ 3733801 w 4267201"/>
              <a:gd name="connsiteY4" fmla="*/ 317500 h 5194300"/>
              <a:gd name="connsiteX5" fmla="*/ 1143001 w 4267201"/>
              <a:gd name="connsiteY5" fmla="*/ 317500 h 5194300"/>
              <a:gd name="connsiteX6" fmla="*/ 1143001 w 4267201"/>
              <a:gd name="connsiteY6" fmla="*/ 12700 h 5194300"/>
              <a:gd name="connsiteX7" fmla="*/ 3733801 w 4267201"/>
              <a:gd name="connsiteY7" fmla="*/ 12700 h 5194300"/>
              <a:gd name="connsiteX8" fmla="*/ 4038601 w 4267201"/>
              <a:gd name="connsiteY8" fmla="*/ 12700 h 5194300"/>
              <a:gd name="connsiteX9" fmla="*/ 4038601 w 4267201"/>
              <a:gd name="connsiteY9" fmla="*/ 317500 h 5194300"/>
              <a:gd name="connsiteX10" fmla="*/ 4038601 w 4267201"/>
              <a:gd name="connsiteY10" fmla="*/ 2451100 h 5194300"/>
              <a:gd name="connsiteX11" fmla="*/ 4267201 w 4267201"/>
              <a:gd name="connsiteY11" fmla="*/ 2451100 h 5194300"/>
              <a:gd name="connsiteX12" fmla="*/ 4267201 w 4267201"/>
              <a:gd name="connsiteY12" fmla="*/ 2755900 h 5194300"/>
              <a:gd name="connsiteX13" fmla="*/ 4038601 w 4267201"/>
              <a:gd name="connsiteY13" fmla="*/ 2755900 h 5194300"/>
              <a:gd name="connsiteX14" fmla="*/ 4038601 w 4267201"/>
              <a:gd name="connsiteY14" fmla="*/ 4889500 h 5194300"/>
              <a:gd name="connsiteX15" fmla="*/ 4038602 w 4267201"/>
              <a:gd name="connsiteY15" fmla="*/ 5194300 h 5194300"/>
              <a:gd name="connsiteX16" fmla="*/ 609601 w 4267201"/>
              <a:gd name="connsiteY16" fmla="*/ 5194300 h 5194300"/>
              <a:gd name="connsiteX17" fmla="*/ 1 w 4267201"/>
              <a:gd name="connsiteY17" fmla="*/ 5194300 h 5194300"/>
              <a:gd name="connsiteX18" fmla="*/ 0 w 4267201"/>
              <a:gd name="connsiteY18" fmla="*/ 4889503 h 5194300"/>
              <a:gd name="connsiteX0" fmla="*/ 0 w 4267201"/>
              <a:gd name="connsiteY0" fmla="*/ 4889503 h 5194300"/>
              <a:gd name="connsiteX1" fmla="*/ 685801 w 4267201"/>
              <a:gd name="connsiteY1" fmla="*/ 4889500 h 5194300"/>
              <a:gd name="connsiteX2" fmla="*/ 3733802 w 4267201"/>
              <a:gd name="connsiteY2" fmla="*/ 4889502 h 5194300"/>
              <a:gd name="connsiteX3" fmla="*/ 3733802 w 4267201"/>
              <a:gd name="connsiteY3" fmla="*/ 2755902 h 5194300"/>
              <a:gd name="connsiteX4" fmla="*/ 3733801 w 4267201"/>
              <a:gd name="connsiteY4" fmla="*/ 317500 h 5194300"/>
              <a:gd name="connsiteX5" fmla="*/ 1143001 w 4267201"/>
              <a:gd name="connsiteY5" fmla="*/ 317500 h 5194300"/>
              <a:gd name="connsiteX6" fmla="*/ 1143001 w 4267201"/>
              <a:gd name="connsiteY6" fmla="*/ 12700 h 5194300"/>
              <a:gd name="connsiteX7" fmla="*/ 3733801 w 4267201"/>
              <a:gd name="connsiteY7" fmla="*/ 12700 h 5194300"/>
              <a:gd name="connsiteX8" fmla="*/ 4038601 w 4267201"/>
              <a:gd name="connsiteY8" fmla="*/ 12700 h 5194300"/>
              <a:gd name="connsiteX9" fmla="*/ 4038601 w 4267201"/>
              <a:gd name="connsiteY9" fmla="*/ 317500 h 5194300"/>
              <a:gd name="connsiteX10" fmla="*/ 4038601 w 4267201"/>
              <a:gd name="connsiteY10" fmla="*/ 2451100 h 5194300"/>
              <a:gd name="connsiteX11" fmla="*/ 4267201 w 4267201"/>
              <a:gd name="connsiteY11" fmla="*/ 2451100 h 5194300"/>
              <a:gd name="connsiteX12" fmla="*/ 4267201 w 4267201"/>
              <a:gd name="connsiteY12" fmla="*/ 2755900 h 5194300"/>
              <a:gd name="connsiteX13" fmla="*/ 4038601 w 4267201"/>
              <a:gd name="connsiteY13" fmla="*/ 2755900 h 5194300"/>
              <a:gd name="connsiteX14" fmla="*/ 4038601 w 4267201"/>
              <a:gd name="connsiteY14" fmla="*/ 4889500 h 5194300"/>
              <a:gd name="connsiteX15" fmla="*/ 4038600 w 4267201"/>
              <a:gd name="connsiteY15" fmla="*/ 5041903 h 5194300"/>
              <a:gd name="connsiteX16" fmla="*/ 609601 w 4267201"/>
              <a:gd name="connsiteY16" fmla="*/ 5194300 h 5194300"/>
              <a:gd name="connsiteX17" fmla="*/ 1 w 4267201"/>
              <a:gd name="connsiteY17" fmla="*/ 5194300 h 5194300"/>
              <a:gd name="connsiteX18" fmla="*/ 0 w 4267201"/>
              <a:gd name="connsiteY18" fmla="*/ 4889503 h 5194300"/>
              <a:gd name="connsiteX0" fmla="*/ 0 w 4267201"/>
              <a:gd name="connsiteY0" fmla="*/ 4889503 h 5194300"/>
              <a:gd name="connsiteX1" fmla="*/ 685801 w 4267201"/>
              <a:gd name="connsiteY1" fmla="*/ 4889500 h 5194300"/>
              <a:gd name="connsiteX2" fmla="*/ 3733802 w 4267201"/>
              <a:gd name="connsiteY2" fmla="*/ 4889502 h 5194300"/>
              <a:gd name="connsiteX3" fmla="*/ 3733802 w 4267201"/>
              <a:gd name="connsiteY3" fmla="*/ 2755902 h 5194300"/>
              <a:gd name="connsiteX4" fmla="*/ 3733801 w 4267201"/>
              <a:gd name="connsiteY4" fmla="*/ 317500 h 5194300"/>
              <a:gd name="connsiteX5" fmla="*/ 1143001 w 4267201"/>
              <a:gd name="connsiteY5" fmla="*/ 317500 h 5194300"/>
              <a:gd name="connsiteX6" fmla="*/ 1143001 w 4267201"/>
              <a:gd name="connsiteY6" fmla="*/ 12700 h 5194300"/>
              <a:gd name="connsiteX7" fmla="*/ 3733801 w 4267201"/>
              <a:gd name="connsiteY7" fmla="*/ 12700 h 5194300"/>
              <a:gd name="connsiteX8" fmla="*/ 4038601 w 4267201"/>
              <a:gd name="connsiteY8" fmla="*/ 12700 h 5194300"/>
              <a:gd name="connsiteX9" fmla="*/ 4038601 w 4267201"/>
              <a:gd name="connsiteY9" fmla="*/ 317500 h 5194300"/>
              <a:gd name="connsiteX10" fmla="*/ 4038601 w 4267201"/>
              <a:gd name="connsiteY10" fmla="*/ 2451100 h 5194300"/>
              <a:gd name="connsiteX11" fmla="*/ 4267201 w 4267201"/>
              <a:gd name="connsiteY11" fmla="*/ 2451100 h 5194300"/>
              <a:gd name="connsiteX12" fmla="*/ 4267201 w 4267201"/>
              <a:gd name="connsiteY12" fmla="*/ 2755900 h 5194300"/>
              <a:gd name="connsiteX13" fmla="*/ 4038601 w 4267201"/>
              <a:gd name="connsiteY13" fmla="*/ 2755900 h 5194300"/>
              <a:gd name="connsiteX14" fmla="*/ 4038601 w 4267201"/>
              <a:gd name="connsiteY14" fmla="*/ 4889500 h 5194300"/>
              <a:gd name="connsiteX15" fmla="*/ 4038600 w 4267201"/>
              <a:gd name="connsiteY15" fmla="*/ 5041903 h 5194300"/>
              <a:gd name="connsiteX16" fmla="*/ 1752600 w 4267201"/>
              <a:gd name="connsiteY16" fmla="*/ 5041903 h 5194300"/>
              <a:gd name="connsiteX17" fmla="*/ 1 w 4267201"/>
              <a:gd name="connsiteY17" fmla="*/ 5194300 h 5194300"/>
              <a:gd name="connsiteX18" fmla="*/ 0 w 4267201"/>
              <a:gd name="connsiteY18" fmla="*/ 4889503 h 5194300"/>
              <a:gd name="connsiteX0" fmla="*/ 0 w 4267201"/>
              <a:gd name="connsiteY0" fmla="*/ 4889503 h 5041903"/>
              <a:gd name="connsiteX1" fmla="*/ 685801 w 4267201"/>
              <a:gd name="connsiteY1" fmla="*/ 4889500 h 5041903"/>
              <a:gd name="connsiteX2" fmla="*/ 3733802 w 4267201"/>
              <a:gd name="connsiteY2" fmla="*/ 4889502 h 5041903"/>
              <a:gd name="connsiteX3" fmla="*/ 3733802 w 4267201"/>
              <a:gd name="connsiteY3" fmla="*/ 2755902 h 5041903"/>
              <a:gd name="connsiteX4" fmla="*/ 3733801 w 4267201"/>
              <a:gd name="connsiteY4" fmla="*/ 317500 h 5041903"/>
              <a:gd name="connsiteX5" fmla="*/ 1143001 w 4267201"/>
              <a:gd name="connsiteY5" fmla="*/ 317500 h 5041903"/>
              <a:gd name="connsiteX6" fmla="*/ 1143001 w 4267201"/>
              <a:gd name="connsiteY6" fmla="*/ 12700 h 5041903"/>
              <a:gd name="connsiteX7" fmla="*/ 3733801 w 4267201"/>
              <a:gd name="connsiteY7" fmla="*/ 12700 h 5041903"/>
              <a:gd name="connsiteX8" fmla="*/ 4038601 w 4267201"/>
              <a:gd name="connsiteY8" fmla="*/ 12700 h 5041903"/>
              <a:gd name="connsiteX9" fmla="*/ 4038601 w 4267201"/>
              <a:gd name="connsiteY9" fmla="*/ 317500 h 5041903"/>
              <a:gd name="connsiteX10" fmla="*/ 4038601 w 4267201"/>
              <a:gd name="connsiteY10" fmla="*/ 2451100 h 5041903"/>
              <a:gd name="connsiteX11" fmla="*/ 4267201 w 4267201"/>
              <a:gd name="connsiteY11" fmla="*/ 2451100 h 5041903"/>
              <a:gd name="connsiteX12" fmla="*/ 4267201 w 4267201"/>
              <a:gd name="connsiteY12" fmla="*/ 2755900 h 5041903"/>
              <a:gd name="connsiteX13" fmla="*/ 4038601 w 4267201"/>
              <a:gd name="connsiteY13" fmla="*/ 2755900 h 5041903"/>
              <a:gd name="connsiteX14" fmla="*/ 4038601 w 4267201"/>
              <a:gd name="connsiteY14" fmla="*/ 4889500 h 5041903"/>
              <a:gd name="connsiteX15" fmla="*/ 4038600 w 4267201"/>
              <a:gd name="connsiteY15" fmla="*/ 5041903 h 5041903"/>
              <a:gd name="connsiteX16" fmla="*/ 1752600 w 4267201"/>
              <a:gd name="connsiteY16" fmla="*/ 5041903 h 5041903"/>
              <a:gd name="connsiteX17" fmla="*/ 0 w 4267201"/>
              <a:gd name="connsiteY17" fmla="*/ 5041900 h 5041903"/>
              <a:gd name="connsiteX18" fmla="*/ 0 w 4267201"/>
              <a:gd name="connsiteY18" fmla="*/ 4889503 h 5041903"/>
              <a:gd name="connsiteX0" fmla="*/ 0 w 4267201"/>
              <a:gd name="connsiteY0" fmla="*/ 4889503 h 5041903"/>
              <a:gd name="connsiteX1" fmla="*/ 1752600 w 4267201"/>
              <a:gd name="connsiteY1" fmla="*/ 4889501 h 5041903"/>
              <a:gd name="connsiteX2" fmla="*/ 3733802 w 4267201"/>
              <a:gd name="connsiteY2" fmla="*/ 4889502 h 5041903"/>
              <a:gd name="connsiteX3" fmla="*/ 3733802 w 4267201"/>
              <a:gd name="connsiteY3" fmla="*/ 2755902 h 5041903"/>
              <a:gd name="connsiteX4" fmla="*/ 3733801 w 4267201"/>
              <a:gd name="connsiteY4" fmla="*/ 317500 h 5041903"/>
              <a:gd name="connsiteX5" fmla="*/ 1143001 w 4267201"/>
              <a:gd name="connsiteY5" fmla="*/ 317500 h 5041903"/>
              <a:gd name="connsiteX6" fmla="*/ 1143001 w 4267201"/>
              <a:gd name="connsiteY6" fmla="*/ 12700 h 5041903"/>
              <a:gd name="connsiteX7" fmla="*/ 3733801 w 4267201"/>
              <a:gd name="connsiteY7" fmla="*/ 12700 h 5041903"/>
              <a:gd name="connsiteX8" fmla="*/ 4038601 w 4267201"/>
              <a:gd name="connsiteY8" fmla="*/ 12700 h 5041903"/>
              <a:gd name="connsiteX9" fmla="*/ 4038601 w 4267201"/>
              <a:gd name="connsiteY9" fmla="*/ 317500 h 5041903"/>
              <a:gd name="connsiteX10" fmla="*/ 4038601 w 4267201"/>
              <a:gd name="connsiteY10" fmla="*/ 2451100 h 5041903"/>
              <a:gd name="connsiteX11" fmla="*/ 4267201 w 4267201"/>
              <a:gd name="connsiteY11" fmla="*/ 2451100 h 5041903"/>
              <a:gd name="connsiteX12" fmla="*/ 4267201 w 4267201"/>
              <a:gd name="connsiteY12" fmla="*/ 2755900 h 5041903"/>
              <a:gd name="connsiteX13" fmla="*/ 4038601 w 4267201"/>
              <a:gd name="connsiteY13" fmla="*/ 2755900 h 5041903"/>
              <a:gd name="connsiteX14" fmla="*/ 4038601 w 4267201"/>
              <a:gd name="connsiteY14" fmla="*/ 4889500 h 5041903"/>
              <a:gd name="connsiteX15" fmla="*/ 4038600 w 4267201"/>
              <a:gd name="connsiteY15" fmla="*/ 5041903 h 5041903"/>
              <a:gd name="connsiteX16" fmla="*/ 1752600 w 4267201"/>
              <a:gd name="connsiteY16" fmla="*/ 5041903 h 5041903"/>
              <a:gd name="connsiteX17" fmla="*/ 0 w 4267201"/>
              <a:gd name="connsiteY17" fmla="*/ 5041900 h 5041903"/>
              <a:gd name="connsiteX18" fmla="*/ 0 w 4267201"/>
              <a:gd name="connsiteY18" fmla="*/ 4889503 h 5041903"/>
              <a:gd name="connsiteX0" fmla="*/ 0 w 4267201"/>
              <a:gd name="connsiteY0" fmla="*/ 4889503 h 5041903"/>
              <a:gd name="connsiteX1" fmla="*/ 3733802 w 4267201"/>
              <a:gd name="connsiteY1" fmla="*/ 4889502 h 5041903"/>
              <a:gd name="connsiteX2" fmla="*/ 3733802 w 4267201"/>
              <a:gd name="connsiteY2" fmla="*/ 2755902 h 5041903"/>
              <a:gd name="connsiteX3" fmla="*/ 3733801 w 4267201"/>
              <a:gd name="connsiteY3" fmla="*/ 317500 h 5041903"/>
              <a:gd name="connsiteX4" fmla="*/ 1143001 w 4267201"/>
              <a:gd name="connsiteY4" fmla="*/ 317500 h 5041903"/>
              <a:gd name="connsiteX5" fmla="*/ 1143001 w 4267201"/>
              <a:gd name="connsiteY5" fmla="*/ 12700 h 5041903"/>
              <a:gd name="connsiteX6" fmla="*/ 3733801 w 4267201"/>
              <a:gd name="connsiteY6" fmla="*/ 12700 h 5041903"/>
              <a:gd name="connsiteX7" fmla="*/ 4038601 w 4267201"/>
              <a:gd name="connsiteY7" fmla="*/ 12700 h 5041903"/>
              <a:gd name="connsiteX8" fmla="*/ 4038601 w 4267201"/>
              <a:gd name="connsiteY8" fmla="*/ 317500 h 5041903"/>
              <a:gd name="connsiteX9" fmla="*/ 4038601 w 4267201"/>
              <a:gd name="connsiteY9" fmla="*/ 2451100 h 5041903"/>
              <a:gd name="connsiteX10" fmla="*/ 4267201 w 4267201"/>
              <a:gd name="connsiteY10" fmla="*/ 2451100 h 5041903"/>
              <a:gd name="connsiteX11" fmla="*/ 4267201 w 4267201"/>
              <a:gd name="connsiteY11" fmla="*/ 2755900 h 5041903"/>
              <a:gd name="connsiteX12" fmla="*/ 4038601 w 4267201"/>
              <a:gd name="connsiteY12" fmla="*/ 2755900 h 5041903"/>
              <a:gd name="connsiteX13" fmla="*/ 4038601 w 4267201"/>
              <a:gd name="connsiteY13" fmla="*/ 4889500 h 5041903"/>
              <a:gd name="connsiteX14" fmla="*/ 4038600 w 4267201"/>
              <a:gd name="connsiteY14" fmla="*/ 5041903 h 5041903"/>
              <a:gd name="connsiteX15" fmla="*/ 1752600 w 4267201"/>
              <a:gd name="connsiteY15" fmla="*/ 5041903 h 5041903"/>
              <a:gd name="connsiteX16" fmla="*/ 0 w 4267201"/>
              <a:gd name="connsiteY16" fmla="*/ 5041900 h 5041903"/>
              <a:gd name="connsiteX17" fmla="*/ 0 w 4267201"/>
              <a:gd name="connsiteY17" fmla="*/ 4889503 h 5041903"/>
              <a:gd name="connsiteX0" fmla="*/ 0 w 4267201"/>
              <a:gd name="connsiteY0" fmla="*/ 4889503 h 5041903"/>
              <a:gd name="connsiteX1" fmla="*/ 3733802 w 4267201"/>
              <a:gd name="connsiteY1" fmla="*/ 4889502 h 5041903"/>
              <a:gd name="connsiteX2" fmla="*/ 3733802 w 4267201"/>
              <a:gd name="connsiteY2" fmla="*/ 2755902 h 5041903"/>
              <a:gd name="connsiteX3" fmla="*/ 3886200 w 4267201"/>
              <a:gd name="connsiteY3" fmla="*/ 165101 h 5041903"/>
              <a:gd name="connsiteX4" fmla="*/ 1143001 w 4267201"/>
              <a:gd name="connsiteY4" fmla="*/ 317500 h 5041903"/>
              <a:gd name="connsiteX5" fmla="*/ 1143001 w 4267201"/>
              <a:gd name="connsiteY5" fmla="*/ 12700 h 5041903"/>
              <a:gd name="connsiteX6" fmla="*/ 3733801 w 4267201"/>
              <a:gd name="connsiteY6" fmla="*/ 12700 h 5041903"/>
              <a:gd name="connsiteX7" fmla="*/ 4038601 w 4267201"/>
              <a:gd name="connsiteY7" fmla="*/ 12700 h 5041903"/>
              <a:gd name="connsiteX8" fmla="*/ 4038601 w 4267201"/>
              <a:gd name="connsiteY8" fmla="*/ 317500 h 5041903"/>
              <a:gd name="connsiteX9" fmla="*/ 4038601 w 4267201"/>
              <a:gd name="connsiteY9" fmla="*/ 2451100 h 5041903"/>
              <a:gd name="connsiteX10" fmla="*/ 4267201 w 4267201"/>
              <a:gd name="connsiteY10" fmla="*/ 2451100 h 5041903"/>
              <a:gd name="connsiteX11" fmla="*/ 4267201 w 4267201"/>
              <a:gd name="connsiteY11" fmla="*/ 2755900 h 5041903"/>
              <a:gd name="connsiteX12" fmla="*/ 4038601 w 4267201"/>
              <a:gd name="connsiteY12" fmla="*/ 2755900 h 5041903"/>
              <a:gd name="connsiteX13" fmla="*/ 4038601 w 4267201"/>
              <a:gd name="connsiteY13" fmla="*/ 4889500 h 5041903"/>
              <a:gd name="connsiteX14" fmla="*/ 4038600 w 4267201"/>
              <a:gd name="connsiteY14" fmla="*/ 5041903 h 5041903"/>
              <a:gd name="connsiteX15" fmla="*/ 1752600 w 4267201"/>
              <a:gd name="connsiteY15" fmla="*/ 5041903 h 5041903"/>
              <a:gd name="connsiteX16" fmla="*/ 0 w 4267201"/>
              <a:gd name="connsiteY16" fmla="*/ 5041900 h 5041903"/>
              <a:gd name="connsiteX17" fmla="*/ 0 w 4267201"/>
              <a:gd name="connsiteY17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733802 w 4267201"/>
              <a:gd name="connsiteY2" fmla="*/ 2755902 h 5041903"/>
              <a:gd name="connsiteX3" fmla="*/ 3886200 w 4267201"/>
              <a:gd name="connsiteY3" fmla="*/ 165101 h 5041903"/>
              <a:gd name="connsiteX4" fmla="*/ 1143001 w 4267201"/>
              <a:gd name="connsiteY4" fmla="*/ 317500 h 5041903"/>
              <a:gd name="connsiteX5" fmla="*/ 1143001 w 4267201"/>
              <a:gd name="connsiteY5" fmla="*/ 12700 h 5041903"/>
              <a:gd name="connsiteX6" fmla="*/ 3733801 w 4267201"/>
              <a:gd name="connsiteY6" fmla="*/ 12700 h 5041903"/>
              <a:gd name="connsiteX7" fmla="*/ 4038601 w 4267201"/>
              <a:gd name="connsiteY7" fmla="*/ 12700 h 5041903"/>
              <a:gd name="connsiteX8" fmla="*/ 4038601 w 4267201"/>
              <a:gd name="connsiteY8" fmla="*/ 317500 h 5041903"/>
              <a:gd name="connsiteX9" fmla="*/ 4038601 w 4267201"/>
              <a:gd name="connsiteY9" fmla="*/ 2451100 h 5041903"/>
              <a:gd name="connsiteX10" fmla="*/ 4267201 w 4267201"/>
              <a:gd name="connsiteY10" fmla="*/ 2451100 h 5041903"/>
              <a:gd name="connsiteX11" fmla="*/ 4267201 w 4267201"/>
              <a:gd name="connsiteY11" fmla="*/ 2755900 h 5041903"/>
              <a:gd name="connsiteX12" fmla="*/ 4038601 w 4267201"/>
              <a:gd name="connsiteY12" fmla="*/ 2755900 h 5041903"/>
              <a:gd name="connsiteX13" fmla="*/ 4038601 w 4267201"/>
              <a:gd name="connsiteY13" fmla="*/ 4889500 h 5041903"/>
              <a:gd name="connsiteX14" fmla="*/ 4038600 w 4267201"/>
              <a:gd name="connsiteY14" fmla="*/ 5041903 h 5041903"/>
              <a:gd name="connsiteX15" fmla="*/ 1752600 w 4267201"/>
              <a:gd name="connsiteY15" fmla="*/ 5041903 h 5041903"/>
              <a:gd name="connsiteX16" fmla="*/ 0 w 4267201"/>
              <a:gd name="connsiteY16" fmla="*/ 5041900 h 5041903"/>
              <a:gd name="connsiteX17" fmla="*/ 0 w 4267201"/>
              <a:gd name="connsiteY17" fmla="*/ 4889503 h 5041903"/>
              <a:gd name="connsiteX0" fmla="*/ 0 w 4320540"/>
              <a:gd name="connsiteY0" fmla="*/ 4889503 h 5041903"/>
              <a:gd name="connsiteX1" fmla="*/ 3886200 w 4320540"/>
              <a:gd name="connsiteY1" fmla="*/ 4889501 h 5041903"/>
              <a:gd name="connsiteX2" fmla="*/ 3733802 w 4320540"/>
              <a:gd name="connsiteY2" fmla="*/ 2755902 h 5041903"/>
              <a:gd name="connsiteX3" fmla="*/ 3733800 w 4320540"/>
              <a:gd name="connsiteY3" fmla="*/ 2451101 h 5041903"/>
              <a:gd name="connsiteX4" fmla="*/ 3886200 w 4320540"/>
              <a:gd name="connsiteY4" fmla="*/ 165101 h 5041903"/>
              <a:gd name="connsiteX5" fmla="*/ 1143001 w 4320540"/>
              <a:gd name="connsiteY5" fmla="*/ 317500 h 5041903"/>
              <a:gd name="connsiteX6" fmla="*/ 1143001 w 4320540"/>
              <a:gd name="connsiteY6" fmla="*/ 12700 h 5041903"/>
              <a:gd name="connsiteX7" fmla="*/ 3733801 w 4320540"/>
              <a:gd name="connsiteY7" fmla="*/ 12700 h 5041903"/>
              <a:gd name="connsiteX8" fmla="*/ 4038601 w 4320540"/>
              <a:gd name="connsiteY8" fmla="*/ 12700 h 5041903"/>
              <a:gd name="connsiteX9" fmla="*/ 4038601 w 4320540"/>
              <a:gd name="connsiteY9" fmla="*/ 317500 h 5041903"/>
              <a:gd name="connsiteX10" fmla="*/ 4038601 w 4320540"/>
              <a:gd name="connsiteY10" fmla="*/ 2451100 h 5041903"/>
              <a:gd name="connsiteX11" fmla="*/ 4267201 w 4320540"/>
              <a:gd name="connsiteY11" fmla="*/ 2451100 h 5041903"/>
              <a:gd name="connsiteX12" fmla="*/ 4267201 w 4320540"/>
              <a:gd name="connsiteY12" fmla="*/ 2755900 h 5041903"/>
              <a:gd name="connsiteX13" fmla="*/ 4038601 w 4320540"/>
              <a:gd name="connsiteY13" fmla="*/ 2755900 h 5041903"/>
              <a:gd name="connsiteX14" fmla="*/ 4038601 w 4320540"/>
              <a:gd name="connsiteY14" fmla="*/ 4889500 h 5041903"/>
              <a:gd name="connsiteX15" fmla="*/ 4038600 w 4320540"/>
              <a:gd name="connsiteY15" fmla="*/ 5041903 h 5041903"/>
              <a:gd name="connsiteX16" fmla="*/ 1752600 w 4320540"/>
              <a:gd name="connsiteY16" fmla="*/ 5041903 h 5041903"/>
              <a:gd name="connsiteX17" fmla="*/ 0 w 4320540"/>
              <a:gd name="connsiteY17" fmla="*/ 5041900 h 5041903"/>
              <a:gd name="connsiteX18" fmla="*/ 0 w 4320540"/>
              <a:gd name="connsiteY18" fmla="*/ 4889503 h 5041903"/>
              <a:gd name="connsiteX0" fmla="*/ 0 w 4331970"/>
              <a:gd name="connsiteY0" fmla="*/ 4889503 h 5041903"/>
              <a:gd name="connsiteX1" fmla="*/ 3886200 w 4331970"/>
              <a:gd name="connsiteY1" fmla="*/ 4889501 h 5041903"/>
              <a:gd name="connsiteX2" fmla="*/ 3733802 w 4331970"/>
              <a:gd name="connsiteY2" fmla="*/ 2755902 h 5041903"/>
              <a:gd name="connsiteX3" fmla="*/ 3733800 w 4331970"/>
              <a:gd name="connsiteY3" fmla="*/ 2451101 h 5041903"/>
              <a:gd name="connsiteX4" fmla="*/ 3886200 w 4331970"/>
              <a:gd name="connsiteY4" fmla="*/ 2451103 h 5041903"/>
              <a:gd name="connsiteX5" fmla="*/ 3886200 w 4331970"/>
              <a:gd name="connsiteY5" fmla="*/ 165101 h 5041903"/>
              <a:gd name="connsiteX6" fmla="*/ 1143001 w 4331970"/>
              <a:gd name="connsiteY6" fmla="*/ 317500 h 5041903"/>
              <a:gd name="connsiteX7" fmla="*/ 1143001 w 4331970"/>
              <a:gd name="connsiteY7" fmla="*/ 12700 h 5041903"/>
              <a:gd name="connsiteX8" fmla="*/ 3733801 w 4331970"/>
              <a:gd name="connsiteY8" fmla="*/ 12700 h 5041903"/>
              <a:gd name="connsiteX9" fmla="*/ 4038601 w 4331970"/>
              <a:gd name="connsiteY9" fmla="*/ 12700 h 5041903"/>
              <a:gd name="connsiteX10" fmla="*/ 4038601 w 4331970"/>
              <a:gd name="connsiteY10" fmla="*/ 317500 h 5041903"/>
              <a:gd name="connsiteX11" fmla="*/ 4038601 w 4331970"/>
              <a:gd name="connsiteY11" fmla="*/ 2451100 h 5041903"/>
              <a:gd name="connsiteX12" fmla="*/ 4267201 w 4331970"/>
              <a:gd name="connsiteY12" fmla="*/ 2451100 h 5041903"/>
              <a:gd name="connsiteX13" fmla="*/ 4267201 w 4331970"/>
              <a:gd name="connsiteY13" fmla="*/ 2755900 h 5041903"/>
              <a:gd name="connsiteX14" fmla="*/ 4038601 w 4331970"/>
              <a:gd name="connsiteY14" fmla="*/ 2755900 h 5041903"/>
              <a:gd name="connsiteX15" fmla="*/ 4038601 w 4331970"/>
              <a:gd name="connsiteY15" fmla="*/ 4889500 h 5041903"/>
              <a:gd name="connsiteX16" fmla="*/ 4038600 w 4331970"/>
              <a:gd name="connsiteY16" fmla="*/ 5041903 h 5041903"/>
              <a:gd name="connsiteX17" fmla="*/ 1752600 w 4331970"/>
              <a:gd name="connsiteY17" fmla="*/ 5041903 h 5041903"/>
              <a:gd name="connsiteX18" fmla="*/ 0 w 4331970"/>
              <a:gd name="connsiteY18" fmla="*/ 5041900 h 5041903"/>
              <a:gd name="connsiteX19" fmla="*/ 0 w 4331970"/>
              <a:gd name="connsiteY19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733802 w 4267201"/>
              <a:gd name="connsiteY2" fmla="*/ 2755902 h 5041903"/>
              <a:gd name="connsiteX3" fmla="*/ 3733800 w 4267201"/>
              <a:gd name="connsiteY3" fmla="*/ 2451101 h 5041903"/>
              <a:gd name="connsiteX4" fmla="*/ 3886200 w 4267201"/>
              <a:gd name="connsiteY4" fmla="*/ 2451103 h 5041903"/>
              <a:gd name="connsiteX5" fmla="*/ 3886200 w 4267201"/>
              <a:gd name="connsiteY5" fmla="*/ 165101 h 5041903"/>
              <a:gd name="connsiteX6" fmla="*/ 1143001 w 4267201"/>
              <a:gd name="connsiteY6" fmla="*/ 317500 h 5041903"/>
              <a:gd name="connsiteX7" fmla="*/ 1143001 w 4267201"/>
              <a:gd name="connsiteY7" fmla="*/ 12700 h 5041903"/>
              <a:gd name="connsiteX8" fmla="*/ 3733801 w 4267201"/>
              <a:gd name="connsiteY8" fmla="*/ 12700 h 5041903"/>
              <a:gd name="connsiteX9" fmla="*/ 4038601 w 4267201"/>
              <a:gd name="connsiteY9" fmla="*/ 12700 h 5041903"/>
              <a:gd name="connsiteX10" fmla="*/ 4038601 w 4267201"/>
              <a:gd name="connsiteY10" fmla="*/ 317500 h 5041903"/>
              <a:gd name="connsiteX11" fmla="*/ 4038601 w 4267201"/>
              <a:gd name="connsiteY11" fmla="*/ 2451100 h 5041903"/>
              <a:gd name="connsiteX12" fmla="*/ 4267201 w 4267201"/>
              <a:gd name="connsiteY12" fmla="*/ 2451100 h 5041903"/>
              <a:gd name="connsiteX13" fmla="*/ 4267201 w 4267201"/>
              <a:gd name="connsiteY13" fmla="*/ 2755900 h 5041903"/>
              <a:gd name="connsiteX14" fmla="*/ 4038601 w 4267201"/>
              <a:gd name="connsiteY14" fmla="*/ 2755900 h 5041903"/>
              <a:gd name="connsiteX15" fmla="*/ 4038601 w 4267201"/>
              <a:gd name="connsiteY15" fmla="*/ 4889500 h 5041903"/>
              <a:gd name="connsiteX16" fmla="*/ 4038600 w 4267201"/>
              <a:gd name="connsiteY16" fmla="*/ 5041903 h 5041903"/>
              <a:gd name="connsiteX17" fmla="*/ 1752600 w 4267201"/>
              <a:gd name="connsiteY17" fmla="*/ 5041903 h 5041903"/>
              <a:gd name="connsiteX18" fmla="*/ 0 w 4267201"/>
              <a:gd name="connsiteY18" fmla="*/ 5041900 h 5041903"/>
              <a:gd name="connsiteX19" fmla="*/ 0 w 4267201"/>
              <a:gd name="connsiteY19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733802 w 4267201"/>
              <a:gd name="connsiteY2" fmla="*/ 2755902 h 5041903"/>
              <a:gd name="connsiteX3" fmla="*/ 3733800 w 4267201"/>
              <a:gd name="connsiteY3" fmla="*/ 2451101 h 5041903"/>
              <a:gd name="connsiteX4" fmla="*/ 3886200 w 4267201"/>
              <a:gd name="connsiteY4" fmla="*/ 2451103 h 5041903"/>
              <a:gd name="connsiteX5" fmla="*/ 3886200 w 4267201"/>
              <a:gd name="connsiteY5" fmla="*/ 165101 h 5041903"/>
              <a:gd name="connsiteX6" fmla="*/ 1143001 w 4267201"/>
              <a:gd name="connsiteY6" fmla="*/ 317500 h 5041903"/>
              <a:gd name="connsiteX7" fmla="*/ 1143001 w 4267201"/>
              <a:gd name="connsiteY7" fmla="*/ 12700 h 5041903"/>
              <a:gd name="connsiteX8" fmla="*/ 3733801 w 4267201"/>
              <a:gd name="connsiteY8" fmla="*/ 12700 h 5041903"/>
              <a:gd name="connsiteX9" fmla="*/ 4038601 w 4267201"/>
              <a:gd name="connsiteY9" fmla="*/ 12700 h 5041903"/>
              <a:gd name="connsiteX10" fmla="*/ 4038601 w 4267201"/>
              <a:gd name="connsiteY10" fmla="*/ 317500 h 5041903"/>
              <a:gd name="connsiteX11" fmla="*/ 4038601 w 4267201"/>
              <a:gd name="connsiteY11" fmla="*/ 2451100 h 5041903"/>
              <a:gd name="connsiteX12" fmla="*/ 4267201 w 4267201"/>
              <a:gd name="connsiteY12" fmla="*/ 2451100 h 5041903"/>
              <a:gd name="connsiteX13" fmla="*/ 4267201 w 4267201"/>
              <a:gd name="connsiteY13" fmla="*/ 2755900 h 5041903"/>
              <a:gd name="connsiteX14" fmla="*/ 4038601 w 4267201"/>
              <a:gd name="connsiteY14" fmla="*/ 2755900 h 5041903"/>
              <a:gd name="connsiteX15" fmla="*/ 4038601 w 4267201"/>
              <a:gd name="connsiteY15" fmla="*/ 4889500 h 5041903"/>
              <a:gd name="connsiteX16" fmla="*/ 4038600 w 4267201"/>
              <a:gd name="connsiteY16" fmla="*/ 5041903 h 5041903"/>
              <a:gd name="connsiteX17" fmla="*/ 1752600 w 4267201"/>
              <a:gd name="connsiteY17" fmla="*/ 5041903 h 5041903"/>
              <a:gd name="connsiteX18" fmla="*/ 0 w 4267201"/>
              <a:gd name="connsiteY18" fmla="*/ 5041900 h 5041903"/>
              <a:gd name="connsiteX19" fmla="*/ 0 w 4267201"/>
              <a:gd name="connsiteY19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733802 w 4267201"/>
              <a:gd name="connsiteY2" fmla="*/ 2755902 h 5041903"/>
              <a:gd name="connsiteX3" fmla="*/ 3733800 w 4267201"/>
              <a:gd name="connsiteY3" fmla="*/ 2451101 h 5041903"/>
              <a:gd name="connsiteX4" fmla="*/ 3886200 w 4267201"/>
              <a:gd name="connsiteY4" fmla="*/ 2451103 h 5041903"/>
              <a:gd name="connsiteX5" fmla="*/ 3886200 w 4267201"/>
              <a:gd name="connsiteY5" fmla="*/ 165101 h 5041903"/>
              <a:gd name="connsiteX6" fmla="*/ 1143001 w 4267201"/>
              <a:gd name="connsiteY6" fmla="*/ 317500 h 5041903"/>
              <a:gd name="connsiteX7" fmla="*/ 1143001 w 4267201"/>
              <a:gd name="connsiteY7" fmla="*/ 12700 h 5041903"/>
              <a:gd name="connsiteX8" fmla="*/ 3733801 w 4267201"/>
              <a:gd name="connsiteY8" fmla="*/ 12700 h 5041903"/>
              <a:gd name="connsiteX9" fmla="*/ 4038601 w 4267201"/>
              <a:gd name="connsiteY9" fmla="*/ 12700 h 5041903"/>
              <a:gd name="connsiteX10" fmla="*/ 4038601 w 4267201"/>
              <a:gd name="connsiteY10" fmla="*/ 317500 h 5041903"/>
              <a:gd name="connsiteX11" fmla="*/ 4038601 w 4267201"/>
              <a:gd name="connsiteY11" fmla="*/ 2451100 h 5041903"/>
              <a:gd name="connsiteX12" fmla="*/ 4267201 w 4267201"/>
              <a:gd name="connsiteY12" fmla="*/ 2451100 h 5041903"/>
              <a:gd name="connsiteX13" fmla="*/ 4267201 w 4267201"/>
              <a:gd name="connsiteY13" fmla="*/ 2755900 h 5041903"/>
              <a:gd name="connsiteX14" fmla="*/ 4038601 w 4267201"/>
              <a:gd name="connsiteY14" fmla="*/ 2755900 h 5041903"/>
              <a:gd name="connsiteX15" fmla="*/ 4038601 w 4267201"/>
              <a:gd name="connsiteY15" fmla="*/ 4889500 h 5041903"/>
              <a:gd name="connsiteX16" fmla="*/ 4038600 w 4267201"/>
              <a:gd name="connsiteY16" fmla="*/ 5041903 h 5041903"/>
              <a:gd name="connsiteX17" fmla="*/ 1752600 w 4267201"/>
              <a:gd name="connsiteY17" fmla="*/ 5041903 h 5041903"/>
              <a:gd name="connsiteX18" fmla="*/ 0 w 4267201"/>
              <a:gd name="connsiteY18" fmla="*/ 5041900 h 5041903"/>
              <a:gd name="connsiteX19" fmla="*/ 0 w 4267201"/>
              <a:gd name="connsiteY19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733802 w 4267201"/>
              <a:gd name="connsiteY2" fmla="*/ 2755902 h 5041903"/>
              <a:gd name="connsiteX3" fmla="*/ 3733800 w 4267201"/>
              <a:gd name="connsiteY3" fmla="*/ 2451101 h 5041903"/>
              <a:gd name="connsiteX4" fmla="*/ 3886200 w 4267201"/>
              <a:gd name="connsiteY4" fmla="*/ 2451103 h 5041903"/>
              <a:gd name="connsiteX5" fmla="*/ 3886200 w 4267201"/>
              <a:gd name="connsiteY5" fmla="*/ 165101 h 5041903"/>
              <a:gd name="connsiteX6" fmla="*/ 1143001 w 4267201"/>
              <a:gd name="connsiteY6" fmla="*/ 317500 h 5041903"/>
              <a:gd name="connsiteX7" fmla="*/ 1143001 w 4267201"/>
              <a:gd name="connsiteY7" fmla="*/ 12700 h 5041903"/>
              <a:gd name="connsiteX8" fmla="*/ 3733801 w 4267201"/>
              <a:gd name="connsiteY8" fmla="*/ 12700 h 5041903"/>
              <a:gd name="connsiteX9" fmla="*/ 4038601 w 4267201"/>
              <a:gd name="connsiteY9" fmla="*/ 12700 h 5041903"/>
              <a:gd name="connsiteX10" fmla="*/ 4038601 w 4267201"/>
              <a:gd name="connsiteY10" fmla="*/ 317500 h 5041903"/>
              <a:gd name="connsiteX11" fmla="*/ 4038601 w 4267201"/>
              <a:gd name="connsiteY11" fmla="*/ 2451100 h 5041903"/>
              <a:gd name="connsiteX12" fmla="*/ 4267201 w 4267201"/>
              <a:gd name="connsiteY12" fmla="*/ 2451100 h 5041903"/>
              <a:gd name="connsiteX13" fmla="*/ 4267201 w 4267201"/>
              <a:gd name="connsiteY13" fmla="*/ 2755900 h 5041903"/>
              <a:gd name="connsiteX14" fmla="*/ 4038601 w 4267201"/>
              <a:gd name="connsiteY14" fmla="*/ 2755900 h 5041903"/>
              <a:gd name="connsiteX15" fmla="*/ 4038601 w 4267201"/>
              <a:gd name="connsiteY15" fmla="*/ 4889500 h 5041903"/>
              <a:gd name="connsiteX16" fmla="*/ 4038600 w 4267201"/>
              <a:gd name="connsiteY16" fmla="*/ 5041903 h 5041903"/>
              <a:gd name="connsiteX17" fmla="*/ 1752600 w 4267201"/>
              <a:gd name="connsiteY17" fmla="*/ 5041903 h 5041903"/>
              <a:gd name="connsiteX18" fmla="*/ 0 w 4267201"/>
              <a:gd name="connsiteY18" fmla="*/ 5041900 h 5041903"/>
              <a:gd name="connsiteX19" fmla="*/ 0 w 4267201"/>
              <a:gd name="connsiteY19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733802 w 4267201"/>
              <a:gd name="connsiteY2" fmla="*/ 2755902 h 5041903"/>
              <a:gd name="connsiteX3" fmla="*/ 3733800 w 4267201"/>
              <a:gd name="connsiteY3" fmla="*/ 2451101 h 5041903"/>
              <a:gd name="connsiteX4" fmla="*/ 3886200 w 4267201"/>
              <a:gd name="connsiteY4" fmla="*/ 2451103 h 5041903"/>
              <a:gd name="connsiteX5" fmla="*/ 3886200 w 4267201"/>
              <a:gd name="connsiteY5" fmla="*/ 165101 h 5041903"/>
              <a:gd name="connsiteX6" fmla="*/ 1143001 w 4267201"/>
              <a:gd name="connsiteY6" fmla="*/ 317500 h 5041903"/>
              <a:gd name="connsiteX7" fmla="*/ 1143001 w 4267201"/>
              <a:gd name="connsiteY7" fmla="*/ 12700 h 5041903"/>
              <a:gd name="connsiteX8" fmla="*/ 3733801 w 4267201"/>
              <a:gd name="connsiteY8" fmla="*/ 12700 h 5041903"/>
              <a:gd name="connsiteX9" fmla="*/ 4038601 w 4267201"/>
              <a:gd name="connsiteY9" fmla="*/ 12700 h 5041903"/>
              <a:gd name="connsiteX10" fmla="*/ 4038601 w 4267201"/>
              <a:gd name="connsiteY10" fmla="*/ 317500 h 5041903"/>
              <a:gd name="connsiteX11" fmla="*/ 4038601 w 4267201"/>
              <a:gd name="connsiteY11" fmla="*/ 2451100 h 5041903"/>
              <a:gd name="connsiteX12" fmla="*/ 4267201 w 4267201"/>
              <a:gd name="connsiteY12" fmla="*/ 2451100 h 5041903"/>
              <a:gd name="connsiteX13" fmla="*/ 4267201 w 4267201"/>
              <a:gd name="connsiteY13" fmla="*/ 2755900 h 5041903"/>
              <a:gd name="connsiteX14" fmla="*/ 4038601 w 4267201"/>
              <a:gd name="connsiteY14" fmla="*/ 2755900 h 5041903"/>
              <a:gd name="connsiteX15" fmla="*/ 4038601 w 4267201"/>
              <a:gd name="connsiteY15" fmla="*/ 4889500 h 5041903"/>
              <a:gd name="connsiteX16" fmla="*/ 4038600 w 4267201"/>
              <a:gd name="connsiteY16" fmla="*/ 5041903 h 5041903"/>
              <a:gd name="connsiteX17" fmla="*/ 1752600 w 4267201"/>
              <a:gd name="connsiteY17" fmla="*/ 5041903 h 5041903"/>
              <a:gd name="connsiteX18" fmla="*/ 0 w 4267201"/>
              <a:gd name="connsiteY18" fmla="*/ 5041900 h 5041903"/>
              <a:gd name="connsiteX19" fmla="*/ 0 w 4267201"/>
              <a:gd name="connsiteY19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733802 w 4267201"/>
              <a:gd name="connsiteY2" fmla="*/ 2755902 h 5041903"/>
              <a:gd name="connsiteX3" fmla="*/ 3733800 w 4267201"/>
              <a:gd name="connsiteY3" fmla="*/ 2451101 h 5041903"/>
              <a:gd name="connsiteX4" fmla="*/ 3886200 w 4267201"/>
              <a:gd name="connsiteY4" fmla="*/ 2451103 h 5041903"/>
              <a:gd name="connsiteX5" fmla="*/ 3886200 w 4267201"/>
              <a:gd name="connsiteY5" fmla="*/ 165101 h 5041903"/>
              <a:gd name="connsiteX6" fmla="*/ 1143001 w 4267201"/>
              <a:gd name="connsiteY6" fmla="*/ 317500 h 5041903"/>
              <a:gd name="connsiteX7" fmla="*/ 1143001 w 4267201"/>
              <a:gd name="connsiteY7" fmla="*/ 12700 h 5041903"/>
              <a:gd name="connsiteX8" fmla="*/ 3733801 w 4267201"/>
              <a:gd name="connsiteY8" fmla="*/ 12700 h 5041903"/>
              <a:gd name="connsiteX9" fmla="*/ 4038601 w 4267201"/>
              <a:gd name="connsiteY9" fmla="*/ 12700 h 5041903"/>
              <a:gd name="connsiteX10" fmla="*/ 4038601 w 4267201"/>
              <a:gd name="connsiteY10" fmla="*/ 317500 h 5041903"/>
              <a:gd name="connsiteX11" fmla="*/ 4038601 w 4267201"/>
              <a:gd name="connsiteY11" fmla="*/ 2451100 h 5041903"/>
              <a:gd name="connsiteX12" fmla="*/ 4267201 w 4267201"/>
              <a:gd name="connsiteY12" fmla="*/ 2451100 h 5041903"/>
              <a:gd name="connsiteX13" fmla="*/ 4267201 w 4267201"/>
              <a:gd name="connsiteY13" fmla="*/ 2755900 h 5041903"/>
              <a:gd name="connsiteX14" fmla="*/ 4038601 w 4267201"/>
              <a:gd name="connsiteY14" fmla="*/ 2755900 h 5041903"/>
              <a:gd name="connsiteX15" fmla="*/ 4038601 w 4267201"/>
              <a:gd name="connsiteY15" fmla="*/ 4889500 h 5041903"/>
              <a:gd name="connsiteX16" fmla="*/ 4038600 w 4267201"/>
              <a:gd name="connsiteY16" fmla="*/ 5041903 h 5041903"/>
              <a:gd name="connsiteX17" fmla="*/ 1752600 w 4267201"/>
              <a:gd name="connsiteY17" fmla="*/ 5041903 h 5041903"/>
              <a:gd name="connsiteX18" fmla="*/ 0 w 4267201"/>
              <a:gd name="connsiteY18" fmla="*/ 5041900 h 5041903"/>
              <a:gd name="connsiteX19" fmla="*/ 0 w 4267201"/>
              <a:gd name="connsiteY19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733802 w 4267201"/>
              <a:gd name="connsiteY2" fmla="*/ 2755902 h 5041903"/>
              <a:gd name="connsiteX3" fmla="*/ 3733800 w 4267201"/>
              <a:gd name="connsiteY3" fmla="*/ 2451101 h 5041903"/>
              <a:gd name="connsiteX4" fmla="*/ 3886200 w 4267201"/>
              <a:gd name="connsiteY4" fmla="*/ 2451103 h 5041903"/>
              <a:gd name="connsiteX5" fmla="*/ 3886200 w 4267201"/>
              <a:gd name="connsiteY5" fmla="*/ 165101 h 5041903"/>
              <a:gd name="connsiteX6" fmla="*/ 1143001 w 4267201"/>
              <a:gd name="connsiteY6" fmla="*/ 317500 h 5041903"/>
              <a:gd name="connsiteX7" fmla="*/ 1143001 w 4267201"/>
              <a:gd name="connsiteY7" fmla="*/ 12700 h 5041903"/>
              <a:gd name="connsiteX8" fmla="*/ 3733801 w 4267201"/>
              <a:gd name="connsiteY8" fmla="*/ 12700 h 5041903"/>
              <a:gd name="connsiteX9" fmla="*/ 4038601 w 4267201"/>
              <a:gd name="connsiteY9" fmla="*/ 12700 h 5041903"/>
              <a:gd name="connsiteX10" fmla="*/ 4038601 w 4267201"/>
              <a:gd name="connsiteY10" fmla="*/ 317500 h 5041903"/>
              <a:gd name="connsiteX11" fmla="*/ 4038601 w 4267201"/>
              <a:gd name="connsiteY11" fmla="*/ 2451100 h 5041903"/>
              <a:gd name="connsiteX12" fmla="*/ 4267201 w 4267201"/>
              <a:gd name="connsiteY12" fmla="*/ 2451100 h 5041903"/>
              <a:gd name="connsiteX13" fmla="*/ 4267201 w 4267201"/>
              <a:gd name="connsiteY13" fmla="*/ 2755900 h 5041903"/>
              <a:gd name="connsiteX14" fmla="*/ 4038601 w 4267201"/>
              <a:gd name="connsiteY14" fmla="*/ 2755900 h 5041903"/>
              <a:gd name="connsiteX15" fmla="*/ 4038601 w 4267201"/>
              <a:gd name="connsiteY15" fmla="*/ 4889500 h 5041903"/>
              <a:gd name="connsiteX16" fmla="*/ 4038600 w 4267201"/>
              <a:gd name="connsiteY16" fmla="*/ 5041903 h 5041903"/>
              <a:gd name="connsiteX17" fmla="*/ 1752600 w 4267201"/>
              <a:gd name="connsiteY17" fmla="*/ 5041903 h 5041903"/>
              <a:gd name="connsiteX18" fmla="*/ 0 w 4267201"/>
              <a:gd name="connsiteY18" fmla="*/ 5041900 h 5041903"/>
              <a:gd name="connsiteX19" fmla="*/ 0 w 4267201"/>
              <a:gd name="connsiteY19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886201 w 4267201"/>
              <a:gd name="connsiteY2" fmla="*/ 2755901 h 5041903"/>
              <a:gd name="connsiteX3" fmla="*/ 3733802 w 4267201"/>
              <a:gd name="connsiteY3" fmla="*/ 2755902 h 5041903"/>
              <a:gd name="connsiteX4" fmla="*/ 3733800 w 4267201"/>
              <a:gd name="connsiteY4" fmla="*/ 2451101 h 5041903"/>
              <a:gd name="connsiteX5" fmla="*/ 3886200 w 4267201"/>
              <a:gd name="connsiteY5" fmla="*/ 2451103 h 5041903"/>
              <a:gd name="connsiteX6" fmla="*/ 3886200 w 4267201"/>
              <a:gd name="connsiteY6" fmla="*/ 165101 h 5041903"/>
              <a:gd name="connsiteX7" fmla="*/ 1143001 w 4267201"/>
              <a:gd name="connsiteY7" fmla="*/ 317500 h 5041903"/>
              <a:gd name="connsiteX8" fmla="*/ 1143001 w 4267201"/>
              <a:gd name="connsiteY8" fmla="*/ 12700 h 5041903"/>
              <a:gd name="connsiteX9" fmla="*/ 3733801 w 4267201"/>
              <a:gd name="connsiteY9" fmla="*/ 12700 h 5041903"/>
              <a:gd name="connsiteX10" fmla="*/ 4038601 w 4267201"/>
              <a:gd name="connsiteY10" fmla="*/ 12700 h 5041903"/>
              <a:gd name="connsiteX11" fmla="*/ 4038601 w 4267201"/>
              <a:gd name="connsiteY11" fmla="*/ 317500 h 5041903"/>
              <a:gd name="connsiteX12" fmla="*/ 4038601 w 4267201"/>
              <a:gd name="connsiteY12" fmla="*/ 2451100 h 5041903"/>
              <a:gd name="connsiteX13" fmla="*/ 4267201 w 4267201"/>
              <a:gd name="connsiteY13" fmla="*/ 2451100 h 5041903"/>
              <a:gd name="connsiteX14" fmla="*/ 4267201 w 4267201"/>
              <a:gd name="connsiteY14" fmla="*/ 2755900 h 5041903"/>
              <a:gd name="connsiteX15" fmla="*/ 4038601 w 4267201"/>
              <a:gd name="connsiteY15" fmla="*/ 2755900 h 5041903"/>
              <a:gd name="connsiteX16" fmla="*/ 4038601 w 4267201"/>
              <a:gd name="connsiteY16" fmla="*/ 4889500 h 5041903"/>
              <a:gd name="connsiteX17" fmla="*/ 4038600 w 4267201"/>
              <a:gd name="connsiteY17" fmla="*/ 5041903 h 5041903"/>
              <a:gd name="connsiteX18" fmla="*/ 1752600 w 4267201"/>
              <a:gd name="connsiteY18" fmla="*/ 5041903 h 5041903"/>
              <a:gd name="connsiteX19" fmla="*/ 0 w 4267201"/>
              <a:gd name="connsiteY19" fmla="*/ 5041900 h 5041903"/>
              <a:gd name="connsiteX20" fmla="*/ 0 w 4267201"/>
              <a:gd name="connsiteY20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886201 w 4267201"/>
              <a:gd name="connsiteY2" fmla="*/ 2755901 h 5041903"/>
              <a:gd name="connsiteX3" fmla="*/ 3733802 w 4267201"/>
              <a:gd name="connsiteY3" fmla="*/ 2755902 h 5041903"/>
              <a:gd name="connsiteX4" fmla="*/ 3733800 w 4267201"/>
              <a:gd name="connsiteY4" fmla="*/ 2451101 h 5041903"/>
              <a:gd name="connsiteX5" fmla="*/ 3886200 w 4267201"/>
              <a:gd name="connsiteY5" fmla="*/ 2451103 h 5041903"/>
              <a:gd name="connsiteX6" fmla="*/ 3886200 w 4267201"/>
              <a:gd name="connsiteY6" fmla="*/ 165101 h 5041903"/>
              <a:gd name="connsiteX7" fmla="*/ 1143001 w 4267201"/>
              <a:gd name="connsiteY7" fmla="*/ 317500 h 5041903"/>
              <a:gd name="connsiteX8" fmla="*/ 1143001 w 4267201"/>
              <a:gd name="connsiteY8" fmla="*/ 12700 h 5041903"/>
              <a:gd name="connsiteX9" fmla="*/ 3733801 w 4267201"/>
              <a:gd name="connsiteY9" fmla="*/ 12700 h 5041903"/>
              <a:gd name="connsiteX10" fmla="*/ 4038601 w 4267201"/>
              <a:gd name="connsiteY10" fmla="*/ 12700 h 5041903"/>
              <a:gd name="connsiteX11" fmla="*/ 4038601 w 4267201"/>
              <a:gd name="connsiteY11" fmla="*/ 317500 h 5041903"/>
              <a:gd name="connsiteX12" fmla="*/ 4038601 w 4267201"/>
              <a:gd name="connsiteY12" fmla="*/ 2451100 h 5041903"/>
              <a:gd name="connsiteX13" fmla="*/ 4267201 w 4267201"/>
              <a:gd name="connsiteY13" fmla="*/ 2451100 h 5041903"/>
              <a:gd name="connsiteX14" fmla="*/ 4267201 w 4267201"/>
              <a:gd name="connsiteY14" fmla="*/ 2755900 h 5041903"/>
              <a:gd name="connsiteX15" fmla="*/ 4038601 w 4267201"/>
              <a:gd name="connsiteY15" fmla="*/ 2755900 h 5041903"/>
              <a:gd name="connsiteX16" fmla="*/ 4038601 w 4267201"/>
              <a:gd name="connsiteY16" fmla="*/ 4889500 h 5041903"/>
              <a:gd name="connsiteX17" fmla="*/ 4038600 w 4267201"/>
              <a:gd name="connsiteY17" fmla="*/ 5041903 h 5041903"/>
              <a:gd name="connsiteX18" fmla="*/ 1752600 w 4267201"/>
              <a:gd name="connsiteY18" fmla="*/ 5041903 h 5041903"/>
              <a:gd name="connsiteX19" fmla="*/ 0 w 4267201"/>
              <a:gd name="connsiteY19" fmla="*/ 5041900 h 5041903"/>
              <a:gd name="connsiteX20" fmla="*/ 0 w 4267201"/>
              <a:gd name="connsiteY20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886201 w 4267201"/>
              <a:gd name="connsiteY2" fmla="*/ 2755901 h 5041903"/>
              <a:gd name="connsiteX3" fmla="*/ 3733802 w 4267201"/>
              <a:gd name="connsiteY3" fmla="*/ 2755902 h 5041903"/>
              <a:gd name="connsiteX4" fmla="*/ 3733800 w 4267201"/>
              <a:gd name="connsiteY4" fmla="*/ 2451101 h 5041903"/>
              <a:gd name="connsiteX5" fmla="*/ 3886200 w 4267201"/>
              <a:gd name="connsiteY5" fmla="*/ 2451103 h 5041903"/>
              <a:gd name="connsiteX6" fmla="*/ 3886200 w 4267201"/>
              <a:gd name="connsiteY6" fmla="*/ 165101 h 5041903"/>
              <a:gd name="connsiteX7" fmla="*/ 1143001 w 4267201"/>
              <a:gd name="connsiteY7" fmla="*/ 317500 h 5041903"/>
              <a:gd name="connsiteX8" fmla="*/ 1143001 w 4267201"/>
              <a:gd name="connsiteY8" fmla="*/ 12700 h 5041903"/>
              <a:gd name="connsiteX9" fmla="*/ 3733801 w 4267201"/>
              <a:gd name="connsiteY9" fmla="*/ 12700 h 5041903"/>
              <a:gd name="connsiteX10" fmla="*/ 4038601 w 4267201"/>
              <a:gd name="connsiteY10" fmla="*/ 12700 h 5041903"/>
              <a:gd name="connsiteX11" fmla="*/ 4038601 w 4267201"/>
              <a:gd name="connsiteY11" fmla="*/ 317500 h 5041903"/>
              <a:gd name="connsiteX12" fmla="*/ 4038601 w 4267201"/>
              <a:gd name="connsiteY12" fmla="*/ 2451100 h 5041903"/>
              <a:gd name="connsiteX13" fmla="*/ 4267201 w 4267201"/>
              <a:gd name="connsiteY13" fmla="*/ 2451100 h 5041903"/>
              <a:gd name="connsiteX14" fmla="*/ 4267201 w 4267201"/>
              <a:gd name="connsiteY14" fmla="*/ 2755900 h 5041903"/>
              <a:gd name="connsiteX15" fmla="*/ 4038601 w 4267201"/>
              <a:gd name="connsiteY15" fmla="*/ 2755900 h 5041903"/>
              <a:gd name="connsiteX16" fmla="*/ 4038601 w 4267201"/>
              <a:gd name="connsiteY16" fmla="*/ 4889500 h 5041903"/>
              <a:gd name="connsiteX17" fmla="*/ 4038600 w 4267201"/>
              <a:gd name="connsiteY17" fmla="*/ 5041903 h 5041903"/>
              <a:gd name="connsiteX18" fmla="*/ 1752600 w 4267201"/>
              <a:gd name="connsiteY18" fmla="*/ 5041903 h 5041903"/>
              <a:gd name="connsiteX19" fmla="*/ 0 w 4267201"/>
              <a:gd name="connsiteY19" fmla="*/ 5041900 h 5041903"/>
              <a:gd name="connsiteX20" fmla="*/ 0 w 4267201"/>
              <a:gd name="connsiteY20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886201 w 4267201"/>
              <a:gd name="connsiteY2" fmla="*/ 2755901 h 5041903"/>
              <a:gd name="connsiteX3" fmla="*/ 3733802 w 4267201"/>
              <a:gd name="connsiteY3" fmla="*/ 2755902 h 5041903"/>
              <a:gd name="connsiteX4" fmla="*/ 3733800 w 4267201"/>
              <a:gd name="connsiteY4" fmla="*/ 2451101 h 5041903"/>
              <a:gd name="connsiteX5" fmla="*/ 3886200 w 4267201"/>
              <a:gd name="connsiteY5" fmla="*/ 2451103 h 5041903"/>
              <a:gd name="connsiteX6" fmla="*/ 3886200 w 4267201"/>
              <a:gd name="connsiteY6" fmla="*/ 165101 h 5041903"/>
              <a:gd name="connsiteX7" fmla="*/ 1143001 w 4267201"/>
              <a:gd name="connsiteY7" fmla="*/ 317500 h 5041903"/>
              <a:gd name="connsiteX8" fmla="*/ 1143001 w 4267201"/>
              <a:gd name="connsiteY8" fmla="*/ 12700 h 5041903"/>
              <a:gd name="connsiteX9" fmla="*/ 3733801 w 4267201"/>
              <a:gd name="connsiteY9" fmla="*/ 12700 h 5041903"/>
              <a:gd name="connsiteX10" fmla="*/ 4038601 w 4267201"/>
              <a:gd name="connsiteY10" fmla="*/ 12700 h 5041903"/>
              <a:gd name="connsiteX11" fmla="*/ 4038601 w 4267201"/>
              <a:gd name="connsiteY11" fmla="*/ 317500 h 5041903"/>
              <a:gd name="connsiteX12" fmla="*/ 4038601 w 4267201"/>
              <a:gd name="connsiteY12" fmla="*/ 2451100 h 5041903"/>
              <a:gd name="connsiteX13" fmla="*/ 4267201 w 4267201"/>
              <a:gd name="connsiteY13" fmla="*/ 2451100 h 5041903"/>
              <a:gd name="connsiteX14" fmla="*/ 4267201 w 4267201"/>
              <a:gd name="connsiteY14" fmla="*/ 2755900 h 5041903"/>
              <a:gd name="connsiteX15" fmla="*/ 4038601 w 4267201"/>
              <a:gd name="connsiteY15" fmla="*/ 2755900 h 5041903"/>
              <a:gd name="connsiteX16" fmla="*/ 4038601 w 4267201"/>
              <a:gd name="connsiteY16" fmla="*/ 4889500 h 5041903"/>
              <a:gd name="connsiteX17" fmla="*/ 4038600 w 4267201"/>
              <a:gd name="connsiteY17" fmla="*/ 5041903 h 5041903"/>
              <a:gd name="connsiteX18" fmla="*/ 1752600 w 4267201"/>
              <a:gd name="connsiteY18" fmla="*/ 5041903 h 5041903"/>
              <a:gd name="connsiteX19" fmla="*/ 0 w 4267201"/>
              <a:gd name="connsiteY19" fmla="*/ 5041900 h 5041903"/>
              <a:gd name="connsiteX20" fmla="*/ 0 w 4267201"/>
              <a:gd name="connsiteY20" fmla="*/ 4889503 h 5041903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93060 h 5179062"/>
              <a:gd name="connsiteX3" fmla="*/ 3733802 w 4267201"/>
              <a:gd name="connsiteY3" fmla="*/ 2893061 h 5179062"/>
              <a:gd name="connsiteX4" fmla="*/ 3733800 w 4267201"/>
              <a:gd name="connsiteY4" fmla="*/ 2588260 h 5179062"/>
              <a:gd name="connsiteX5" fmla="*/ 3886200 w 4267201"/>
              <a:gd name="connsiteY5" fmla="*/ 2588262 h 5179062"/>
              <a:gd name="connsiteX6" fmla="*/ 3886200 w 4267201"/>
              <a:gd name="connsiteY6" fmla="*/ 302260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3733801 w 4267201"/>
              <a:gd name="connsiteY9" fmla="*/ 149859 h 5179062"/>
              <a:gd name="connsiteX10" fmla="*/ 4038601 w 4267201"/>
              <a:gd name="connsiteY10" fmla="*/ 149859 h 5179062"/>
              <a:gd name="connsiteX11" fmla="*/ 4038601 w 4267201"/>
              <a:gd name="connsiteY11" fmla="*/ 454659 h 5179062"/>
              <a:gd name="connsiteX12" fmla="*/ 4038601 w 4267201"/>
              <a:gd name="connsiteY12" fmla="*/ 2588259 h 5179062"/>
              <a:gd name="connsiteX13" fmla="*/ 4267201 w 4267201"/>
              <a:gd name="connsiteY13" fmla="*/ 2588259 h 5179062"/>
              <a:gd name="connsiteX14" fmla="*/ 4267201 w 4267201"/>
              <a:gd name="connsiteY14" fmla="*/ 2893059 h 5179062"/>
              <a:gd name="connsiteX15" fmla="*/ 4038601 w 4267201"/>
              <a:gd name="connsiteY15" fmla="*/ 2893059 h 5179062"/>
              <a:gd name="connsiteX16" fmla="*/ 4038601 w 4267201"/>
              <a:gd name="connsiteY16" fmla="*/ 5026659 h 5179062"/>
              <a:gd name="connsiteX17" fmla="*/ 4038600 w 4267201"/>
              <a:gd name="connsiteY17" fmla="*/ 5179062 h 5179062"/>
              <a:gd name="connsiteX18" fmla="*/ 1752600 w 4267201"/>
              <a:gd name="connsiteY18" fmla="*/ 5179062 h 5179062"/>
              <a:gd name="connsiteX19" fmla="*/ 0 w 4267201"/>
              <a:gd name="connsiteY19" fmla="*/ 5179059 h 5179062"/>
              <a:gd name="connsiteX20" fmla="*/ 0 w 4267201"/>
              <a:gd name="connsiteY20" fmla="*/ 5026662 h 5179062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93060 h 5179062"/>
              <a:gd name="connsiteX3" fmla="*/ 3733802 w 4267201"/>
              <a:gd name="connsiteY3" fmla="*/ 2893061 h 5179062"/>
              <a:gd name="connsiteX4" fmla="*/ 3733800 w 4267201"/>
              <a:gd name="connsiteY4" fmla="*/ 2588260 h 5179062"/>
              <a:gd name="connsiteX5" fmla="*/ 3886200 w 4267201"/>
              <a:gd name="connsiteY5" fmla="*/ 2588262 h 5179062"/>
              <a:gd name="connsiteX6" fmla="*/ 3886200 w 4267201"/>
              <a:gd name="connsiteY6" fmla="*/ 302260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3733801 w 4267201"/>
              <a:gd name="connsiteY9" fmla="*/ 149859 h 5179062"/>
              <a:gd name="connsiteX10" fmla="*/ 4038601 w 4267201"/>
              <a:gd name="connsiteY10" fmla="*/ 149859 h 5179062"/>
              <a:gd name="connsiteX11" fmla="*/ 4038601 w 4267201"/>
              <a:gd name="connsiteY11" fmla="*/ 454659 h 5179062"/>
              <a:gd name="connsiteX12" fmla="*/ 4038601 w 4267201"/>
              <a:gd name="connsiteY12" fmla="*/ 2588259 h 5179062"/>
              <a:gd name="connsiteX13" fmla="*/ 4267201 w 4267201"/>
              <a:gd name="connsiteY13" fmla="*/ 2588259 h 5179062"/>
              <a:gd name="connsiteX14" fmla="*/ 4267201 w 4267201"/>
              <a:gd name="connsiteY14" fmla="*/ 2816863 h 5179062"/>
              <a:gd name="connsiteX15" fmla="*/ 4038601 w 4267201"/>
              <a:gd name="connsiteY15" fmla="*/ 2893059 h 5179062"/>
              <a:gd name="connsiteX16" fmla="*/ 4038601 w 4267201"/>
              <a:gd name="connsiteY16" fmla="*/ 5026659 h 5179062"/>
              <a:gd name="connsiteX17" fmla="*/ 4038600 w 4267201"/>
              <a:gd name="connsiteY17" fmla="*/ 5179062 h 5179062"/>
              <a:gd name="connsiteX18" fmla="*/ 1752600 w 4267201"/>
              <a:gd name="connsiteY18" fmla="*/ 5179062 h 5179062"/>
              <a:gd name="connsiteX19" fmla="*/ 0 w 4267201"/>
              <a:gd name="connsiteY19" fmla="*/ 5179059 h 5179062"/>
              <a:gd name="connsiteX20" fmla="*/ 0 w 4267201"/>
              <a:gd name="connsiteY20" fmla="*/ 5026662 h 5179062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93060 h 5179062"/>
              <a:gd name="connsiteX3" fmla="*/ 3733802 w 4267201"/>
              <a:gd name="connsiteY3" fmla="*/ 2893061 h 5179062"/>
              <a:gd name="connsiteX4" fmla="*/ 3733800 w 4267201"/>
              <a:gd name="connsiteY4" fmla="*/ 2588260 h 5179062"/>
              <a:gd name="connsiteX5" fmla="*/ 3886200 w 4267201"/>
              <a:gd name="connsiteY5" fmla="*/ 2588262 h 5179062"/>
              <a:gd name="connsiteX6" fmla="*/ 3886200 w 4267201"/>
              <a:gd name="connsiteY6" fmla="*/ 302260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3733801 w 4267201"/>
              <a:gd name="connsiteY9" fmla="*/ 149859 h 5179062"/>
              <a:gd name="connsiteX10" fmla="*/ 4038601 w 4267201"/>
              <a:gd name="connsiteY10" fmla="*/ 149859 h 5179062"/>
              <a:gd name="connsiteX11" fmla="*/ 4038601 w 4267201"/>
              <a:gd name="connsiteY11" fmla="*/ 454659 h 5179062"/>
              <a:gd name="connsiteX12" fmla="*/ 4038601 w 4267201"/>
              <a:gd name="connsiteY12" fmla="*/ 2588259 h 5179062"/>
              <a:gd name="connsiteX13" fmla="*/ 4267201 w 4267201"/>
              <a:gd name="connsiteY13" fmla="*/ 2664463 h 5179062"/>
              <a:gd name="connsiteX14" fmla="*/ 4267201 w 4267201"/>
              <a:gd name="connsiteY14" fmla="*/ 2816863 h 5179062"/>
              <a:gd name="connsiteX15" fmla="*/ 4038601 w 4267201"/>
              <a:gd name="connsiteY15" fmla="*/ 2893059 h 5179062"/>
              <a:gd name="connsiteX16" fmla="*/ 4038601 w 4267201"/>
              <a:gd name="connsiteY16" fmla="*/ 5026659 h 5179062"/>
              <a:gd name="connsiteX17" fmla="*/ 4038600 w 4267201"/>
              <a:gd name="connsiteY17" fmla="*/ 5179062 h 5179062"/>
              <a:gd name="connsiteX18" fmla="*/ 1752600 w 4267201"/>
              <a:gd name="connsiteY18" fmla="*/ 5179062 h 5179062"/>
              <a:gd name="connsiteX19" fmla="*/ 0 w 4267201"/>
              <a:gd name="connsiteY19" fmla="*/ 5179059 h 5179062"/>
              <a:gd name="connsiteX20" fmla="*/ 0 w 4267201"/>
              <a:gd name="connsiteY20" fmla="*/ 5026662 h 5179062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93060 h 5179062"/>
              <a:gd name="connsiteX3" fmla="*/ 3733802 w 4267201"/>
              <a:gd name="connsiteY3" fmla="*/ 2893061 h 5179062"/>
              <a:gd name="connsiteX4" fmla="*/ 3733800 w 4267201"/>
              <a:gd name="connsiteY4" fmla="*/ 2588260 h 5179062"/>
              <a:gd name="connsiteX5" fmla="*/ 3886200 w 4267201"/>
              <a:gd name="connsiteY5" fmla="*/ 2588262 h 5179062"/>
              <a:gd name="connsiteX6" fmla="*/ 3886200 w 4267201"/>
              <a:gd name="connsiteY6" fmla="*/ 302260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3733801 w 4267201"/>
              <a:gd name="connsiteY9" fmla="*/ 149859 h 5179062"/>
              <a:gd name="connsiteX10" fmla="*/ 4038601 w 4267201"/>
              <a:gd name="connsiteY10" fmla="*/ 149859 h 5179062"/>
              <a:gd name="connsiteX11" fmla="*/ 4038601 w 4267201"/>
              <a:gd name="connsiteY11" fmla="*/ 454659 h 5179062"/>
              <a:gd name="connsiteX12" fmla="*/ 4038601 w 4267201"/>
              <a:gd name="connsiteY12" fmla="*/ 2664463 h 5179062"/>
              <a:gd name="connsiteX13" fmla="*/ 4267201 w 4267201"/>
              <a:gd name="connsiteY13" fmla="*/ 2664463 h 5179062"/>
              <a:gd name="connsiteX14" fmla="*/ 4267201 w 4267201"/>
              <a:gd name="connsiteY14" fmla="*/ 2816863 h 5179062"/>
              <a:gd name="connsiteX15" fmla="*/ 4038601 w 4267201"/>
              <a:gd name="connsiteY15" fmla="*/ 2893059 h 5179062"/>
              <a:gd name="connsiteX16" fmla="*/ 4038601 w 4267201"/>
              <a:gd name="connsiteY16" fmla="*/ 5026659 h 5179062"/>
              <a:gd name="connsiteX17" fmla="*/ 4038600 w 4267201"/>
              <a:gd name="connsiteY17" fmla="*/ 5179062 h 5179062"/>
              <a:gd name="connsiteX18" fmla="*/ 1752600 w 4267201"/>
              <a:gd name="connsiteY18" fmla="*/ 5179062 h 5179062"/>
              <a:gd name="connsiteX19" fmla="*/ 0 w 4267201"/>
              <a:gd name="connsiteY19" fmla="*/ 5179059 h 5179062"/>
              <a:gd name="connsiteX20" fmla="*/ 0 w 4267201"/>
              <a:gd name="connsiteY20" fmla="*/ 5026662 h 5179062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93060 h 5179062"/>
              <a:gd name="connsiteX3" fmla="*/ 3733802 w 4267201"/>
              <a:gd name="connsiteY3" fmla="*/ 2893061 h 5179062"/>
              <a:gd name="connsiteX4" fmla="*/ 3733800 w 4267201"/>
              <a:gd name="connsiteY4" fmla="*/ 2588260 h 5179062"/>
              <a:gd name="connsiteX5" fmla="*/ 3886200 w 4267201"/>
              <a:gd name="connsiteY5" fmla="*/ 2588262 h 5179062"/>
              <a:gd name="connsiteX6" fmla="*/ 3886200 w 4267201"/>
              <a:gd name="connsiteY6" fmla="*/ 302260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3733801 w 4267201"/>
              <a:gd name="connsiteY9" fmla="*/ 149859 h 5179062"/>
              <a:gd name="connsiteX10" fmla="*/ 4038601 w 4267201"/>
              <a:gd name="connsiteY10" fmla="*/ 149859 h 5179062"/>
              <a:gd name="connsiteX11" fmla="*/ 4038601 w 4267201"/>
              <a:gd name="connsiteY11" fmla="*/ 454659 h 5179062"/>
              <a:gd name="connsiteX12" fmla="*/ 4038601 w 4267201"/>
              <a:gd name="connsiteY12" fmla="*/ 2664463 h 5179062"/>
              <a:gd name="connsiteX13" fmla="*/ 4267201 w 4267201"/>
              <a:gd name="connsiteY13" fmla="*/ 2664463 h 5179062"/>
              <a:gd name="connsiteX14" fmla="*/ 4267201 w 4267201"/>
              <a:gd name="connsiteY14" fmla="*/ 2816863 h 5179062"/>
              <a:gd name="connsiteX15" fmla="*/ 4038601 w 4267201"/>
              <a:gd name="connsiteY15" fmla="*/ 2816863 h 5179062"/>
              <a:gd name="connsiteX16" fmla="*/ 4038601 w 4267201"/>
              <a:gd name="connsiteY16" fmla="*/ 5026659 h 5179062"/>
              <a:gd name="connsiteX17" fmla="*/ 4038600 w 4267201"/>
              <a:gd name="connsiteY17" fmla="*/ 5179062 h 5179062"/>
              <a:gd name="connsiteX18" fmla="*/ 1752600 w 4267201"/>
              <a:gd name="connsiteY18" fmla="*/ 5179062 h 5179062"/>
              <a:gd name="connsiteX19" fmla="*/ 0 w 4267201"/>
              <a:gd name="connsiteY19" fmla="*/ 5179059 h 5179062"/>
              <a:gd name="connsiteX20" fmla="*/ 0 w 4267201"/>
              <a:gd name="connsiteY20" fmla="*/ 5026662 h 5179062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16863 h 5179062"/>
              <a:gd name="connsiteX3" fmla="*/ 3733802 w 4267201"/>
              <a:gd name="connsiteY3" fmla="*/ 2893061 h 5179062"/>
              <a:gd name="connsiteX4" fmla="*/ 3733800 w 4267201"/>
              <a:gd name="connsiteY4" fmla="*/ 2588260 h 5179062"/>
              <a:gd name="connsiteX5" fmla="*/ 3886200 w 4267201"/>
              <a:gd name="connsiteY5" fmla="*/ 2588262 h 5179062"/>
              <a:gd name="connsiteX6" fmla="*/ 3886200 w 4267201"/>
              <a:gd name="connsiteY6" fmla="*/ 302260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3733801 w 4267201"/>
              <a:gd name="connsiteY9" fmla="*/ 149859 h 5179062"/>
              <a:gd name="connsiteX10" fmla="*/ 4038601 w 4267201"/>
              <a:gd name="connsiteY10" fmla="*/ 149859 h 5179062"/>
              <a:gd name="connsiteX11" fmla="*/ 4038601 w 4267201"/>
              <a:gd name="connsiteY11" fmla="*/ 454659 h 5179062"/>
              <a:gd name="connsiteX12" fmla="*/ 4038601 w 4267201"/>
              <a:gd name="connsiteY12" fmla="*/ 2664463 h 5179062"/>
              <a:gd name="connsiteX13" fmla="*/ 4267201 w 4267201"/>
              <a:gd name="connsiteY13" fmla="*/ 2664463 h 5179062"/>
              <a:gd name="connsiteX14" fmla="*/ 4267201 w 4267201"/>
              <a:gd name="connsiteY14" fmla="*/ 2816863 h 5179062"/>
              <a:gd name="connsiteX15" fmla="*/ 4038601 w 4267201"/>
              <a:gd name="connsiteY15" fmla="*/ 2816863 h 5179062"/>
              <a:gd name="connsiteX16" fmla="*/ 4038601 w 4267201"/>
              <a:gd name="connsiteY16" fmla="*/ 5026659 h 5179062"/>
              <a:gd name="connsiteX17" fmla="*/ 4038600 w 4267201"/>
              <a:gd name="connsiteY17" fmla="*/ 5179062 h 5179062"/>
              <a:gd name="connsiteX18" fmla="*/ 1752600 w 4267201"/>
              <a:gd name="connsiteY18" fmla="*/ 5179062 h 5179062"/>
              <a:gd name="connsiteX19" fmla="*/ 0 w 4267201"/>
              <a:gd name="connsiteY19" fmla="*/ 5179059 h 5179062"/>
              <a:gd name="connsiteX20" fmla="*/ 0 w 4267201"/>
              <a:gd name="connsiteY20" fmla="*/ 5026662 h 5179062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16863 h 5179062"/>
              <a:gd name="connsiteX3" fmla="*/ 3733801 w 4267201"/>
              <a:gd name="connsiteY3" fmla="*/ 2816863 h 5179062"/>
              <a:gd name="connsiteX4" fmla="*/ 3733800 w 4267201"/>
              <a:gd name="connsiteY4" fmla="*/ 2588260 h 5179062"/>
              <a:gd name="connsiteX5" fmla="*/ 3886200 w 4267201"/>
              <a:gd name="connsiteY5" fmla="*/ 2588262 h 5179062"/>
              <a:gd name="connsiteX6" fmla="*/ 3886200 w 4267201"/>
              <a:gd name="connsiteY6" fmla="*/ 302260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3733801 w 4267201"/>
              <a:gd name="connsiteY9" fmla="*/ 149859 h 5179062"/>
              <a:gd name="connsiteX10" fmla="*/ 4038601 w 4267201"/>
              <a:gd name="connsiteY10" fmla="*/ 149859 h 5179062"/>
              <a:gd name="connsiteX11" fmla="*/ 4038601 w 4267201"/>
              <a:gd name="connsiteY11" fmla="*/ 454659 h 5179062"/>
              <a:gd name="connsiteX12" fmla="*/ 4038601 w 4267201"/>
              <a:gd name="connsiteY12" fmla="*/ 2664463 h 5179062"/>
              <a:gd name="connsiteX13" fmla="*/ 4267201 w 4267201"/>
              <a:gd name="connsiteY13" fmla="*/ 2664463 h 5179062"/>
              <a:gd name="connsiteX14" fmla="*/ 4267201 w 4267201"/>
              <a:gd name="connsiteY14" fmla="*/ 2816863 h 5179062"/>
              <a:gd name="connsiteX15" fmla="*/ 4038601 w 4267201"/>
              <a:gd name="connsiteY15" fmla="*/ 2816863 h 5179062"/>
              <a:gd name="connsiteX16" fmla="*/ 4038601 w 4267201"/>
              <a:gd name="connsiteY16" fmla="*/ 5026659 h 5179062"/>
              <a:gd name="connsiteX17" fmla="*/ 4038600 w 4267201"/>
              <a:gd name="connsiteY17" fmla="*/ 5179062 h 5179062"/>
              <a:gd name="connsiteX18" fmla="*/ 1752600 w 4267201"/>
              <a:gd name="connsiteY18" fmla="*/ 5179062 h 5179062"/>
              <a:gd name="connsiteX19" fmla="*/ 0 w 4267201"/>
              <a:gd name="connsiteY19" fmla="*/ 5179059 h 5179062"/>
              <a:gd name="connsiteX20" fmla="*/ 0 w 4267201"/>
              <a:gd name="connsiteY20" fmla="*/ 5026662 h 5179062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16863 h 5179062"/>
              <a:gd name="connsiteX3" fmla="*/ 3733801 w 4267201"/>
              <a:gd name="connsiteY3" fmla="*/ 2816863 h 5179062"/>
              <a:gd name="connsiteX4" fmla="*/ 3733801 w 4267201"/>
              <a:gd name="connsiteY4" fmla="*/ 2664463 h 5179062"/>
              <a:gd name="connsiteX5" fmla="*/ 3886200 w 4267201"/>
              <a:gd name="connsiteY5" fmla="*/ 2588262 h 5179062"/>
              <a:gd name="connsiteX6" fmla="*/ 3886200 w 4267201"/>
              <a:gd name="connsiteY6" fmla="*/ 302260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3733801 w 4267201"/>
              <a:gd name="connsiteY9" fmla="*/ 149859 h 5179062"/>
              <a:gd name="connsiteX10" fmla="*/ 4038601 w 4267201"/>
              <a:gd name="connsiteY10" fmla="*/ 149859 h 5179062"/>
              <a:gd name="connsiteX11" fmla="*/ 4038601 w 4267201"/>
              <a:gd name="connsiteY11" fmla="*/ 454659 h 5179062"/>
              <a:gd name="connsiteX12" fmla="*/ 4038601 w 4267201"/>
              <a:gd name="connsiteY12" fmla="*/ 2664463 h 5179062"/>
              <a:gd name="connsiteX13" fmla="*/ 4267201 w 4267201"/>
              <a:gd name="connsiteY13" fmla="*/ 2664463 h 5179062"/>
              <a:gd name="connsiteX14" fmla="*/ 4267201 w 4267201"/>
              <a:gd name="connsiteY14" fmla="*/ 2816863 h 5179062"/>
              <a:gd name="connsiteX15" fmla="*/ 4038601 w 4267201"/>
              <a:gd name="connsiteY15" fmla="*/ 2816863 h 5179062"/>
              <a:gd name="connsiteX16" fmla="*/ 4038601 w 4267201"/>
              <a:gd name="connsiteY16" fmla="*/ 5026659 h 5179062"/>
              <a:gd name="connsiteX17" fmla="*/ 4038600 w 4267201"/>
              <a:gd name="connsiteY17" fmla="*/ 5179062 h 5179062"/>
              <a:gd name="connsiteX18" fmla="*/ 1752600 w 4267201"/>
              <a:gd name="connsiteY18" fmla="*/ 5179062 h 5179062"/>
              <a:gd name="connsiteX19" fmla="*/ 0 w 4267201"/>
              <a:gd name="connsiteY19" fmla="*/ 5179059 h 5179062"/>
              <a:gd name="connsiteX20" fmla="*/ 0 w 4267201"/>
              <a:gd name="connsiteY20" fmla="*/ 5026662 h 5179062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16863 h 5179062"/>
              <a:gd name="connsiteX3" fmla="*/ 3733801 w 4267201"/>
              <a:gd name="connsiteY3" fmla="*/ 2816863 h 5179062"/>
              <a:gd name="connsiteX4" fmla="*/ 3733801 w 4267201"/>
              <a:gd name="connsiteY4" fmla="*/ 2664463 h 5179062"/>
              <a:gd name="connsiteX5" fmla="*/ 3886201 w 4267201"/>
              <a:gd name="connsiteY5" fmla="*/ 2664463 h 5179062"/>
              <a:gd name="connsiteX6" fmla="*/ 3886200 w 4267201"/>
              <a:gd name="connsiteY6" fmla="*/ 302260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3733801 w 4267201"/>
              <a:gd name="connsiteY9" fmla="*/ 149859 h 5179062"/>
              <a:gd name="connsiteX10" fmla="*/ 4038601 w 4267201"/>
              <a:gd name="connsiteY10" fmla="*/ 149859 h 5179062"/>
              <a:gd name="connsiteX11" fmla="*/ 4038601 w 4267201"/>
              <a:gd name="connsiteY11" fmla="*/ 454659 h 5179062"/>
              <a:gd name="connsiteX12" fmla="*/ 4038601 w 4267201"/>
              <a:gd name="connsiteY12" fmla="*/ 2664463 h 5179062"/>
              <a:gd name="connsiteX13" fmla="*/ 4267201 w 4267201"/>
              <a:gd name="connsiteY13" fmla="*/ 2664463 h 5179062"/>
              <a:gd name="connsiteX14" fmla="*/ 4267201 w 4267201"/>
              <a:gd name="connsiteY14" fmla="*/ 2816863 h 5179062"/>
              <a:gd name="connsiteX15" fmla="*/ 4038601 w 4267201"/>
              <a:gd name="connsiteY15" fmla="*/ 2816863 h 5179062"/>
              <a:gd name="connsiteX16" fmla="*/ 4038601 w 4267201"/>
              <a:gd name="connsiteY16" fmla="*/ 5026659 h 5179062"/>
              <a:gd name="connsiteX17" fmla="*/ 4038600 w 4267201"/>
              <a:gd name="connsiteY17" fmla="*/ 5179062 h 5179062"/>
              <a:gd name="connsiteX18" fmla="*/ 1752600 w 4267201"/>
              <a:gd name="connsiteY18" fmla="*/ 5179062 h 5179062"/>
              <a:gd name="connsiteX19" fmla="*/ 0 w 4267201"/>
              <a:gd name="connsiteY19" fmla="*/ 5179059 h 5179062"/>
              <a:gd name="connsiteX20" fmla="*/ 0 w 4267201"/>
              <a:gd name="connsiteY20" fmla="*/ 5026662 h 5179062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16863 h 5179062"/>
              <a:gd name="connsiteX3" fmla="*/ 3733801 w 4267201"/>
              <a:gd name="connsiteY3" fmla="*/ 2816863 h 5179062"/>
              <a:gd name="connsiteX4" fmla="*/ 3733801 w 4267201"/>
              <a:gd name="connsiteY4" fmla="*/ 2664463 h 5179062"/>
              <a:gd name="connsiteX5" fmla="*/ 3886201 w 4267201"/>
              <a:gd name="connsiteY5" fmla="*/ 2664463 h 5179062"/>
              <a:gd name="connsiteX6" fmla="*/ 3886201 w 4267201"/>
              <a:gd name="connsiteY6" fmla="*/ 454661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3733801 w 4267201"/>
              <a:gd name="connsiteY9" fmla="*/ 149859 h 5179062"/>
              <a:gd name="connsiteX10" fmla="*/ 4038601 w 4267201"/>
              <a:gd name="connsiteY10" fmla="*/ 149859 h 5179062"/>
              <a:gd name="connsiteX11" fmla="*/ 4038601 w 4267201"/>
              <a:gd name="connsiteY11" fmla="*/ 454659 h 5179062"/>
              <a:gd name="connsiteX12" fmla="*/ 4038601 w 4267201"/>
              <a:gd name="connsiteY12" fmla="*/ 2664463 h 5179062"/>
              <a:gd name="connsiteX13" fmla="*/ 4267201 w 4267201"/>
              <a:gd name="connsiteY13" fmla="*/ 2664463 h 5179062"/>
              <a:gd name="connsiteX14" fmla="*/ 4267201 w 4267201"/>
              <a:gd name="connsiteY14" fmla="*/ 2816863 h 5179062"/>
              <a:gd name="connsiteX15" fmla="*/ 4038601 w 4267201"/>
              <a:gd name="connsiteY15" fmla="*/ 2816863 h 5179062"/>
              <a:gd name="connsiteX16" fmla="*/ 4038601 w 4267201"/>
              <a:gd name="connsiteY16" fmla="*/ 5026659 h 5179062"/>
              <a:gd name="connsiteX17" fmla="*/ 4038600 w 4267201"/>
              <a:gd name="connsiteY17" fmla="*/ 5179062 h 5179062"/>
              <a:gd name="connsiteX18" fmla="*/ 1752600 w 4267201"/>
              <a:gd name="connsiteY18" fmla="*/ 5179062 h 5179062"/>
              <a:gd name="connsiteX19" fmla="*/ 0 w 4267201"/>
              <a:gd name="connsiteY19" fmla="*/ 5179059 h 5179062"/>
              <a:gd name="connsiteX20" fmla="*/ 0 w 4267201"/>
              <a:gd name="connsiteY20" fmla="*/ 5026662 h 5179062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16863 h 5179062"/>
              <a:gd name="connsiteX3" fmla="*/ 3733801 w 4267201"/>
              <a:gd name="connsiteY3" fmla="*/ 2816863 h 5179062"/>
              <a:gd name="connsiteX4" fmla="*/ 3733801 w 4267201"/>
              <a:gd name="connsiteY4" fmla="*/ 2664463 h 5179062"/>
              <a:gd name="connsiteX5" fmla="*/ 3886201 w 4267201"/>
              <a:gd name="connsiteY5" fmla="*/ 2664463 h 5179062"/>
              <a:gd name="connsiteX6" fmla="*/ 3886201 w 4267201"/>
              <a:gd name="connsiteY6" fmla="*/ 454661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3733801 w 4267201"/>
              <a:gd name="connsiteY9" fmla="*/ 149859 h 5179062"/>
              <a:gd name="connsiteX10" fmla="*/ 4038601 w 4267201"/>
              <a:gd name="connsiteY10" fmla="*/ 302261 h 5179062"/>
              <a:gd name="connsiteX11" fmla="*/ 4038601 w 4267201"/>
              <a:gd name="connsiteY11" fmla="*/ 454659 h 5179062"/>
              <a:gd name="connsiteX12" fmla="*/ 4038601 w 4267201"/>
              <a:gd name="connsiteY12" fmla="*/ 2664463 h 5179062"/>
              <a:gd name="connsiteX13" fmla="*/ 4267201 w 4267201"/>
              <a:gd name="connsiteY13" fmla="*/ 2664463 h 5179062"/>
              <a:gd name="connsiteX14" fmla="*/ 4267201 w 4267201"/>
              <a:gd name="connsiteY14" fmla="*/ 2816863 h 5179062"/>
              <a:gd name="connsiteX15" fmla="*/ 4038601 w 4267201"/>
              <a:gd name="connsiteY15" fmla="*/ 2816863 h 5179062"/>
              <a:gd name="connsiteX16" fmla="*/ 4038601 w 4267201"/>
              <a:gd name="connsiteY16" fmla="*/ 5026659 h 5179062"/>
              <a:gd name="connsiteX17" fmla="*/ 4038600 w 4267201"/>
              <a:gd name="connsiteY17" fmla="*/ 5179062 h 5179062"/>
              <a:gd name="connsiteX18" fmla="*/ 1752600 w 4267201"/>
              <a:gd name="connsiteY18" fmla="*/ 5179062 h 5179062"/>
              <a:gd name="connsiteX19" fmla="*/ 0 w 4267201"/>
              <a:gd name="connsiteY19" fmla="*/ 5179059 h 5179062"/>
              <a:gd name="connsiteX20" fmla="*/ 0 w 4267201"/>
              <a:gd name="connsiteY20" fmla="*/ 5026662 h 5179062"/>
              <a:gd name="connsiteX0" fmla="*/ 0 w 4267201"/>
              <a:gd name="connsiteY0" fmla="*/ 5181601 h 5334001"/>
              <a:gd name="connsiteX1" fmla="*/ 3886200 w 4267201"/>
              <a:gd name="connsiteY1" fmla="*/ 5181599 h 5334001"/>
              <a:gd name="connsiteX2" fmla="*/ 3886201 w 4267201"/>
              <a:gd name="connsiteY2" fmla="*/ 2971802 h 5334001"/>
              <a:gd name="connsiteX3" fmla="*/ 3733801 w 4267201"/>
              <a:gd name="connsiteY3" fmla="*/ 2971802 h 5334001"/>
              <a:gd name="connsiteX4" fmla="*/ 3733801 w 4267201"/>
              <a:gd name="connsiteY4" fmla="*/ 2819402 h 5334001"/>
              <a:gd name="connsiteX5" fmla="*/ 3886201 w 4267201"/>
              <a:gd name="connsiteY5" fmla="*/ 2819402 h 5334001"/>
              <a:gd name="connsiteX6" fmla="*/ 3886201 w 4267201"/>
              <a:gd name="connsiteY6" fmla="*/ 609600 h 5334001"/>
              <a:gd name="connsiteX7" fmla="*/ 1143001 w 4267201"/>
              <a:gd name="connsiteY7" fmla="*/ 457199 h 5334001"/>
              <a:gd name="connsiteX8" fmla="*/ 1143001 w 4267201"/>
              <a:gd name="connsiteY8" fmla="*/ 304798 h 5334001"/>
              <a:gd name="connsiteX9" fmla="*/ 3886201 w 4267201"/>
              <a:gd name="connsiteY9" fmla="*/ 0 h 5334001"/>
              <a:gd name="connsiteX10" fmla="*/ 4038601 w 4267201"/>
              <a:gd name="connsiteY10" fmla="*/ 457200 h 5334001"/>
              <a:gd name="connsiteX11" fmla="*/ 4038601 w 4267201"/>
              <a:gd name="connsiteY11" fmla="*/ 609598 h 5334001"/>
              <a:gd name="connsiteX12" fmla="*/ 4038601 w 4267201"/>
              <a:gd name="connsiteY12" fmla="*/ 2819402 h 5334001"/>
              <a:gd name="connsiteX13" fmla="*/ 4267201 w 4267201"/>
              <a:gd name="connsiteY13" fmla="*/ 2819402 h 5334001"/>
              <a:gd name="connsiteX14" fmla="*/ 4267201 w 4267201"/>
              <a:gd name="connsiteY14" fmla="*/ 2971802 h 5334001"/>
              <a:gd name="connsiteX15" fmla="*/ 4038601 w 4267201"/>
              <a:gd name="connsiteY15" fmla="*/ 2971802 h 5334001"/>
              <a:gd name="connsiteX16" fmla="*/ 4038601 w 4267201"/>
              <a:gd name="connsiteY16" fmla="*/ 5181598 h 5334001"/>
              <a:gd name="connsiteX17" fmla="*/ 4038600 w 4267201"/>
              <a:gd name="connsiteY17" fmla="*/ 5334001 h 5334001"/>
              <a:gd name="connsiteX18" fmla="*/ 1752600 w 4267201"/>
              <a:gd name="connsiteY18" fmla="*/ 5334001 h 5334001"/>
              <a:gd name="connsiteX19" fmla="*/ 0 w 4267201"/>
              <a:gd name="connsiteY19" fmla="*/ 5333998 h 5334001"/>
              <a:gd name="connsiteX20" fmla="*/ 0 w 4267201"/>
              <a:gd name="connsiteY20" fmla="*/ 5181601 h 5334001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16863 h 5179062"/>
              <a:gd name="connsiteX3" fmla="*/ 3733801 w 4267201"/>
              <a:gd name="connsiteY3" fmla="*/ 2816863 h 5179062"/>
              <a:gd name="connsiteX4" fmla="*/ 3733801 w 4267201"/>
              <a:gd name="connsiteY4" fmla="*/ 2664463 h 5179062"/>
              <a:gd name="connsiteX5" fmla="*/ 3886201 w 4267201"/>
              <a:gd name="connsiteY5" fmla="*/ 2664463 h 5179062"/>
              <a:gd name="connsiteX6" fmla="*/ 3886201 w 4267201"/>
              <a:gd name="connsiteY6" fmla="*/ 454661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4038601 w 4267201"/>
              <a:gd name="connsiteY9" fmla="*/ 302261 h 5179062"/>
              <a:gd name="connsiteX10" fmla="*/ 4038601 w 4267201"/>
              <a:gd name="connsiteY10" fmla="*/ 454659 h 5179062"/>
              <a:gd name="connsiteX11" fmla="*/ 4038601 w 4267201"/>
              <a:gd name="connsiteY11" fmla="*/ 2664463 h 5179062"/>
              <a:gd name="connsiteX12" fmla="*/ 4267201 w 4267201"/>
              <a:gd name="connsiteY12" fmla="*/ 2664463 h 5179062"/>
              <a:gd name="connsiteX13" fmla="*/ 4267201 w 4267201"/>
              <a:gd name="connsiteY13" fmla="*/ 2816863 h 5179062"/>
              <a:gd name="connsiteX14" fmla="*/ 4038601 w 4267201"/>
              <a:gd name="connsiteY14" fmla="*/ 2816863 h 5179062"/>
              <a:gd name="connsiteX15" fmla="*/ 4038601 w 4267201"/>
              <a:gd name="connsiteY15" fmla="*/ 5026659 h 5179062"/>
              <a:gd name="connsiteX16" fmla="*/ 4038600 w 4267201"/>
              <a:gd name="connsiteY16" fmla="*/ 5179062 h 5179062"/>
              <a:gd name="connsiteX17" fmla="*/ 1752600 w 4267201"/>
              <a:gd name="connsiteY17" fmla="*/ 5179062 h 5179062"/>
              <a:gd name="connsiteX18" fmla="*/ 0 w 4267201"/>
              <a:gd name="connsiteY18" fmla="*/ 5179059 h 5179062"/>
              <a:gd name="connsiteX19" fmla="*/ 0 w 4267201"/>
              <a:gd name="connsiteY19" fmla="*/ 5026662 h 5179062"/>
              <a:gd name="connsiteX0" fmla="*/ 0 w 4267201"/>
              <a:gd name="connsiteY0" fmla="*/ 4876803 h 5029203"/>
              <a:gd name="connsiteX1" fmla="*/ 3886200 w 4267201"/>
              <a:gd name="connsiteY1" fmla="*/ 4876801 h 5029203"/>
              <a:gd name="connsiteX2" fmla="*/ 3886201 w 4267201"/>
              <a:gd name="connsiteY2" fmla="*/ 2667004 h 5029203"/>
              <a:gd name="connsiteX3" fmla="*/ 3733801 w 4267201"/>
              <a:gd name="connsiteY3" fmla="*/ 2667004 h 5029203"/>
              <a:gd name="connsiteX4" fmla="*/ 3733801 w 4267201"/>
              <a:gd name="connsiteY4" fmla="*/ 2514604 h 5029203"/>
              <a:gd name="connsiteX5" fmla="*/ 3886201 w 4267201"/>
              <a:gd name="connsiteY5" fmla="*/ 2514604 h 5029203"/>
              <a:gd name="connsiteX6" fmla="*/ 3886201 w 4267201"/>
              <a:gd name="connsiteY6" fmla="*/ 304802 h 5029203"/>
              <a:gd name="connsiteX7" fmla="*/ 1142999 w 4267201"/>
              <a:gd name="connsiteY7" fmla="*/ 304801 h 5029203"/>
              <a:gd name="connsiteX8" fmla="*/ 1143001 w 4267201"/>
              <a:gd name="connsiteY8" fmla="*/ 0 h 5029203"/>
              <a:gd name="connsiteX9" fmla="*/ 4038601 w 4267201"/>
              <a:gd name="connsiteY9" fmla="*/ 152402 h 5029203"/>
              <a:gd name="connsiteX10" fmla="*/ 4038601 w 4267201"/>
              <a:gd name="connsiteY10" fmla="*/ 304800 h 5029203"/>
              <a:gd name="connsiteX11" fmla="*/ 4038601 w 4267201"/>
              <a:gd name="connsiteY11" fmla="*/ 2514604 h 5029203"/>
              <a:gd name="connsiteX12" fmla="*/ 4267201 w 4267201"/>
              <a:gd name="connsiteY12" fmla="*/ 2514604 h 5029203"/>
              <a:gd name="connsiteX13" fmla="*/ 4267201 w 4267201"/>
              <a:gd name="connsiteY13" fmla="*/ 2667004 h 5029203"/>
              <a:gd name="connsiteX14" fmla="*/ 4038601 w 4267201"/>
              <a:gd name="connsiteY14" fmla="*/ 2667004 h 5029203"/>
              <a:gd name="connsiteX15" fmla="*/ 4038601 w 4267201"/>
              <a:gd name="connsiteY15" fmla="*/ 4876800 h 5029203"/>
              <a:gd name="connsiteX16" fmla="*/ 4038600 w 4267201"/>
              <a:gd name="connsiteY16" fmla="*/ 5029203 h 5029203"/>
              <a:gd name="connsiteX17" fmla="*/ 1752600 w 4267201"/>
              <a:gd name="connsiteY17" fmla="*/ 5029203 h 5029203"/>
              <a:gd name="connsiteX18" fmla="*/ 0 w 4267201"/>
              <a:gd name="connsiteY18" fmla="*/ 5029200 h 5029203"/>
              <a:gd name="connsiteX19" fmla="*/ 0 w 4267201"/>
              <a:gd name="connsiteY19" fmla="*/ 4876803 h 5029203"/>
              <a:gd name="connsiteX0" fmla="*/ 0 w 4267201"/>
              <a:gd name="connsiteY0" fmla="*/ 4874262 h 5026662"/>
              <a:gd name="connsiteX1" fmla="*/ 3886200 w 4267201"/>
              <a:gd name="connsiteY1" fmla="*/ 4874260 h 5026662"/>
              <a:gd name="connsiteX2" fmla="*/ 3886201 w 4267201"/>
              <a:gd name="connsiteY2" fmla="*/ 2664463 h 5026662"/>
              <a:gd name="connsiteX3" fmla="*/ 3733801 w 4267201"/>
              <a:gd name="connsiteY3" fmla="*/ 2664463 h 5026662"/>
              <a:gd name="connsiteX4" fmla="*/ 3733801 w 4267201"/>
              <a:gd name="connsiteY4" fmla="*/ 2512063 h 5026662"/>
              <a:gd name="connsiteX5" fmla="*/ 3886201 w 4267201"/>
              <a:gd name="connsiteY5" fmla="*/ 2512063 h 5026662"/>
              <a:gd name="connsiteX6" fmla="*/ 3886201 w 4267201"/>
              <a:gd name="connsiteY6" fmla="*/ 302261 h 5026662"/>
              <a:gd name="connsiteX7" fmla="*/ 1142999 w 4267201"/>
              <a:gd name="connsiteY7" fmla="*/ 302260 h 5026662"/>
              <a:gd name="connsiteX8" fmla="*/ 1143001 w 4267201"/>
              <a:gd name="connsiteY8" fmla="*/ 149860 h 5026662"/>
              <a:gd name="connsiteX9" fmla="*/ 4038601 w 4267201"/>
              <a:gd name="connsiteY9" fmla="*/ 149861 h 5026662"/>
              <a:gd name="connsiteX10" fmla="*/ 4038601 w 4267201"/>
              <a:gd name="connsiteY10" fmla="*/ 302259 h 5026662"/>
              <a:gd name="connsiteX11" fmla="*/ 4038601 w 4267201"/>
              <a:gd name="connsiteY11" fmla="*/ 2512063 h 5026662"/>
              <a:gd name="connsiteX12" fmla="*/ 4267201 w 4267201"/>
              <a:gd name="connsiteY12" fmla="*/ 2512063 h 5026662"/>
              <a:gd name="connsiteX13" fmla="*/ 4267201 w 4267201"/>
              <a:gd name="connsiteY13" fmla="*/ 2664463 h 5026662"/>
              <a:gd name="connsiteX14" fmla="*/ 4038601 w 4267201"/>
              <a:gd name="connsiteY14" fmla="*/ 2664463 h 5026662"/>
              <a:gd name="connsiteX15" fmla="*/ 4038601 w 4267201"/>
              <a:gd name="connsiteY15" fmla="*/ 4874259 h 5026662"/>
              <a:gd name="connsiteX16" fmla="*/ 4038600 w 4267201"/>
              <a:gd name="connsiteY16" fmla="*/ 5026662 h 5026662"/>
              <a:gd name="connsiteX17" fmla="*/ 1752600 w 4267201"/>
              <a:gd name="connsiteY17" fmla="*/ 5026662 h 5026662"/>
              <a:gd name="connsiteX18" fmla="*/ 0 w 4267201"/>
              <a:gd name="connsiteY18" fmla="*/ 5026659 h 5026662"/>
              <a:gd name="connsiteX19" fmla="*/ 0 w 4267201"/>
              <a:gd name="connsiteY19" fmla="*/ 4874262 h 5026662"/>
              <a:gd name="connsiteX0" fmla="*/ 0 w 4267201"/>
              <a:gd name="connsiteY0" fmla="*/ 4874263 h 5026663"/>
              <a:gd name="connsiteX1" fmla="*/ 3886200 w 4267201"/>
              <a:gd name="connsiteY1" fmla="*/ 4874261 h 5026663"/>
              <a:gd name="connsiteX2" fmla="*/ 3886201 w 4267201"/>
              <a:gd name="connsiteY2" fmla="*/ 2664464 h 5026663"/>
              <a:gd name="connsiteX3" fmla="*/ 3733801 w 4267201"/>
              <a:gd name="connsiteY3" fmla="*/ 2664464 h 5026663"/>
              <a:gd name="connsiteX4" fmla="*/ 3733801 w 4267201"/>
              <a:gd name="connsiteY4" fmla="*/ 2512064 h 5026663"/>
              <a:gd name="connsiteX5" fmla="*/ 3886201 w 4267201"/>
              <a:gd name="connsiteY5" fmla="*/ 2512064 h 5026663"/>
              <a:gd name="connsiteX6" fmla="*/ 3886201 w 4267201"/>
              <a:gd name="connsiteY6" fmla="*/ 302262 h 5026663"/>
              <a:gd name="connsiteX7" fmla="*/ 380999 w 4267201"/>
              <a:gd name="connsiteY7" fmla="*/ 302260 h 5026663"/>
              <a:gd name="connsiteX8" fmla="*/ 1143001 w 4267201"/>
              <a:gd name="connsiteY8" fmla="*/ 149861 h 5026663"/>
              <a:gd name="connsiteX9" fmla="*/ 4038601 w 4267201"/>
              <a:gd name="connsiteY9" fmla="*/ 149862 h 5026663"/>
              <a:gd name="connsiteX10" fmla="*/ 4038601 w 4267201"/>
              <a:gd name="connsiteY10" fmla="*/ 302260 h 5026663"/>
              <a:gd name="connsiteX11" fmla="*/ 4038601 w 4267201"/>
              <a:gd name="connsiteY11" fmla="*/ 2512064 h 5026663"/>
              <a:gd name="connsiteX12" fmla="*/ 4267201 w 4267201"/>
              <a:gd name="connsiteY12" fmla="*/ 2512064 h 5026663"/>
              <a:gd name="connsiteX13" fmla="*/ 4267201 w 4267201"/>
              <a:gd name="connsiteY13" fmla="*/ 2664464 h 5026663"/>
              <a:gd name="connsiteX14" fmla="*/ 4038601 w 4267201"/>
              <a:gd name="connsiteY14" fmla="*/ 2664464 h 5026663"/>
              <a:gd name="connsiteX15" fmla="*/ 4038601 w 4267201"/>
              <a:gd name="connsiteY15" fmla="*/ 4874260 h 5026663"/>
              <a:gd name="connsiteX16" fmla="*/ 4038600 w 4267201"/>
              <a:gd name="connsiteY16" fmla="*/ 5026663 h 5026663"/>
              <a:gd name="connsiteX17" fmla="*/ 1752600 w 4267201"/>
              <a:gd name="connsiteY17" fmla="*/ 5026663 h 5026663"/>
              <a:gd name="connsiteX18" fmla="*/ 0 w 4267201"/>
              <a:gd name="connsiteY18" fmla="*/ 5026660 h 5026663"/>
              <a:gd name="connsiteX19" fmla="*/ 0 w 4267201"/>
              <a:gd name="connsiteY19" fmla="*/ 4874263 h 5026663"/>
              <a:gd name="connsiteX0" fmla="*/ 0 w 4267201"/>
              <a:gd name="connsiteY0" fmla="*/ 4874263 h 5026663"/>
              <a:gd name="connsiteX1" fmla="*/ 3886200 w 4267201"/>
              <a:gd name="connsiteY1" fmla="*/ 4874261 h 5026663"/>
              <a:gd name="connsiteX2" fmla="*/ 3886201 w 4267201"/>
              <a:gd name="connsiteY2" fmla="*/ 2664464 h 5026663"/>
              <a:gd name="connsiteX3" fmla="*/ 3733801 w 4267201"/>
              <a:gd name="connsiteY3" fmla="*/ 2664464 h 5026663"/>
              <a:gd name="connsiteX4" fmla="*/ 3733801 w 4267201"/>
              <a:gd name="connsiteY4" fmla="*/ 2512064 h 5026663"/>
              <a:gd name="connsiteX5" fmla="*/ 3886201 w 4267201"/>
              <a:gd name="connsiteY5" fmla="*/ 2512064 h 5026663"/>
              <a:gd name="connsiteX6" fmla="*/ 3886201 w 4267201"/>
              <a:gd name="connsiteY6" fmla="*/ 302262 h 5026663"/>
              <a:gd name="connsiteX7" fmla="*/ 380999 w 4267201"/>
              <a:gd name="connsiteY7" fmla="*/ 302260 h 5026663"/>
              <a:gd name="connsiteX8" fmla="*/ 381001 w 4267201"/>
              <a:gd name="connsiteY8" fmla="*/ 149861 h 5026663"/>
              <a:gd name="connsiteX9" fmla="*/ 4038601 w 4267201"/>
              <a:gd name="connsiteY9" fmla="*/ 149862 h 5026663"/>
              <a:gd name="connsiteX10" fmla="*/ 4038601 w 4267201"/>
              <a:gd name="connsiteY10" fmla="*/ 302260 h 5026663"/>
              <a:gd name="connsiteX11" fmla="*/ 4038601 w 4267201"/>
              <a:gd name="connsiteY11" fmla="*/ 2512064 h 5026663"/>
              <a:gd name="connsiteX12" fmla="*/ 4267201 w 4267201"/>
              <a:gd name="connsiteY12" fmla="*/ 2512064 h 5026663"/>
              <a:gd name="connsiteX13" fmla="*/ 4267201 w 4267201"/>
              <a:gd name="connsiteY13" fmla="*/ 2664464 h 5026663"/>
              <a:gd name="connsiteX14" fmla="*/ 4038601 w 4267201"/>
              <a:gd name="connsiteY14" fmla="*/ 2664464 h 5026663"/>
              <a:gd name="connsiteX15" fmla="*/ 4038601 w 4267201"/>
              <a:gd name="connsiteY15" fmla="*/ 4874260 h 5026663"/>
              <a:gd name="connsiteX16" fmla="*/ 4038600 w 4267201"/>
              <a:gd name="connsiteY16" fmla="*/ 5026663 h 5026663"/>
              <a:gd name="connsiteX17" fmla="*/ 1752600 w 4267201"/>
              <a:gd name="connsiteY17" fmla="*/ 5026663 h 5026663"/>
              <a:gd name="connsiteX18" fmla="*/ 0 w 4267201"/>
              <a:gd name="connsiteY18" fmla="*/ 5026660 h 5026663"/>
              <a:gd name="connsiteX19" fmla="*/ 0 w 4267201"/>
              <a:gd name="connsiteY19" fmla="*/ 4874263 h 5026663"/>
              <a:gd name="connsiteX0" fmla="*/ 0 w 4267201"/>
              <a:gd name="connsiteY0" fmla="*/ 4874263 h 5026663"/>
              <a:gd name="connsiteX1" fmla="*/ 3886200 w 4267201"/>
              <a:gd name="connsiteY1" fmla="*/ 4874261 h 5026663"/>
              <a:gd name="connsiteX2" fmla="*/ 3886201 w 4267201"/>
              <a:gd name="connsiteY2" fmla="*/ 2664464 h 5026663"/>
              <a:gd name="connsiteX3" fmla="*/ 3733801 w 4267201"/>
              <a:gd name="connsiteY3" fmla="*/ 2664464 h 5026663"/>
              <a:gd name="connsiteX4" fmla="*/ 3733801 w 4267201"/>
              <a:gd name="connsiteY4" fmla="*/ 2512064 h 5026663"/>
              <a:gd name="connsiteX5" fmla="*/ 3886201 w 4267201"/>
              <a:gd name="connsiteY5" fmla="*/ 2512064 h 5026663"/>
              <a:gd name="connsiteX6" fmla="*/ 3886201 w 4267201"/>
              <a:gd name="connsiteY6" fmla="*/ 302262 h 5026663"/>
              <a:gd name="connsiteX7" fmla="*/ 380999 w 4267201"/>
              <a:gd name="connsiteY7" fmla="*/ 302260 h 5026663"/>
              <a:gd name="connsiteX8" fmla="*/ 381001 w 4267201"/>
              <a:gd name="connsiteY8" fmla="*/ 149861 h 5026663"/>
              <a:gd name="connsiteX9" fmla="*/ 1600201 w 4267201"/>
              <a:gd name="connsiteY9" fmla="*/ 149861 h 5026663"/>
              <a:gd name="connsiteX10" fmla="*/ 4038601 w 4267201"/>
              <a:gd name="connsiteY10" fmla="*/ 149862 h 5026663"/>
              <a:gd name="connsiteX11" fmla="*/ 4038601 w 4267201"/>
              <a:gd name="connsiteY11" fmla="*/ 302260 h 5026663"/>
              <a:gd name="connsiteX12" fmla="*/ 4038601 w 4267201"/>
              <a:gd name="connsiteY12" fmla="*/ 2512064 h 5026663"/>
              <a:gd name="connsiteX13" fmla="*/ 4267201 w 4267201"/>
              <a:gd name="connsiteY13" fmla="*/ 2512064 h 5026663"/>
              <a:gd name="connsiteX14" fmla="*/ 4267201 w 4267201"/>
              <a:gd name="connsiteY14" fmla="*/ 2664464 h 5026663"/>
              <a:gd name="connsiteX15" fmla="*/ 4038601 w 4267201"/>
              <a:gd name="connsiteY15" fmla="*/ 2664464 h 5026663"/>
              <a:gd name="connsiteX16" fmla="*/ 4038601 w 4267201"/>
              <a:gd name="connsiteY16" fmla="*/ 4874260 h 5026663"/>
              <a:gd name="connsiteX17" fmla="*/ 4038600 w 4267201"/>
              <a:gd name="connsiteY17" fmla="*/ 5026663 h 5026663"/>
              <a:gd name="connsiteX18" fmla="*/ 1752600 w 4267201"/>
              <a:gd name="connsiteY18" fmla="*/ 5026663 h 5026663"/>
              <a:gd name="connsiteX19" fmla="*/ 0 w 4267201"/>
              <a:gd name="connsiteY19" fmla="*/ 5026660 h 5026663"/>
              <a:gd name="connsiteX20" fmla="*/ 0 w 4267201"/>
              <a:gd name="connsiteY20" fmla="*/ 4874263 h 5026663"/>
              <a:gd name="connsiteX0" fmla="*/ 0 w 4267201"/>
              <a:gd name="connsiteY0" fmla="*/ 4874263 h 5026663"/>
              <a:gd name="connsiteX1" fmla="*/ 3886200 w 4267201"/>
              <a:gd name="connsiteY1" fmla="*/ 4874261 h 5026663"/>
              <a:gd name="connsiteX2" fmla="*/ 3886201 w 4267201"/>
              <a:gd name="connsiteY2" fmla="*/ 2664464 h 5026663"/>
              <a:gd name="connsiteX3" fmla="*/ 3733801 w 4267201"/>
              <a:gd name="connsiteY3" fmla="*/ 2664464 h 5026663"/>
              <a:gd name="connsiteX4" fmla="*/ 3733801 w 4267201"/>
              <a:gd name="connsiteY4" fmla="*/ 2512064 h 5026663"/>
              <a:gd name="connsiteX5" fmla="*/ 3886201 w 4267201"/>
              <a:gd name="connsiteY5" fmla="*/ 2512064 h 5026663"/>
              <a:gd name="connsiteX6" fmla="*/ 3886201 w 4267201"/>
              <a:gd name="connsiteY6" fmla="*/ 302262 h 5026663"/>
              <a:gd name="connsiteX7" fmla="*/ 380999 w 4267201"/>
              <a:gd name="connsiteY7" fmla="*/ 302260 h 5026663"/>
              <a:gd name="connsiteX8" fmla="*/ 381001 w 4267201"/>
              <a:gd name="connsiteY8" fmla="*/ 149861 h 5026663"/>
              <a:gd name="connsiteX9" fmla="*/ 1447801 w 4267201"/>
              <a:gd name="connsiteY9" fmla="*/ 149861 h 5026663"/>
              <a:gd name="connsiteX10" fmla="*/ 1600201 w 4267201"/>
              <a:gd name="connsiteY10" fmla="*/ 149861 h 5026663"/>
              <a:gd name="connsiteX11" fmla="*/ 4038601 w 4267201"/>
              <a:gd name="connsiteY11" fmla="*/ 149862 h 5026663"/>
              <a:gd name="connsiteX12" fmla="*/ 4038601 w 4267201"/>
              <a:gd name="connsiteY12" fmla="*/ 302260 h 5026663"/>
              <a:gd name="connsiteX13" fmla="*/ 4038601 w 4267201"/>
              <a:gd name="connsiteY13" fmla="*/ 2512064 h 5026663"/>
              <a:gd name="connsiteX14" fmla="*/ 4267201 w 4267201"/>
              <a:gd name="connsiteY14" fmla="*/ 2512064 h 5026663"/>
              <a:gd name="connsiteX15" fmla="*/ 4267201 w 4267201"/>
              <a:gd name="connsiteY15" fmla="*/ 2664464 h 5026663"/>
              <a:gd name="connsiteX16" fmla="*/ 4038601 w 4267201"/>
              <a:gd name="connsiteY16" fmla="*/ 2664464 h 5026663"/>
              <a:gd name="connsiteX17" fmla="*/ 4038601 w 4267201"/>
              <a:gd name="connsiteY17" fmla="*/ 4874260 h 5026663"/>
              <a:gd name="connsiteX18" fmla="*/ 4038600 w 4267201"/>
              <a:gd name="connsiteY18" fmla="*/ 5026663 h 5026663"/>
              <a:gd name="connsiteX19" fmla="*/ 1752600 w 4267201"/>
              <a:gd name="connsiteY19" fmla="*/ 5026663 h 5026663"/>
              <a:gd name="connsiteX20" fmla="*/ 0 w 4267201"/>
              <a:gd name="connsiteY20" fmla="*/ 5026660 h 5026663"/>
              <a:gd name="connsiteX21" fmla="*/ 0 w 4267201"/>
              <a:gd name="connsiteY21" fmla="*/ 4874263 h 5026663"/>
              <a:gd name="connsiteX0" fmla="*/ 0 w 4267201"/>
              <a:gd name="connsiteY0" fmla="*/ 5029202 h 5181602"/>
              <a:gd name="connsiteX1" fmla="*/ 3886200 w 4267201"/>
              <a:gd name="connsiteY1" fmla="*/ 5029200 h 5181602"/>
              <a:gd name="connsiteX2" fmla="*/ 3886201 w 4267201"/>
              <a:gd name="connsiteY2" fmla="*/ 2819403 h 5181602"/>
              <a:gd name="connsiteX3" fmla="*/ 3733801 w 4267201"/>
              <a:gd name="connsiteY3" fmla="*/ 2819403 h 5181602"/>
              <a:gd name="connsiteX4" fmla="*/ 3733801 w 4267201"/>
              <a:gd name="connsiteY4" fmla="*/ 2667003 h 5181602"/>
              <a:gd name="connsiteX5" fmla="*/ 3886201 w 4267201"/>
              <a:gd name="connsiteY5" fmla="*/ 2667003 h 5181602"/>
              <a:gd name="connsiteX6" fmla="*/ 3886201 w 4267201"/>
              <a:gd name="connsiteY6" fmla="*/ 457201 h 5181602"/>
              <a:gd name="connsiteX7" fmla="*/ 380999 w 4267201"/>
              <a:gd name="connsiteY7" fmla="*/ 457199 h 5181602"/>
              <a:gd name="connsiteX8" fmla="*/ 381001 w 4267201"/>
              <a:gd name="connsiteY8" fmla="*/ 304800 h 5181602"/>
              <a:gd name="connsiteX9" fmla="*/ 1447801 w 4267201"/>
              <a:gd name="connsiteY9" fmla="*/ 304800 h 5181602"/>
              <a:gd name="connsiteX10" fmla="*/ 1600201 w 4267201"/>
              <a:gd name="connsiteY10" fmla="*/ 0 h 5181602"/>
              <a:gd name="connsiteX11" fmla="*/ 1600201 w 4267201"/>
              <a:gd name="connsiteY11" fmla="*/ 304800 h 5181602"/>
              <a:gd name="connsiteX12" fmla="*/ 4038601 w 4267201"/>
              <a:gd name="connsiteY12" fmla="*/ 304801 h 5181602"/>
              <a:gd name="connsiteX13" fmla="*/ 4038601 w 4267201"/>
              <a:gd name="connsiteY13" fmla="*/ 457199 h 5181602"/>
              <a:gd name="connsiteX14" fmla="*/ 4038601 w 4267201"/>
              <a:gd name="connsiteY14" fmla="*/ 2667003 h 5181602"/>
              <a:gd name="connsiteX15" fmla="*/ 4267201 w 4267201"/>
              <a:gd name="connsiteY15" fmla="*/ 2667003 h 5181602"/>
              <a:gd name="connsiteX16" fmla="*/ 4267201 w 4267201"/>
              <a:gd name="connsiteY16" fmla="*/ 2819403 h 5181602"/>
              <a:gd name="connsiteX17" fmla="*/ 4038601 w 4267201"/>
              <a:gd name="connsiteY17" fmla="*/ 2819403 h 5181602"/>
              <a:gd name="connsiteX18" fmla="*/ 4038601 w 4267201"/>
              <a:gd name="connsiteY18" fmla="*/ 5029199 h 5181602"/>
              <a:gd name="connsiteX19" fmla="*/ 4038600 w 4267201"/>
              <a:gd name="connsiteY19" fmla="*/ 5181602 h 5181602"/>
              <a:gd name="connsiteX20" fmla="*/ 1752600 w 4267201"/>
              <a:gd name="connsiteY20" fmla="*/ 5181602 h 5181602"/>
              <a:gd name="connsiteX21" fmla="*/ 0 w 4267201"/>
              <a:gd name="connsiteY21" fmla="*/ 5181599 h 5181602"/>
              <a:gd name="connsiteX22" fmla="*/ 0 w 4267201"/>
              <a:gd name="connsiteY22" fmla="*/ 5029202 h 5181602"/>
              <a:gd name="connsiteX0" fmla="*/ 0 w 4267201"/>
              <a:gd name="connsiteY0" fmla="*/ 5029202 h 5181602"/>
              <a:gd name="connsiteX1" fmla="*/ 3886200 w 4267201"/>
              <a:gd name="connsiteY1" fmla="*/ 5029200 h 5181602"/>
              <a:gd name="connsiteX2" fmla="*/ 3886201 w 4267201"/>
              <a:gd name="connsiteY2" fmla="*/ 2819403 h 5181602"/>
              <a:gd name="connsiteX3" fmla="*/ 3733801 w 4267201"/>
              <a:gd name="connsiteY3" fmla="*/ 2819403 h 5181602"/>
              <a:gd name="connsiteX4" fmla="*/ 3733801 w 4267201"/>
              <a:gd name="connsiteY4" fmla="*/ 2667003 h 5181602"/>
              <a:gd name="connsiteX5" fmla="*/ 3886201 w 4267201"/>
              <a:gd name="connsiteY5" fmla="*/ 2667003 h 5181602"/>
              <a:gd name="connsiteX6" fmla="*/ 3886201 w 4267201"/>
              <a:gd name="connsiteY6" fmla="*/ 457201 h 5181602"/>
              <a:gd name="connsiteX7" fmla="*/ 380999 w 4267201"/>
              <a:gd name="connsiteY7" fmla="*/ 457199 h 5181602"/>
              <a:gd name="connsiteX8" fmla="*/ 381001 w 4267201"/>
              <a:gd name="connsiteY8" fmla="*/ 304800 h 5181602"/>
              <a:gd name="connsiteX9" fmla="*/ 1447801 w 4267201"/>
              <a:gd name="connsiteY9" fmla="*/ 304800 h 5181602"/>
              <a:gd name="connsiteX10" fmla="*/ 1447801 w 4267201"/>
              <a:gd name="connsiteY10" fmla="*/ 0 h 5181602"/>
              <a:gd name="connsiteX11" fmla="*/ 1600201 w 4267201"/>
              <a:gd name="connsiteY11" fmla="*/ 0 h 5181602"/>
              <a:gd name="connsiteX12" fmla="*/ 1600201 w 4267201"/>
              <a:gd name="connsiteY12" fmla="*/ 304800 h 5181602"/>
              <a:gd name="connsiteX13" fmla="*/ 4038601 w 4267201"/>
              <a:gd name="connsiteY13" fmla="*/ 304801 h 5181602"/>
              <a:gd name="connsiteX14" fmla="*/ 4038601 w 4267201"/>
              <a:gd name="connsiteY14" fmla="*/ 457199 h 5181602"/>
              <a:gd name="connsiteX15" fmla="*/ 4038601 w 4267201"/>
              <a:gd name="connsiteY15" fmla="*/ 2667003 h 5181602"/>
              <a:gd name="connsiteX16" fmla="*/ 4267201 w 4267201"/>
              <a:gd name="connsiteY16" fmla="*/ 2667003 h 5181602"/>
              <a:gd name="connsiteX17" fmla="*/ 4267201 w 4267201"/>
              <a:gd name="connsiteY17" fmla="*/ 2819403 h 5181602"/>
              <a:gd name="connsiteX18" fmla="*/ 4038601 w 4267201"/>
              <a:gd name="connsiteY18" fmla="*/ 2819403 h 5181602"/>
              <a:gd name="connsiteX19" fmla="*/ 4038601 w 4267201"/>
              <a:gd name="connsiteY19" fmla="*/ 5029199 h 5181602"/>
              <a:gd name="connsiteX20" fmla="*/ 4038600 w 4267201"/>
              <a:gd name="connsiteY20" fmla="*/ 5181602 h 5181602"/>
              <a:gd name="connsiteX21" fmla="*/ 1752600 w 4267201"/>
              <a:gd name="connsiteY21" fmla="*/ 5181602 h 5181602"/>
              <a:gd name="connsiteX22" fmla="*/ 0 w 4267201"/>
              <a:gd name="connsiteY22" fmla="*/ 5181599 h 5181602"/>
              <a:gd name="connsiteX23" fmla="*/ 0 w 4267201"/>
              <a:gd name="connsiteY23" fmla="*/ 5029202 h 5181602"/>
              <a:gd name="connsiteX0" fmla="*/ 0 w 4267201"/>
              <a:gd name="connsiteY0" fmla="*/ 5029202 h 5181602"/>
              <a:gd name="connsiteX1" fmla="*/ 3886200 w 4267201"/>
              <a:gd name="connsiteY1" fmla="*/ 5029200 h 5181602"/>
              <a:gd name="connsiteX2" fmla="*/ 3886201 w 4267201"/>
              <a:gd name="connsiteY2" fmla="*/ 2819403 h 5181602"/>
              <a:gd name="connsiteX3" fmla="*/ 3733801 w 4267201"/>
              <a:gd name="connsiteY3" fmla="*/ 2819403 h 5181602"/>
              <a:gd name="connsiteX4" fmla="*/ 3733801 w 4267201"/>
              <a:gd name="connsiteY4" fmla="*/ 2667003 h 5181602"/>
              <a:gd name="connsiteX5" fmla="*/ 3886201 w 4267201"/>
              <a:gd name="connsiteY5" fmla="*/ 2667003 h 5181602"/>
              <a:gd name="connsiteX6" fmla="*/ 3886201 w 4267201"/>
              <a:gd name="connsiteY6" fmla="*/ 457201 h 5181602"/>
              <a:gd name="connsiteX7" fmla="*/ 380999 w 4267201"/>
              <a:gd name="connsiteY7" fmla="*/ 457199 h 5181602"/>
              <a:gd name="connsiteX8" fmla="*/ 381001 w 4267201"/>
              <a:gd name="connsiteY8" fmla="*/ 304800 h 5181602"/>
              <a:gd name="connsiteX9" fmla="*/ 533399 w 4267201"/>
              <a:gd name="connsiteY9" fmla="*/ 304800 h 5181602"/>
              <a:gd name="connsiteX10" fmla="*/ 1447801 w 4267201"/>
              <a:gd name="connsiteY10" fmla="*/ 304800 h 5181602"/>
              <a:gd name="connsiteX11" fmla="*/ 1447801 w 4267201"/>
              <a:gd name="connsiteY11" fmla="*/ 0 h 5181602"/>
              <a:gd name="connsiteX12" fmla="*/ 1600201 w 4267201"/>
              <a:gd name="connsiteY12" fmla="*/ 0 h 5181602"/>
              <a:gd name="connsiteX13" fmla="*/ 1600201 w 4267201"/>
              <a:gd name="connsiteY13" fmla="*/ 304800 h 5181602"/>
              <a:gd name="connsiteX14" fmla="*/ 4038601 w 4267201"/>
              <a:gd name="connsiteY14" fmla="*/ 304801 h 5181602"/>
              <a:gd name="connsiteX15" fmla="*/ 4038601 w 4267201"/>
              <a:gd name="connsiteY15" fmla="*/ 457199 h 5181602"/>
              <a:gd name="connsiteX16" fmla="*/ 4038601 w 4267201"/>
              <a:gd name="connsiteY16" fmla="*/ 2667003 h 5181602"/>
              <a:gd name="connsiteX17" fmla="*/ 4267201 w 4267201"/>
              <a:gd name="connsiteY17" fmla="*/ 2667003 h 5181602"/>
              <a:gd name="connsiteX18" fmla="*/ 4267201 w 4267201"/>
              <a:gd name="connsiteY18" fmla="*/ 2819403 h 5181602"/>
              <a:gd name="connsiteX19" fmla="*/ 4038601 w 4267201"/>
              <a:gd name="connsiteY19" fmla="*/ 2819403 h 5181602"/>
              <a:gd name="connsiteX20" fmla="*/ 4038601 w 4267201"/>
              <a:gd name="connsiteY20" fmla="*/ 5029199 h 5181602"/>
              <a:gd name="connsiteX21" fmla="*/ 4038600 w 4267201"/>
              <a:gd name="connsiteY21" fmla="*/ 5181602 h 5181602"/>
              <a:gd name="connsiteX22" fmla="*/ 1752600 w 4267201"/>
              <a:gd name="connsiteY22" fmla="*/ 5181602 h 5181602"/>
              <a:gd name="connsiteX23" fmla="*/ 0 w 4267201"/>
              <a:gd name="connsiteY23" fmla="*/ 5181599 h 5181602"/>
              <a:gd name="connsiteX24" fmla="*/ 0 w 4267201"/>
              <a:gd name="connsiteY24" fmla="*/ 5029202 h 5181602"/>
              <a:gd name="connsiteX0" fmla="*/ 0 w 4267201"/>
              <a:gd name="connsiteY0" fmla="*/ 5029202 h 5181602"/>
              <a:gd name="connsiteX1" fmla="*/ 3886200 w 4267201"/>
              <a:gd name="connsiteY1" fmla="*/ 5029200 h 5181602"/>
              <a:gd name="connsiteX2" fmla="*/ 3886201 w 4267201"/>
              <a:gd name="connsiteY2" fmla="*/ 2819403 h 5181602"/>
              <a:gd name="connsiteX3" fmla="*/ 3733801 w 4267201"/>
              <a:gd name="connsiteY3" fmla="*/ 2819403 h 5181602"/>
              <a:gd name="connsiteX4" fmla="*/ 3733801 w 4267201"/>
              <a:gd name="connsiteY4" fmla="*/ 2667003 h 5181602"/>
              <a:gd name="connsiteX5" fmla="*/ 3886201 w 4267201"/>
              <a:gd name="connsiteY5" fmla="*/ 2667003 h 5181602"/>
              <a:gd name="connsiteX6" fmla="*/ 3886201 w 4267201"/>
              <a:gd name="connsiteY6" fmla="*/ 457201 h 5181602"/>
              <a:gd name="connsiteX7" fmla="*/ 380999 w 4267201"/>
              <a:gd name="connsiteY7" fmla="*/ 457199 h 5181602"/>
              <a:gd name="connsiteX8" fmla="*/ 381001 w 4267201"/>
              <a:gd name="connsiteY8" fmla="*/ 304800 h 5181602"/>
              <a:gd name="connsiteX9" fmla="*/ 533399 w 4267201"/>
              <a:gd name="connsiteY9" fmla="*/ 304800 h 5181602"/>
              <a:gd name="connsiteX10" fmla="*/ 1447801 w 4267201"/>
              <a:gd name="connsiteY10" fmla="*/ 304800 h 5181602"/>
              <a:gd name="connsiteX11" fmla="*/ 1447801 w 4267201"/>
              <a:gd name="connsiteY11" fmla="*/ 0 h 5181602"/>
              <a:gd name="connsiteX12" fmla="*/ 1600201 w 4267201"/>
              <a:gd name="connsiteY12" fmla="*/ 0 h 5181602"/>
              <a:gd name="connsiteX13" fmla="*/ 1600201 w 4267201"/>
              <a:gd name="connsiteY13" fmla="*/ 304800 h 5181602"/>
              <a:gd name="connsiteX14" fmla="*/ 4038601 w 4267201"/>
              <a:gd name="connsiteY14" fmla="*/ 304801 h 5181602"/>
              <a:gd name="connsiteX15" fmla="*/ 4038601 w 4267201"/>
              <a:gd name="connsiteY15" fmla="*/ 457199 h 5181602"/>
              <a:gd name="connsiteX16" fmla="*/ 4038601 w 4267201"/>
              <a:gd name="connsiteY16" fmla="*/ 2667003 h 5181602"/>
              <a:gd name="connsiteX17" fmla="*/ 4267201 w 4267201"/>
              <a:gd name="connsiteY17" fmla="*/ 2667003 h 5181602"/>
              <a:gd name="connsiteX18" fmla="*/ 4267201 w 4267201"/>
              <a:gd name="connsiteY18" fmla="*/ 2819403 h 5181602"/>
              <a:gd name="connsiteX19" fmla="*/ 4038601 w 4267201"/>
              <a:gd name="connsiteY19" fmla="*/ 2819403 h 5181602"/>
              <a:gd name="connsiteX20" fmla="*/ 4038601 w 4267201"/>
              <a:gd name="connsiteY20" fmla="*/ 5029199 h 5181602"/>
              <a:gd name="connsiteX21" fmla="*/ 4038600 w 4267201"/>
              <a:gd name="connsiteY21" fmla="*/ 5181602 h 5181602"/>
              <a:gd name="connsiteX22" fmla="*/ 1752600 w 4267201"/>
              <a:gd name="connsiteY22" fmla="*/ 5181602 h 5181602"/>
              <a:gd name="connsiteX23" fmla="*/ 0 w 4267201"/>
              <a:gd name="connsiteY23" fmla="*/ 5181599 h 5181602"/>
              <a:gd name="connsiteX24" fmla="*/ 0 w 4267201"/>
              <a:gd name="connsiteY24" fmla="*/ 5029202 h 5181602"/>
              <a:gd name="connsiteX0" fmla="*/ 0 w 4267201"/>
              <a:gd name="connsiteY0" fmla="*/ 5029202 h 5181602"/>
              <a:gd name="connsiteX1" fmla="*/ 3886200 w 4267201"/>
              <a:gd name="connsiteY1" fmla="*/ 5029200 h 5181602"/>
              <a:gd name="connsiteX2" fmla="*/ 3886201 w 4267201"/>
              <a:gd name="connsiteY2" fmla="*/ 2819403 h 5181602"/>
              <a:gd name="connsiteX3" fmla="*/ 3733801 w 4267201"/>
              <a:gd name="connsiteY3" fmla="*/ 2819403 h 5181602"/>
              <a:gd name="connsiteX4" fmla="*/ 3733801 w 4267201"/>
              <a:gd name="connsiteY4" fmla="*/ 2667003 h 5181602"/>
              <a:gd name="connsiteX5" fmla="*/ 3886201 w 4267201"/>
              <a:gd name="connsiteY5" fmla="*/ 2667003 h 5181602"/>
              <a:gd name="connsiteX6" fmla="*/ 3886201 w 4267201"/>
              <a:gd name="connsiteY6" fmla="*/ 457201 h 5181602"/>
              <a:gd name="connsiteX7" fmla="*/ 380999 w 4267201"/>
              <a:gd name="connsiteY7" fmla="*/ 457199 h 5181602"/>
              <a:gd name="connsiteX8" fmla="*/ 381001 w 4267201"/>
              <a:gd name="connsiteY8" fmla="*/ 304800 h 5181602"/>
              <a:gd name="connsiteX9" fmla="*/ 533398 w 4267201"/>
              <a:gd name="connsiteY9" fmla="*/ 2 h 5181602"/>
              <a:gd name="connsiteX10" fmla="*/ 533399 w 4267201"/>
              <a:gd name="connsiteY10" fmla="*/ 304800 h 5181602"/>
              <a:gd name="connsiteX11" fmla="*/ 1447801 w 4267201"/>
              <a:gd name="connsiteY11" fmla="*/ 304800 h 5181602"/>
              <a:gd name="connsiteX12" fmla="*/ 1447801 w 4267201"/>
              <a:gd name="connsiteY12" fmla="*/ 0 h 5181602"/>
              <a:gd name="connsiteX13" fmla="*/ 1600201 w 4267201"/>
              <a:gd name="connsiteY13" fmla="*/ 0 h 5181602"/>
              <a:gd name="connsiteX14" fmla="*/ 1600201 w 4267201"/>
              <a:gd name="connsiteY14" fmla="*/ 304800 h 5181602"/>
              <a:gd name="connsiteX15" fmla="*/ 4038601 w 4267201"/>
              <a:gd name="connsiteY15" fmla="*/ 304801 h 5181602"/>
              <a:gd name="connsiteX16" fmla="*/ 4038601 w 4267201"/>
              <a:gd name="connsiteY16" fmla="*/ 457199 h 5181602"/>
              <a:gd name="connsiteX17" fmla="*/ 4038601 w 4267201"/>
              <a:gd name="connsiteY17" fmla="*/ 2667003 h 5181602"/>
              <a:gd name="connsiteX18" fmla="*/ 4267201 w 4267201"/>
              <a:gd name="connsiteY18" fmla="*/ 2667003 h 5181602"/>
              <a:gd name="connsiteX19" fmla="*/ 4267201 w 4267201"/>
              <a:gd name="connsiteY19" fmla="*/ 2819403 h 5181602"/>
              <a:gd name="connsiteX20" fmla="*/ 4038601 w 4267201"/>
              <a:gd name="connsiteY20" fmla="*/ 2819403 h 5181602"/>
              <a:gd name="connsiteX21" fmla="*/ 4038601 w 4267201"/>
              <a:gd name="connsiteY21" fmla="*/ 5029199 h 5181602"/>
              <a:gd name="connsiteX22" fmla="*/ 4038600 w 4267201"/>
              <a:gd name="connsiteY22" fmla="*/ 5181602 h 5181602"/>
              <a:gd name="connsiteX23" fmla="*/ 1752600 w 4267201"/>
              <a:gd name="connsiteY23" fmla="*/ 5181602 h 5181602"/>
              <a:gd name="connsiteX24" fmla="*/ 0 w 4267201"/>
              <a:gd name="connsiteY24" fmla="*/ 5181599 h 5181602"/>
              <a:gd name="connsiteX25" fmla="*/ 0 w 4267201"/>
              <a:gd name="connsiteY25" fmla="*/ 5029202 h 5181602"/>
              <a:gd name="connsiteX0" fmla="*/ 0 w 4267201"/>
              <a:gd name="connsiteY0" fmla="*/ 5029202 h 5181602"/>
              <a:gd name="connsiteX1" fmla="*/ 3886200 w 4267201"/>
              <a:gd name="connsiteY1" fmla="*/ 5029200 h 5181602"/>
              <a:gd name="connsiteX2" fmla="*/ 3886201 w 4267201"/>
              <a:gd name="connsiteY2" fmla="*/ 2819403 h 5181602"/>
              <a:gd name="connsiteX3" fmla="*/ 3733801 w 4267201"/>
              <a:gd name="connsiteY3" fmla="*/ 2819403 h 5181602"/>
              <a:gd name="connsiteX4" fmla="*/ 3733801 w 4267201"/>
              <a:gd name="connsiteY4" fmla="*/ 2667003 h 5181602"/>
              <a:gd name="connsiteX5" fmla="*/ 3886201 w 4267201"/>
              <a:gd name="connsiteY5" fmla="*/ 2667003 h 5181602"/>
              <a:gd name="connsiteX6" fmla="*/ 3886201 w 4267201"/>
              <a:gd name="connsiteY6" fmla="*/ 457201 h 5181602"/>
              <a:gd name="connsiteX7" fmla="*/ 380999 w 4267201"/>
              <a:gd name="connsiteY7" fmla="*/ 457199 h 5181602"/>
              <a:gd name="connsiteX8" fmla="*/ 381001 w 4267201"/>
              <a:gd name="connsiteY8" fmla="*/ 304800 h 5181602"/>
              <a:gd name="connsiteX9" fmla="*/ 380998 w 4267201"/>
              <a:gd name="connsiteY9" fmla="*/ 2 h 5181602"/>
              <a:gd name="connsiteX10" fmla="*/ 533398 w 4267201"/>
              <a:gd name="connsiteY10" fmla="*/ 2 h 5181602"/>
              <a:gd name="connsiteX11" fmla="*/ 533399 w 4267201"/>
              <a:gd name="connsiteY11" fmla="*/ 304800 h 5181602"/>
              <a:gd name="connsiteX12" fmla="*/ 1447801 w 4267201"/>
              <a:gd name="connsiteY12" fmla="*/ 304800 h 5181602"/>
              <a:gd name="connsiteX13" fmla="*/ 1447801 w 4267201"/>
              <a:gd name="connsiteY13" fmla="*/ 0 h 5181602"/>
              <a:gd name="connsiteX14" fmla="*/ 1600201 w 4267201"/>
              <a:gd name="connsiteY14" fmla="*/ 0 h 5181602"/>
              <a:gd name="connsiteX15" fmla="*/ 1600201 w 4267201"/>
              <a:gd name="connsiteY15" fmla="*/ 304800 h 5181602"/>
              <a:gd name="connsiteX16" fmla="*/ 4038601 w 4267201"/>
              <a:gd name="connsiteY16" fmla="*/ 304801 h 5181602"/>
              <a:gd name="connsiteX17" fmla="*/ 4038601 w 4267201"/>
              <a:gd name="connsiteY17" fmla="*/ 457199 h 5181602"/>
              <a:gd name="connsiteX18" fmla="*/ 4038601 w 4267201"/>
              <a:gd name="connsiteY18" fmla="*/ 2667003 h 5181602"/>
              <a:gd name="connsiteX19" fmla="*/ 4267201 w 4267201"/>
              <a:gd name="connsiteY19" fmla="*/ 2667003 h 5181602"/>
              <a:gd name="connsiteX20" fmla="*/ 4267201 w 4267201"/>
              <a:gd name="connsiteY20" fmla="*/ 2819403 h 5181602"/>
              <a:gd name="connsiteX21" fmla="*/ 4038601 w 4267201"/>
              <a:gd name="connsiteY21" fmla="*/ 2819403 h 5181602"/>
              <a:gd name="connsiteX22" fmla="*/ 4038601 w 4267201"/>
              <a:gd name="connsiteY22" fmla="*/ 5029199 h 5181602"/>
              <a:gd name="connsiteX23" fmla="*/ 4038600 w 4267201"/>
              <a:gd name="connsiteY23" fmla="*/ 5181602 h 5181602"/>
              <a:gd name="connsiteX24" fmla="*/ 1752600 w 4267201"/>
              <a:gd name="connsiteY24" fmla="*/ 5181602 h 5181602"/>
              <a:gd name="connsiteX25" fmla="*/ 0 w 4267201"/>
              <a:gd name="connsiteY25" fmla="*/ 5181599 h 5181602"/>
              <a:gd name="connsiteX26" fmla="*/ 0 w 4267201"/>
              <a:gd name="connsiteY26" fmla="*/ 5029202 h 5181602"/>
              <a:gd name="connsiteX0" fmla="*/ 0 w 4267201"/>
              <a:gd name="connsiteY0" fmla="*/ 5029202 h 5181605"/>
              <a:gd name="connsiteX1" fmla="*/ 3886200 w 4267201"/>
              <a:gd name="connsiteY1" fmla="*/ 5029200 h 5181605"/>
              <a:gd name="connsiteX2" fmla="*/ 3886201 w 4267201"/>
              <a:gd name="connsiteY2" fmla="*/ 2819403 h 5181605"/>
              <a:gd name="connsiteX3" fmla="*/ 3733801 w 4267201"/>
              <a:gd name="connsiteY3" fmla="*/ 2819403 h 5181605"/>
              <a:gd name="connsiteX4" fmla="*/ 3733801 w 4267201"/>
              <a:gd name="connsiteY4" fmla="*/ 2667003 h 5181605"/>
              <a:gd name="connsiteX5" fmla="*/ 3886201 w 4267201"/>
              <a:gd name="connsiteY5" fmla="*/ 2667003 h 5181605"/>
              <a:gd name="connsiteX6" fmla="*/ 3886201 w 4267201"/>
              <a:gd name="connsiteY6" fmla="*/ 457201 h 5181605"/>
              <a:gd name="connsiteX7" fmla="*/ 380999 w 4267201"/>
              <a:gd name="connsiteY7" fmla="*/ 457199 h 5181605"/>
              <a:gd name="connsiteX8" fmla="*/ 381001 w 4267201"/>
              <a:gd name="connsiteY8" fmla="*/ 304800 h 5181605"/>
              <a:gd name="connsiteX9" fmla="*/ 380998 w 4267201"/>
              <a:gd name="connsiteY9" fmla="*/ 2 h 5181605"/>
              <a:gd name="connsiteX10" fmla="*/ 533398 w 4267201"/>
              <a:gd name="connsiteY10" fmla="*/ 2 h 5181605"/>
              <a:gd name="connsiteX11" fmla="*/ 533399 w 4267201"/>
              <a:gd name="connsiteY11" fmla="*/ 304800 h 5181605"/>
              <a:gd name="connsiteX12" fmla="*/ 1447801 w 4267201"/>
              <a:gd name="connsiteY12" fmla="*/ 304800 h 5181605"/>
              <a:gd name="connsiteX13" fmla="*/ 1447801 w 4267201"/>
              <a:gd name="connsiteY13" fmla="*/ 0 h 5181605"/>
              <a:gd name="connsiteX14" fmla="*/ 1600201 w 4267201"/>
              <a:gd name="connsiteY14" fmla="*/ 0 h 5181605"/>
              <a:gd name="connsiteX15" fmla="*/ 1600201 w 4267201"/>
              <a:gd name="connsiteY15" fmla="*/ 304800 h 5181605"/>
              <a:gd name="connsiteX16" fmla="*/ 4038601 w 4267201"/>
              <a:gd name="connsiteY16" fmla="*/ 304801 h 5181605"/>
              <a:gd name="connsiteX17" fmla="*/ 4038601 w 4267201"/>
              <a:gd name="connsiteY17" fmla="*/ 457199 h 5181605"/>
              <a:gd name="connsiteX18" fmla="*/ 4038601 w 4267201"/>
              <a:gd name="connsiteY18" fmla="*/ 2667003 h 5181605"/>
              <a:gd name="connsiteX19" fmla="*/ 4267201 w 4267201"/>
              <a:gd name="connsiteY19" fmla="*/ 2667003 h 5181605"/>
              <a:gd name="connsiteX20" fmla="*/ 4267201 w 4267201"/>
              <a:gd name="connsiteY20" fmla="*/ 2819403 h 5181605"/>
              <a:gd name="connsiteX21" fmla="*/ 4038601 w 4267201"/>
              <a:gd name="connsiteY21" fmla="*/ 2819403 h 5181605"/>
              <a:gd name="connsiteX22" fmla="*/ 4038601 w 4267201"/>
              <a:gd name="connsiteY22" fmla="*/ 5029199 h 5181605"/>
              <a:gd name="connsiteX23" fmla="*/ 4038600 w 4267201"/>
              <a:gd name="connsiteY23" fmla="*/ 5181602 h 5181605"/>
              <a:gd name="connsiteX24" fmla="*/ 1752600 w 4267201"/>
              <a:gd name="connsiteY24" fmla="*/ 5181602 h 5181605"/>
              <a:gd name="connsiteX25" fmla="*/ 381000 w 4267201"/>
              <a:gd name="connsiteY25" fmla="*/ 5181605 h 5181605"/>
              <a:gd name="connsiteX26" fmla="*/ 0 w 4267201"/>
              <a:gd name="connsiteY26" fmla="*/ 5029202 h 5181605"/>
              <a:gd name="connsiteX0" fmla="*/ 5081 w 3891282"/>
              <a:gd name="connsiteY0" fmla="*/ 5029202 h 5181605"/>
              <a:gd name="connsiteX1" fmla="*/ 3510281 w 3891282"/>
              <a:gd name="connsiteY1" fmla="*/ 5029200 h 5181605"/>
              <a:gd name="connsiteX2" fmla="*/ 3510282 w 3891282"/>
              <a:gd name="connsiteY2" fmla="*/ 2819403 h 5181605"/>
              <a:gd name="connsiteX3" fmla="*/ 3357882 w 3891282"/>
              <a:gd name="connsiteY3" fmla="*/ 2819403 h 5181605"/>
              <a:gd name="connsiteX4" fmla="*/ 3357882 w 3891282"/>
              <a:gd name="connsiteY4" fmla="*/ 2667003 h 5181605"/>
              <a:gd name="connsiteX5" fmla="*/ 3510282 w 3891282"/>
              <a:gd name="connsiteY5" fmla="*/ 2667003 h 5181605"/>
              <a:gd name="connsiteX6" fmla="*/ 3510282 w 3891282"/>
              <a:gd name="connsiteY6" fmla="*/ 457201 h 5181605"/>
              <a:gd name="connsiteX7" fmla="*/ 5080 w 3891282"/>
              <a:gd name="connsiteY7" fmla="*/ 457199 h 5181605"/>
              <a:gd name="connsiteX8" fmla="*/ 5082 w 3891282"/>
              <a:gd name="connsiteY8" fmla="*/ 304800 h 5181605"/>
              <a:gd name="connsiteX9" fmla="*/ 5079 w 3891282"/>
              <a:gd name="connsiteY9" fmla="*/ 2 h 5181605"/>
              <a:gd name="connsiteX10" fmla="*/ 157479 w 3891282"/>
              <a:gd name="connsiteY10" fmla="*/ 2 h 5181605"/>
              <a:gd name="connsiteX11" fmla="*/ 157480 w 3891282"/>
              <a:gd name="connsiteY11" fmla="*/ 304800 h 5181605"/>
              <a:gd name="connsiteX12" fmla="*/ 1071882 w 3891282"/>
              <a:gd name="connsiteY12" fmla="*/ 304800 h 5181605"/>
              <a:gd name="connsiteX13" fmla="*/ 1071882 w 3891282"/>
              <a:gd name="connsiteY13" fmla="*/ 0 h 5181605"/>
              <a:gd name="connsiteX14" fmla="*/ 1224282 w 3891282"/>
              <a:gd name="connsiteY14" fmla="*/ 0 h 5181605"/>
              <a:gd name="connsiteX15" fmla="*/ 1224282 w 3891282"/>
              <a:gd name="connsiteY15" fmla="*/ 304800 h 5181605"/>
              <a:gd name="connsiteX16" fmla="*/ 3662682 w 3891282"/>
              <a:gd name="connsiteY16" fmla="*/ 304801 h 5181605"/>
              <a:gd name="connsiteX17" fmla="*/ 3662682 w 3891282"/>
              <a:gd name="connsiteY17" fmla="*/ 457199 h 5181605"/>
              <a:gd name="connsiteX18" fmla="*/ 3662682 w 3891282"/>
              <a:gd name="connsiteY18" fmla="*/ 2667003 h 5181605"/>
              <a:gd name="connsiteX19" fmla="*/ 3891282 w 3891282"/>
              <a:gd name="connsiteY19" fmla="*/ 2667003 h 5181605"/>
              <a:gd name="connsiteX20" fmla="*/ 3891282 w 3891282"/>
              <a:gd name="connsiteY20" fmla="*/ 2819403 h 5181605"/>
              <a:gd name="connsiteX21" fmla="*/ 3662682 w 3891282"/>
              <a:gd name="connsiteY21" fmla="*/ 2819403 h 5181605"/>
              <a:gd name="connsiteX22" fmla="*/ 3662682 w 3891282"/>
              <a:gd name="connsiteY22" fmla="*/ 5029199 h 5181605"/>
              <a:gd name="connsiteX23" fmla="*/ 3662681 w 3891282"/>
              <a:gd name="connsiteY23" fmla="*/ 5181602 h 5181605"/>
              <a:gd name="connsiteX24" fmla="*/ 1376681 w 3891282"/>
              <a:gd name="connsiteY24" fmla="*/ 5181602 h 5181605"/>
              <a:gd name="connsiteX25" fmla="*/ 5081 w 3891282"/>
              <a:gd name="connsiteY25" fmla="*/ 5181605 h 5181605"/>
              <a:gd name="connsiteX26" fmla="*/ 5081 w 3891282"/>
              <a:gd name="connsiteY26" fmla="*/ 5029202 h 5181605"/>
              <a:gd name="connsiteX0" fmla="*/ 5081 w 3891282"/>
              <a:gd name="connsiteY0" fmla="*/ 5029202 h 5181605"/>
              <a:gd name="connsiteX1" fmla="*/ 3510281 w 3891282"/>
              <a:gd name="connsiteY1" fmla="*/ 5029200 h 5181605"/>
              <a:gd name="connsiteX2" fmla="*/ 3510282 w 3891282"/>
              <a:gd name="connsiteY2" fmla="*/ 2819403 h 5181605"/>
              <a:gd name="connsiteX3" fmla="*/ 3357882 w 3891282"/>
              <a:gd name="connsiteY3" fmla="*/ 2819403 h 5181605"/>
              <a:gd name="connsiteX4" fmla="*/ 3357882 w 3891282"/>
              <a:gd name="connsiteY4" fmla="*/ 2667003 h 5181605"/>
              <a:gd name="connsiteX5" fmla="*/ 3510282 w 3891282"/>
              <a:gd name="connsiteY5" fmla="*/ 2667003 h 5181605"/>
              <a:gd name="connsiteX6" fmla="*/ 3510282 w 3891282"/>
              <a:gd name="connsiteY6" fmla="*/ 457201 h 5181605"/>
              <a:gd name="connsiteX7" fmla="*/ 5080 w 3891282"/>
              <a:gd name="connsiteY7" fmla="*/ 457199 h 5181605"/>
              <a:gd name="connsiteX8" fmla="*/ 5082 w 3891282"/>
              <a:gd name="connsiteY8" fmla="*/ 304800 h 5181605"/>
              <a:gd name="connsiteX9" fmla="*/ 5079 w 3891282"/>
              <a:gd name="connsiteY9" fmla="*/ 2 h 5181605"/>
              <a:gd name="connsiteX10" fmla="*/ 157479 w 3891282"/>
              <a:gd name="connsiteY10" fmla="*/ 2 h 5181605"/>
              <a:gd name="connsiteX11" fmla="*/ 157480 w 3891282"/>
              <a:gd name="connsiteY11" fmla="*/ 304800 h 5181605"/>
              <a:gd name="connsiteX12" fmla="*/ 1071882 w 3891282"/>
              <a:gd name="connsiteY12" fmla="*/ 304800 h 5181605"/>
              <a:gd name="connsiteX13" fmla="*/ 1071882 w 3891282"/>
              <a:gd name="connsiteY13" fmla="*/ 0 h 5181605"/>
              <a:gd name="connsiteX14" fmla="*/ 1224282 w 3891282"/>
              <a:gd name="connsiteY14" fmla="*/ 0 h 5181605"/>
              <a:gd name="connsiteX15" fmla="*/ 1224282 w 3891282"/>
              <a:gd name="connsiteY15" fmla="*/ 304800 h 5181605"/>
              <a:gd name="connsiteX16" fmla="*/ 3662682 w 3891282"/>
              <a:gd name="connsiteY16" fmla="*/ 304801 h 5181605"/>
              <a:gd name="connsiteX17" fmla="*/ 3662682 w 3891282"/>
              <a:gd name="connsiteY17" fmla="*/ 457199 h 5181605"/>
              <a:gd name="connsiteX18" fmla="*/ 3662682 w 3891282"/>
              <a:gd name="connsiteY18" fmla="*/ 2667003 h 5181605"/>
              <a:gd name="connsiteX19" fmla="*/ 3891282 w 3891282"/>
              <a:gd name="connsiteY19" fmla="*/ 2667003 h 5181605"/>
              <a:gd name="connsiteX20" fmla="*/ 3891282 w 3891282"/>
              <a:gd name="connsiteY20" fmla="*/ 2819403 h 5181605"/>
              <a:gd name="connsiteX21" fmla="*/ 3662682 w 3891282"/>
              <a:gd name="connsiteY21" fmla="*/ 2819403 h 5181605"/>
              <a:gd name="connsiteX22" fmla="*/ 3662682 w 3891282"/>
              <a:gd name="connsiteY22" fmla="*/ 5029199 h 5181605"/>
              <a:gd name="connsiteX23" fmla="*/ 3662681 w 3891282"/>
              <a:gd name="connsiteY23" fmla="*/ 5181602 h 5181605"/>
              <a:gd name="connsiteX24" fmla="*/ 1376681 w 3891282"/>
              <a:gd name="connsiteY24" fmla="*/ 5181602 h 5181605"/>
              <a:gd name="connsiteX25" fmla="*/ 233680 w 3891282"/>
              <a:gd name="connsiteY25" fmla="*/ 5181604 h 5181605"/>
              <a:gd name="connsiteX26" fmla="*/ 5081 w 3891282"/>
              <a:gd name="connsiteY26" fmla="*/ 5181605 h 5181605"/>
              <a:gd name="connsiteX27" fmla="*/ 5081 w 3891282"/>
              <a:gd name="connsiteY27" fmla="*/ 5029202 h 5181605"/>
              <a:gd name="connsiteX0" fmla="*/ 5081 w 3891282"/>
              <a:gd name="connsiteY0" fmla="*/ 5029202 h 5334004"/>
              <a:gd name="connsiteX1" fmla="*/ 3510281 w 3891282"/>
              <a:gd name="connsiteY1" fmla="*/ 5029200 h 5334004"/>
              <a:gd name="connsiteX2" fmla="*/ 3510282 w 3891282"/>
              <a:gd name="connsiteY2" fmla="*/ 2819403 h 5334004"/>
              <a:gd name="connsiteX3" fmla="*/ 3357882 w 3891282"/>
              <a:gd name="connsiteY3" fmla="*/ 2819403 h 5334004"/>
              <a:gd name="connsiteX4" fmla="*/ 3357882 w 3891282"/>
              <a:gd name="connsiteY4" fmla="*/ 2667003 h 5334004"/>
              <a:gd name="connsiteX5" fmla="*/ 3510282 w 3891282"/>
              <a:gd name="connsiteY5" fmla="*/ 2667003 h 5334004"/>
              <a:gd name="connsiteX6" fmla="*/ 3510282 w 3891282"/>
              <a:gd name="connsiteY6" fmla="*/ 457201 h 5334004"/>
              <a:gd name="connsiteX7" fmla="*/ 5080 w 3891282"/>
              <a:gd name="connsiteY7" fmla="*/ 457199 h 5334004"/>
              <a:gd name="connsiteX8" fmla="*/ 5082 w 3891282"/>
              <a:gd name="connsiteY8" fmla="*/ 304800 h 5334004"/>
              <a:gd name="connsiteX9" fmla="*/ 5079 w 3891282"/>
              <a:gd name="connsiteY9" fmla="*/ 2 h 5334004"/>
              <a:gd name="connsiteX10" fmla="*/ 157479 w 3891282"/>
              <a:gd name="connsiteY10" fmla="*/ 2 h 5334004"/>
              <a:gd name="connsiteX11" fmla="*/ 157480 w 3891282"/>
              <a:gd name="connsiteY11" fmla="*/ 304800 h 5334004"/>
              <a:gd name="connsiteX12" fmla="*/ 1071882 w 3891282"/>
              <a:gd name="connsiteY12" fmla="*/ 304800 h 5334004"/>
              <a:gd name="connsiteX13" fmla="*/ 1071882 w 3891282"/>
              <a:gd name="connsiteY13" fmla="*/ 0 h 5334004"/>
              <a:gd name="connsiteX14" fmla="*/ 1224282 w 3891282"/>
              <a:gd name="connsiteY14" fmla="*/ 0 h 5334004"/>
              <a:gd name="connsiteX15" fmla="*/ 1224282 w 3891282"/>
              <a:gd name="connsiteY15" fmla="*/ 304800 h 5334004"/>
              <a:gd name="connsiteX16" fmla="*/ 3662682 w 3891282"/>
              <a:gd name="connsiteY16" fmla="*/ 304801 h 5334004"/>
              <a:gd name="connsiteX17" fmla="*/ 3662682 w 3891282"/>
              <a:gd name="connsiteY17" fmla="*/ 457199 h 5334004"/>
              <a:gd name="connsiteX18" fmla="*/ 3662682 w 3891282"/>
              <a:gd name="connsiteY18" fmla="*/ 2667003 h 5334004"/>
              <a:gd name="connsiteX19" fmla="*/ 3891282 w 3891282"/>
              <a:gd name="connsiteY19" fmla="*/ 2667003 h 5334004"/>
              <a:gd name="connsiteX20" fmla="*/ 3891282 w 3891282"/>
              <a:gd name="connsiteY20" fmla="*/ 2819403 h 5334004"/>
              <a:gd name="connsiteX21" fmla="*/ 3662682 w 3891282"/>
              <a:gd name="connsiteY21" fmla="*/ 2819403 h 5334004"/>
              <a:gd name="connsiteX22" fmla="*/ 3662682 w 3891282"/>
              <a:gd name="connsiteY22" fmla="*/ 5029199 h 5334004"/>
              <a:gd name="connsiteX23" fmla="*/ 3662681 w 3891282"/>
              <a:gd name="connsiteY23" fmla="*/ 5181602 h 5334004"/>
              <a:gd name="connsiteX24" fmla="*/ 1376681 w 3891282"/>
              <a:gd name="connsiteY24" fmla="*/ 5181602 h 5334004"/>
              <a:gd name="connsiteX25" fmla="*/ 157480 w 3891282"/>
              <a:gd name="connsiteY25" fmla="*/ 5334004 h 5334004"/>
              <a:gd name="connsiteX26" fmla="*/ 5081 w 3891282"/>
              <a:gd name="connsiteY26" fmla="*/ 5181605 h 5334004"/>
              <a:gd name="connsiteX27" fmla="*/ 5081 w 3891282"/>
              <a:gd name="connsiteY27" fmla="*/ 5029202 h 5334004"/>
              <a:gd name="connsiteX0" fmla="*/ 5081 w 3891282"/>
              <a:gd name="connsiteY0" fmla="*/ 5029202 h 5334004"/>
              <a:gd name="connsiteX1" fmla="*/ 3510281 w 3891282"/>
              <a:gd name="connsiteY1" fmla="*/ 5029200 h 5334004"/>
              <a:gd name="connsiteX2" fmla="*/ 3510282 w 3891282"/>
              <a:gd name="connsiteY2" fmla="*/ 2819403 h 5334004"/>
              <a:gd name="connsiteX3" fmla="*/ 3357882 w 3891282"/>
              <a:gd name="connsiteY3" fmla="*/ 2819403 h 5334004"/>
              <a:gd name="connsiteX4" fmla="*/ 3357882 w 3891282"/>
              <a:gd name="connsiteY4" fmla="*/ 2667003 h 5334004"/>
              <a:gd name="connsiteX5" fmla="*/ 3510282 w 3891282"/>
              <a:gd name="connsiteY5" fmla="*/ 2667003 h 5334004"/>
              <a:gd name="connsiteX6" fmla="*/ 3510282 w 3891282"/>
              <a:gd name="connsiteY6" fmla="*/ 457201 h 5334004"/>
              <a:gd name="connsiteX7" fmla="*/ 5080 w 3891282"/>
              <a:gd name="connsiteY7" fmla="*/ 457199 h 5334004"/>
              <a:gd name="connsiteX8" fmla="*/ 5082 w 3891282"/>
              <a:gd name="connsiteY8" fmla="*/ 304800 h 5334004"/>
              <a:gd name="connsiteX9" fmla="*/ 5079 w 3891282"/>
              <a:gd name="connsiteY9" fmla="*/ 2 h 5334004"/>
              <a:gd name="connsiteX10" fmla="*/ 157479 w 3891282"/>
              <a:gd name="connsiteY10" fmla="*/ 2 h 5334004"/>
              <a:gd name="connsiteX11" fmla="*/ 157480 w 3891282"/>
              <a:gd name="connsiteY11" fmla="*/ 304800 h 5334004"/>
              <a:gd name="connsiteX12" fmla="*/ 1071882 w 3891282"/>
              <a:gd name="connsiteY12" fmla="*/ 304800 h 5334004"/>
              <a:gd name="connsiteX13" fmla="*/ 1071882 w 3891282"/>
              <a:gd name="connsiteY13" fmla="*/ 0 h 5334004"/>
              <a:gd name="connsiteX14" fmla="*/ 1224282 w 3891282"/>
              <a:gd name="connsiteY14" fmla="*/ 0 h 5334004"/>
              <a:gd name="connsiteX15" fmla="*/ 1224282 w 3891282"/>
              <a:gd name="connsiteY15" fmla="*/ 304800 h 5334004"/>
              <a:gd name="connsiteX16" fmla="*/ 3662682 w 3891282"/>
              <a:gd name="connsiteY16" fmla="*/ 304801 h 5334004"/>
              <a:gd name="connsiteX17" fmla="*/ 3662682 w 3891282"/>
              <a:gd name="connsiteY17" fmla="*/ 457199 h 5334004"/>
              <a:gd name="connsiteX18" fmla="*/ 3662682 w 3891282"/>
              <a:gd name="connsiteY18" fmla="*/ 2667003 h 5334004"/>
              <a:gd name="connsiteX19" fmla="*/ 3891282 w 3891282"/>
              <a:gd name="connsiteY19" fmla="*/ 2667003 h 5334004"/>
              <a:gd name="connsiteX20" fmla="*/ 3891282 w 3891282"/>
              <a:gd name="connsiteY20" fmla="*/ 2819403 h 5334004"/>
              <a:gd name="connsiteX21" fmla="*/ 3662682 w 3891282"/>
              <a:gd name="connsiteY21" fmla="*/ 2819403 h 5334004"/>
              <a:gd name="connsiteX22" fmla="*/ 3662682 w 3891282"/>
              <a:gd name="connsiteY22" fmla="*/ 5029199 h 5334004"/>
              <a:gd name="connsiteX23" fmla="*/ 3662681 w 3891282"/>
              <a:gd name="connsiteY23" fmla="*/ 5181602 h 5334004"/>
              <a:gd name="connsiteX24" fmla="*/ 1376681 w 3891282"/>
              <a:gd name="connsiteY24" fmla="*/ 5181602 h 5334004"/>
              <a:gd name="connsiteX25" fmla="*/ 157481 w 3891282"/>
              <a:gd name="connsiteY25" fmla="*/ 5181601 h 5334004"/>
              <a:gd name="connsiteX26" fmla="*/ 157480 w 3891282"/>
              <a:gd name="connsiteY26" fmla="*/ 5334004 h 5334004"/>
              <a:gd name="connsiteX27" fmla="*/ 5081 w 3891282"/>
              <a:gd name="connsiteY27" fmla="*/ 5181605 h 5334004"/>
              <a:gd name="connsiteX28" fmla="*/ 5081 w 3891282"/>
              <a:gd name="connsiteY28" fmla="*/ 5029202 h 5334004"/>
              <a:gd name="connsiteX0" fmla="*/ 5081 w 3891282"/>
              <a:gd name="connsiteY0" fmla="*/ 5029202 h 5334004"/>
              <a:gd name="connsiteX1" fmla="*/ 3510281 w 3891282"/>
              <a:gd name="connsiteY1" fmla="*/ 5029200 h 5334004"/>
              <a:gd name="connsiteX2" fmla="*/ 3510282 w 3891282"/>
              <a:gd name="connsiteY2" fmla="*/ 2819403 h 5334004"/>
              <a:gd name="connsiteX3" fmla="*/ 3357882 w 3891282"/>
              <a:gd name="connsiteY3" fmla="*/ 2819403 h 5334004"/>
              <a:gd name="connsiteX4" fmla="*/ 3357882 w 3891282"/>
              <a:gd name="connsiteY4" fmla="*/ 2667003 h 5334004"/>
              <a:gd name="connsiteX5" fmla="*/ 3510282 w 3891282"/>
              <a:gd name="connsiteY5" fmla="*/ 2667003 h 5334004"/>
              <a:gd name="connsiteX6" fmla="*/ 3510282 w 3891282"/>
              <a:gd name="connsiteY6" fmla="*/ 457201 h 5334004"/>
              <a:gd name="connsiteX7" fmla="*/ 5080 w 3891282"/>
              <a:gd name="connsiteY7" fmla="*/ 457199 h 5334004"/>
              <a:gd name="connsiteX8" fmla="*/ 5082 w 3891282"/>
              <a:gd name="connsiteY8" fmla="*/ 304800 h 5334004"/>
              <a:gd name="connsiteX9" fmla="*/ 5079 w 3891282"/>
              <a:gd name="connsiteY9" fmla="*/ 2 h 5334004"/>
              <a:gd name="connsiteX10" fmla="*/ 157479 w 3891282"/>
              <a:gd name="connsiteY10" fmla="*/ 2 h 5334004"/>
              <a:gd name="connsiteX11" fmla="*/ 157480 w 3891282"/>
              <a:gd name="connsiteY11" fmla="*/ 304800 h 5334004"/>
              <a:gd name="connsiteX12" fmla="*/ 1071882 w 3891282"/>
              <a:gd name="connsiteY12" fmla="*/ 304800 h 5334004"/>
              <a:gd name="connsiteX13" fmla="*/ 1071882 w 3891282"/>
              <a:gd name="connsiteY13" fmla="*/ 0 h 5334004"/>
              <a:gd name="connsiteX14" fmla="*/ 1224282 w 3891282"/>
              <a:gd name="connsiteY14" fmla="*/ 0 h 5334004"/>
              <a:gd name="connsiteX15" fmla="*/ 1224282 w 3891282"/>
              <a:gd name="connsiteY15" fmla="*/ 304800 h 5334004"/>
              <a:gd name="connsiteX16" fmla="*/ 3662682 w 3891282"/>
              <a:gd name="connsiteY16" fmla="*/ 304801 h 5334004"/>
              <a:gd name="connsiteX17" fmla="*/ 3662682 w 3891282"/>
              <a:gd name="connsiteY17" fmla="*/ 457199 h 5334004"/>
              <a:gd name="connsiteX18" fmla="*/ 3662682 w 3891282"/>
              <a:gd name="connsiteY18" fmla="*/ 2667003 h 5334004"/>
              <a:gd name="connsiteX19" fmla="*/ 3891282 w 3891282"/>
              <a:gd name="connsiteY19" fmla="*/ 2667003 h 5334004"/>
              <a:gd name="connsiteX20" fmla="*/ 3891282 w 3891282"/>
              <a:gd name="connsiteY20" fmla="*/ 2819403 h 5334004"/>
              <a:gd name="connsiteX21" fmla="*/ 3662682 w 3891282"/>
              <a:gd name="connsiteY21" fmla="*/ 2819403 h 5334004"/>
              <a:gd name="connsiteX22" fmla="*/ 3662682 w 3891282"/>
              <a:gd name="connsiteY22" fmla="*/ 5029199 h 5334004"/>
              <a:gd name="connsiteX23" fmla="*/ 3662681 w 3891282"/>
              <a:gd name="connsiteY23" fmla="*/ 5181602 h 5334004"/>
              <a:gd name="connsiteX24" fmla="*/ 1376681 w 3891282"/>
              <a:gd name="connsiteY24" fmla="*/ 5181602 h 5334004"/>
              <a:gd name="connsiteX25" fmla="*/ 157481 w 3891282"/>
              <a:gd name="connsiteY25" fmla="*/ 5181601 h 5334004"/>
              <a:gd name="connsiteX26" fmla="*/ 157480 w 3891282"/>
              <a:gd name="connsiteY26" fmla="*/ 5334004 h 5334004"/>
              <a:gd name="connsiteX27" fmla="*/ 5081 w 3891282"/>
              <a:gd name="connsiteY27" fmla="*/ 5334001 h 5334004"/>
              <a:gd name="connsiteX28" fmla="*/ 5081 w 3891282"/>
              <a:gd name="connsiteY28" fmla="*/ 5181605 h 5334004"/>
              <a:gd name="connsiteX29" fmla="*/ 5081 w 3891282"/>
              <a:gd name="connsiteY29" fmla="*/ 5029202 h 5334004"/>
              <a:gd name="connsiteX0" fmla="*/ 5081 w 3891282"/>
              <a:gd name="connsiteY0" fmla="*/ 5029202 h 5334004"/>
              <a:gd name="connsiteX1" fmla="*/ 3510281 w 3891282"/>
              <a:gd name="connsiteY1" fmla="*/ 5029200 h 5334004"/>
              <a:gd name="connsiteX2" fmla="*/ 3510282 w 3891282"/>
              <a:gd name="connsiteY2" fmla="*/ 2819403 h 5334004"/>
              <a:gd name="connsiteX3" fmla="*/ 3357882 w 3891282"/>
              <a:gd name="connsiteY3" fmla="*/ 2819403 h 5334004"/>
              <a:gd name="connsiteX4" fmla="*/ 3357882 w 3891282"/>
              <a:gd name="connsiteY4" fmla="*/ 2667003 h 5334004"/>
              <a:gd name="connsiteX5" fmla="*/ 3510282 w 3891282"/>
              <a:gd name="connsiteY5" fmla="*/ 2667003 h 5334004"/>
              <a:gd name="connsiteX6" fmla="*/ 3510282 w 3891282"/>
              <a:gd name="connsiteY6" fmla="*/ 457201 h 5334004"/>
              <a:gd name="connsiteX7" fmla="*/ 5080 w 3891282"/>
              <a:gd name="connsiteY7" fmla="*/ 457199 h 5334004"/>
              <a:gd name="connsiteX8" fmla="*/ 5082 w 3891282"/>
              <a:gd name="connsiteY8" fmla="*/ 304800 h 5334004"/>
              <a:gd name="connsiteX9" fmla="*/ 5079 w 3891282"/>
              <a:gd name="connsiteY9" fmla="*/ 2 h 5334004"/>
              <a:gd name="connsiteX10" fmla="*/ 157479 w 3891282"/>
              <a:gd name="connsiteY10" fmla="*/ 2 h 5334004"/>
              <a:gd name="connsiteX11" fmla="*/ 157480 w 3891282"/>
              <a:gd name="connsiteY11" fmla="*/ 304800 h 5334004"/>
              <a:gd name="connsiteX12" fmla="*/ 1071882 w 3891282"/>
              <a:gd name="connsiteY12" fmla="*/ 304800 h 5334004"/>
              <a:gd name="connsiteX13" fmla="*/ 1071882 w 3891282"/>
              <a:gd name="connsiteY13" fmla="*/ 0 h 5334004"/>
              <a:gd name="connsiteX14" fmla="*/ 1224282 w 3891282"/>
              <a:gd name="connsiteY14" fmla="*/ 0 h 5334004"/>
              <a:gd name="connsiteX15" fmla="*/ 1224282 w 3891282"/>
              <a:gd name="connsiteY15" fmla="*/ 304800 h 5334004"/>
              <a:gd name="connsiteX16" fmla="*/ 3662682 w 3891282"/>
              <a:gd name="connsiteY16" fmla="*/ 304801 h 5334004"/>
              <a:gd name="connsiteX17" fmla="*/ 3662682 w 3891282"/>
              <a:gd name="connsiteY17" fmla="*/ 457199 h 5334004"/>
              <a:gd name="connsiteX18" fmla="*/ 3662682 w 3891282"/>
              <a:gd name="connsiteY18" fmla="*/ 2667003 h 5334004"/>
              <a:gd name="connsiteX19" fmla="*/ 3891282 w 3891282"/>
              <a:gd name="connsiteY19" fmla="*/ 2667003 h 5334004"/>
              <a:gd name="connsiteX20" fmla="*/ 3891282 w 3891282"/>
              <a:gd name="connsiteY20" fmla="*/ 2819403 h 5334004"/>
              <a:gd name="connsiteX21" fmla="*/ 3662682 w 3891282"/>
              <a:gd name="connsiteY21" fmla="*/ 2819403 h 5334004"/>
              <a:gd name="connsiteX22" fmla="*/ 3662682 w 3891282"/>
              <a:gd name="connsiteY22" fmla="*/ 5029199 h 5334004"/>
              <a:gd name="connsiteX23" fmla="*/ 3662681 w 3891282"/>
              <a:gd name="connsiteY23" fmla="*/ 5181602 h 5334004"/>
              <a:gd name="connsiteX24" fmla="*/ 1224281 w 3891282"/>
              <a:gd name="connsiteY24" fmla="*/ 5181601 h 5334004"/>
              <a:gd name="connsiteX25" fmla="*/ 157481 w 3891282"/>
              <a:gd name="connsiteY25" fmla="*/ 5181601 h 5334004"/>
              <a:gd name="connsiteX26" fmla="*/ 157480 w 3891282"/>
              <a:gd name="connsiteY26" fmla="*/ 5334004 h 5334004"/>
              <a:gd name="connsiteX27" fmla="*/ 5081 w 3891282"/>
              <a:gd name="connsiteY27" fmla="*/ 5334001 h 5334004"/>
              <a:gd name="connsiteX28" fmla="*/ 5081 w 3891282"/>
              <a:gd name="connsiteY28" fmla="*/ 5181605 h 5334004"/>
              <a:gd name="connsiteX29" fmla="*/ 5081 w 3891282"/>
              <a:gd name="connsiteY29" fmla="*/ 5029202 h 5334004"/>
              <a:gd name="connsiteX0" fmla="*/ 5081 w 3891282"/>
              <a:gd name="connsiteY0" fmla="*/ 5029202 h 5334004"/>
              <a:gd name="connsiteX1" fmla="*/ 3510281 w 3891282"/>
              <a:gd name="connsiteY1" fmla="*/ 5029200 h 5334004"/>
              <a:gd name="connsiteX2" fmla="*/ 3510282 w 3891282"/>
              <a:gd name="connsiteY2" fmla="*/ 2819403 h 5334004"/>
              <a:gd name="connsiteX3" fmla="*/ 3357882 w 3891282"/>
              <a:gd name="connsiteY3" fmla="*/ 2819403 h 5334004"/>
              <a:gd name="connsiteX4" fmla="*/ 3357882 w 3891282"/>
              <a:gd name="connsiteY4" fmla="*/ 2667003 h 5334004"/>
              <a:gd name="connsiteX5" fmla="*/ 3510282 w 3891282"/>
              <a:gd name="connsiteY5" fmla="*/ 2667003 h 5334004"/>
              <a:gd name="connsiteX6" fmla="*/ 3510282 w 3891282"/>
              <a:gd name="connsiteY6" fmla="*/ 457201 h 5334004"/>
              <a:gd name="connsiteX7" fmla="*/ 5080 w 3891282"/>
              <a:gd name="connsiteY7" fmla="*/ 457199 h 5334004"/>
              <a:gd name="connsiteX8" fmla="*/ 5082 w 3891282"/>
              <a:gd name="connsiteY8" fmla="*/ 304800 h 5334004"/>
              <a:gd name="connsiteX9" fmla="*/ 5079 w 3891282"/>
              <a:gd name="connsiteY9" fmla="*/ 2 h 5334004"/>
              <a:gd name="connsiteX10" fmla="*/ 157479 w 3891282"/>
              <a:gd name="connsiteY10" fmla="*/ 2 h 5334004"/>
              <a:gd name="connsiteX11" fmla="*/ 157480 w 3891282"/>
              <a:gd name="connsiteY11" fmla="*/ 304800 h 5334004"/>
              <a:gd name="connsiteX12" fmla="*/ 1071882 w 3891282"/>
              <a:gd name="connsiteY12" fmla="*/ 304800 h 5334004"/>
              <a:gd name="connsiteX13" fmla="*/ 1071882 w 3891282"/>
              <a:gd name="connsiteY13" fmla="*/ 0 h 5334004"/>
              <a:gd name="connsiteX14" fmla="*/ 1224282 w 3891282"/>
              <a:gd name="connsiteY14" fmla="*/ 0 h 5334004"/>
              <a:gd name="connsiteX15" fmla="*/ 1224282 w 3891282"/>
              <a:gd name="connsiteY15" fmla="*/ 304800 h 5334004"/>
              <a:gd name="connsiteX16" fmla="*/ 3662682 w 3891282"/>
              <a:gd name="connsiteY16" fmla="*/ 304801 h 5334004"/>
              <a:gd name="connsiteX17" fmla="*/ 3662682 w 3891282"/>
              <a:gd name="connsiteY17" fmla="*/ 457199 h 5334004"/>
              <a:gd name="connsiteX18" fmla="*/ 3662682 w 3891282"/>
              <a:gd name="connsiteY18" fmla="*/ 2667003 h 5334004"/>
              <a:gd name="connsiteX19" fmla="*/ 3891282 w 3891282"/>
              <a:gd name="connsiteY19" fmla="*/ 2667003 h 5334004"/>
              <a:gd name="connsiteX20" fmla="*/ 3891282 w 3891282"/>
              <a:gd name="connsiteY20" fmla="*/ 2819403 h 5334004"/>
              <a:gd name="connsiteX21" fmla="*/ 3662682 w 3891282"/>
              <a:gd name="connsiteY21" fmla="*/ 2819403 h 5334004"/>
              <a:gd name="connsiteX22" fmla="*/ 3662682 w 3891282"/>
              <a:gd name="connsiteY22" fmla="*/ 5029199 h 5334004"/>
              <a:gd name="connsiteX23" fmla="*/ 3662681 w 3891282"/>
              <a:gd name="connsiteY23" fmla="*/ 5181602 h 5334004"/>
              <a:gd name="connsiteX24" fmla="*/ 1224281 w 3891282"/>
              <a:gd name="connsiteY24" fmla="*/ 5181601 h 5334004"/>
              <a:gd name="connsiteX25" fmla="*/ 1071881 w 3891282"/>
              <a:gd name="connsiteY25" fmla="*/ 5334001 h 5334004"/>
              <a:gd name="connsiteX26" fmla="*/ 157481 w 3891282"/>
              <a:gd name="connsiteY26" fmla="*/ 5181601 h 5334004"/>
              <a:gd name="connsiteX27" fmla="*/ 157480 w 3891282"/>
              <a:gd name="connsiteY27" fmla="*/ 5334004 h 5334004"/>
              <a:gd name="connsiteX28" fmla="*/ 5081 w 3891282"/>
              <a:gd name="connsiteY28" fmla="*/ 5334001 h 5334004"/>
              <a:gd name="connsiteX29" fmla="*/ 5081 w 3891282"/>
              <a:gd name="connsiteY29" fmla="*/ 5181605 h 5334004"/>
              <a:gd name="connsiteX30" fmla="*/ 5081 w 3891282"/>
              <a:gd name="connsiteY30" fmla="*/ 5029202 h 5334004"/>
              <a:gd name="connsiteX0" fmla="*/ 5081 w 3891282"/>
              <a:gd name="connsiteY0" fmla="*/ 5029202 h 5334004"/>
              <a:gd name="connsiteX1" fmla="*/ 3510281 w 3891282"/>
              <a:gd name="connsiteY1" fmla="*/ 5029200 h 5334004"/>
              <a:gd name="connsiteX2" fmla="*/ 3510282 w 3891282"/>
              <a:gd name="connsiteY2" fmla="*/ 2819403 h 5334004"/>
              <a:gd name="connsiteX3" fmla="*/ 3357882 w 3891282"/>
              <a:gd name="connsiteY3" fmla="*/ 2819403 h 5334004"/>
              <a:gd name="connsiteX4" fmla="*/ 3357882 w 3891282"/>
              <a:gd name="connsiteY4" fmla="*/ 2667003 h 5334004"/>
              <a:gd name="connsiteX5" fmla="*/ 3510282 w 3891282"/>
              <a:gd name="connsiteY5" fmla="*/ 2667003 h 5334004"/>
              <a:gd name="connsiteX6" fmla="*/ 3510282 w 3891282"/>
              <a:gd name="connsiteY6" fmla="*/ 457201 h 5334004"/>
              <a:gd name="connsiteX7" fmla="*/ 5080 w 3891282"/>
              <a:gd name="connsiteY7" fmla="*/ 457199 h 5334004"/>
              <a:gd name="connsiteX8" fmla="*/ 5082 w 3891282"/>
              <a:gd name="connsiteY8" fmla="*/ 304800 h 5334004"/>
              <a:gd name="connsiteX9" fmla="*/ 5079 w 3891282"/>
              <a:gd name="connsiteY9" fmla="*/ 2 h 5334004"/>
              <a:gd name="connsiteX10" fmla="*/ 157479 w 3891282"/>
              <a:gd name="connsiteY10" fmla="*/ 2 h 5334004"/>
              <a:gd name="connsiteX11" fmla="*/ 157480 w 3891282"/>
              <a:gd name="connsiteY11" fmla="*/ 304800 h 5334004"/>
              <a:gd name="connsiteX12" fmla="*/ 1071882 w 3891282"/>
              <a:gd name="connsiteY12" fmla="*/ 304800 h 5334004"/>
              <a:gd name="connsiteX13" fmla="*/ 1071882 w 3891282"/>
              <a:gd name="connsiteY13" fmla="*/ 0 h 5334004"/>
              <a:gd name="connsiteX14" fmla="*/ 1224282 w 3891282"/>
              <a:gd name="connsiteY14" fmla="*/ 0 h 5334004"/>
              <a:gd name="connsiteX15" fmla="*/ 1224282 w 3891282"/>
              <a:gd name="connsiteY15" fmla="*/ 304800 h 5334004"/>
              <a:gd name="connsiteX16" fmla="*/ 3662682 w 3891282"/>
              <a:gd name="connsiteY16" fmla="*/ 304801 h 5334004"/>
              <a:gd name="connsiteX17" fmla="*/ 3662682 w 3891282"/>
              <a:gd name="connsiteY17" fmla="*/ 457199 h 5334004"/>
              <a:gd name="connsiteX18" fmla="*/ 3662682 w 3891282"/>
              <a:gd name="connsiteY18" fmla="*/ 2667003 h 5334004"/>
              <a:gd name="connsiteX19" fmla="*/ 3891282 w 3891282"/>
              <a:gd name="connsiteY19" fmla="*/ 2667003 h 5334004"/>
              <a:gd name="connsiteX20" fmla="*/ 3891282 w 3891282"/>
              <a:gd name="connsiteY20" fmla="*/ 2819403 h 5334004"/>
              <a:gd name="connsiteX21" fmla="*/ 3662682 w 3891282"/>
              <a:gd name="connsiteY21" fmla="*/ 2819403 h 5334004"/>
              <a:gd name="connsiteX22" fmla="*/ 3662682 w 3891282"/>
              <a:gd name="connsiteY22" fmla="*/ 5029199 h 5334004"/>
              <a:gd name="connsiteX23" fmla="*/ 3662681 w 3891282"/>
              <a:gd name="connsiteY23" fmla="*/ 5181602 h 5334004"/>
              <a:gd name="connsiteX24" fmla="*/ 1224281 w 3891282"/>
              <a:gd name="connsiteY24" fmla="*/ 5181601 h 5334004"/>
              <a:gd name="connsiteX25" fmla="*/ 1071881 w 3891282"/>
              <a:gd name="connsiteY25" fmla="*/ 5334001 h 5334004"/>
              <a:gd name="connsiteX26" fmla="*/ 1071881 w 3891282"/>
              <a:gd name="connsiteY26" fmla="*/ 5181601 h 5334004"/>
              <a:gd name="connsiteX27" fmla="*/ 157481 w 3891282"/>
              <a:gd name="connsiteY27" fmla="*/ 5181601 h 5334004"/>
              <a:gd name="connsiteX28" fmla="*/ 157480 w 3891282"/>
              <a:gd name="connsiteY28" fmla="*/ 5334004 h 5334004"/>
              <a:gd name="connsiteX29" fmla="*/ 5081 w 3891282"/>
              <a:gd name="connsiteY29" fmla="*/ 5334001 h 5334004"/>
              <a:gd name="connsiteX30" fmla="*/ 5081 w 3891282"/>
              <a:gd name="connsiteY30" fmla="*/ 5181605 h 5334004"/>
              <a:gd name="connsiteX31" fmla="*/ 5081 w 3891282"/>
              <a:gd name="connsiteY31" fmla="*/ 5029202 h 5334004"/>
              <a:gd name="connsiteX0" fmla="*/ 5081 w 3891282"/>
              <a:gd name="connsiteY0" fmla="*/ 5029202 h 5334004"/>
              <a:gd name="connsiteX1" fmla="*/ 3510281 w 3891282"/>
              <a:gd name="connsiteY1" fmla="*/ 5029200 h 5334004"/>
              <a:gd name="connsiteX2" fmla="*/ 3510282 w 3891282"/>
              <a:gd name="connsiteY2" fmla="*/ 2819403 h 5334004"/>
              <a:gd name="connsiteX3" fmla="*/ 3357882 w 3891282"/>
              <a:gd name="connsiteY3" fmla="*/ 2819403 h 5334004"/>
              <a:gd name="connsiteX4" fmla="*/ 3357882 w 3891282"/>
              <a:gd name="connsiteY4" fmla="*/ 2667003 h 5334004"/>
              <a:gd name="connsiteX5" fmla="*/ 3510282 w 3891282"/>
              <a:gd name="connsiteY5" fmla="*/ 2667003 h 5334004"/>
              <a:gd name="connsiteX6" fmla="*/ 3510282 w 3891282"/>
              <a:gd name="connsiteY6" fmla="*/ 457201 h 5334004"/>
              <a:gd name="connsiteX7" fmla="*/ 5080 w 3891282"/>
              <a:gd name="connsiteY7" fmla="*/ 457199 h 5334004"/>
              <a:gd name="connsiteX8" fmla="*/ 5082 w 3891282"/>
              <a:gd name="connsiteY8" fmla="*/ 304800 h 5334004"/>
              <a:gd name="connsiteX9" fmla="*/ 5079 w 3891282"/>
              <a:gd name="connsiteY9" fmla="*/ 2 h 5334004"/>
              <a:gd name="connsiteX10" fmla="*/ 157479 w 3891282"/>
              <a:gd name="connsiteY10" fmla="*/ 2 h 5334004"/>
              <a:gd name="connsiteX11" fmla="*/ 157480 w 3891282"/>
              <a:gd name="connsiteY11" fmla="*/ 304800 h 5334004"/>
              <a:gd name="connsiteX12" fmla="*/ 1071882 w 3891282"/>
              <a:gd name="connsiteY12" fmla="*/ 304800 h 5334004"/>
              <a:gd name="connsiteX13" fmla="*/ 1071882 w 3891282"/>
              <a:gd name="connsiteY13" fmla="*/ 0 h 5334004"/>
              <a:gd name="connsiteX14" fmla="*/ 1224282 w 3891282"/>
              <a:gd name="connsiteY14" fmla="*/ 0 h 5334004"/>
              <a:gd name="connsiteX15" fmla="*/ 1224282 w 3891282"/>
              <a:gd name="connsiteY15" fmla="*/ 304800 h 5334004"/>
              <a:gd name="connsiteX16" fmla="*/ 3662682 w 3891282"/>
              <a:gd name="connsiteY16" fmla="*/ 304801 h 5334004"/>
              <a:gd name="connsiteX17" fmla="*/ 3662682 w 3891282"/>
              <a:gd name="connsiteY17" fmla="*/ 457199 h 5334004"/>
              <a:gd name="connsiteX18" fmla="*/ 3662682 w 3891282"/>
              <a:gd name="connsiteY18" fmla="*/ 2667003 h 5334004"/>
              <a:gd name="connsiteX19" fmla="*/ 3891282 w 3891282"/>
              <a:gd name="connsiteY19" fmla="*/ 2667003 h 5334004"/>
              <a:gd name="connsiteX20" fmla="*/ 3891282 w 3891282"/>
              <a:gd name="connsiteY20" fmla="*/ 2819403 h 5334004"/>
              <a:gd name="connsiteX21" fmla="*/ 3662682 w 3891282"/>
              <a:gd name="connsiteY21" fmla="*/ 2819403 h 5334004"/>
              <a:gd name="connsiteX22" fmla="*/ 3662682 w 3891282"/>
              <a:gd name="connsiteY22" fmla="*/ 5029199 h 5334004"/>
              <a:gd name="connsiteX23" fmla="*/ 3662681 w 3891282"/>
              <a:gd name="connsiteY23" fmla="*/ 5181602 h 5334004"/>
              <a:gd name="connsiteX24" fmla="*/ 1224281 w 3891282"/>
              <a:gd name="connsiteY24" fmla="*/ 5181601 h 5334004"/>
              <a:gd name="connsiteX25" fmla="*/ 1224281 w 3891282"/>
              <a:gd name="connsiteY25" fmla="*/ 5334001 h 5334004"/>
              <a:gd name="connsiteX26" fmla="*/ 1071881 w 3891282"/>
              <a:gd name="connsiteY26" fmla="*/ 5334001 h 5334004"/>
              <a:gd name="connsiteX27" fmla="*/ 1071881 w 3891282"/>
              <a:gd name="connsiteY27" fmla="*/ 5181601 h 5334004"/>
              <a:gd name="connsiteX28" fmla="*/ 157481 w 3891282"/>
              <a:gd name="connsiteY28" fmla="*/ 5181601 h 5334004"/>
              <a:gd name="connsiteX29" fmla="*/ 157480 w 3891282"/>
              <a:gd name="connsiteY29" fmla="*/ 5334004 h 5334004"/>
              <a:gd name="connsiteX30" fmla="*/ 5081 w 3891282"/>
              <a:gd name="connsiteY30" fmla="*/ 5334001 h 5334004"/>
              <a:gd name="connsiteX31" fmla="*/ 5081 w 3891282"/>
              <a:gd name="connsiteY31" fmla="*/ 5181605 h 5334004"/>
              <a:gd name="connsiteX32" fmla="*/ 5081 w 3891282"/>
              <a:gd name="connsiteY32" fmla="*/ 5029202 h 5334004"/>
              <a:gd name="connsiteX0" fmla="*/ 5081 w 3891282"/>
              <a:gd name="connsiteY0" fmla="*/ 5029202 h 5334004"/>
              <a:gd name="connsiteX1" fmla="*/ 3510281 w 3891282"/>
              <a:gd name="connsiteY1" fmla="*/ 5029200 h 5334004"/>
              <a:gd name="connsiteX2" fmla="*/ 3510282 w 3891282"/>
              <a:gd name="connsiteY2" fmla="*/ 2819403 h 5334004"/>
              <a:gd name="connsiteX3" fmla="*/ 1071881 w 3891282"/>
              <a:gd name="connsiteY3" fmla="*/ 2819401 h 5334004"/>
              <a:gd name="connsiteX4" fmla="*/ 3357882 w 3891282"/>
              <a:gd name="connsiteY4" fmla="*/ 2667003 h 5334004"/>
              <a:gd name="connsiteX5" fmla="*/ 3510282 w 3891282"/>
              <a:gd name="connsiteY5" fmla="*/ 2667003 h 5334004"/>
              <a:gd name="connsiteX6" fmla="*/ 3510282 w 3891282"/>
              <a:gd name="connsiteY6" fmla="*/ 457201 h 5334004"/>
              <a:gd name="connsiteX7" fmla="*/ 5080 w 3891282"/>
              <a:gd name="connsiteY7" fmla="*/ 457199 h 5334004"/>
              <a:gd name="connsiteX8" fmla="*/ 5082 w 3891282"/>
              <a:gd name="connsiteY8" fmla="*/ 304800 h 5334004"/>
              <a:gd name="connsiteX9" fmla="*/ 5079 w 3891282"/>
              <a:gd name="connsiteY9" fmla="*/ 2 h 5334004"/>
              <a:gd name="connsiteX10" fmla="*/ 157479 w 3891282"/>
              <a:gd name="connsiteY10" fmla="*/ 2 h 5334004"/>
              <a:gd name="connsiteX11" fmla="*/ 157480 w 3891282"/>
              <a:gd name="connsiteY11" fmla="*/ 304800 h 5334004"/>
              <a:gd name="connsiteX12" fmla="*/ 1071882 w 3891282"/>
              <a:gd name="connsiteY12" fmla="*/ 304800 h 5334004"/>
              <a:gd name="connsiteX13" fmla="*/ 1071882 w 3891282"/>
              <a:gd name="connsiteY13" fmla="*/ 0 h 5334004"/>
              <a:gd name="connsiteX14" fmla="*/ 1224282 w 3891282"/>
              <a:gd name="connsiteY14" fmla="*/ 0 h 5334004"/>
              <a:gd name="connsiteX15" fmla="*/ 1224282 w 3891282"/>
              <a:gd name="connsiteY15" fmla="*/ 304800 h 5334004"/>
              <a:gd name="connsiteX16" fmla="*/ 3662682 w 3891282"/>
              <a:gd name="connsiteY16" fmla="*/ 304801 h 5334004"/>
              <a:gd name="connsiteX17" fmla="*/ 3662682 w 3891282"/>
              <a:gd name="connsiteY17" fmla="*/ 457199 h 5334004"/>
              <a:gd name="connsiteX18" fmla="*/ 3662682 w 3891282"/>
              <a:gd name="connsiteY18" fmla="*/ 2667003 h 5334004"/>
              <a:gd name="connsiteX19" fmla="*/ 3891282 w 3891282"/>
              <a:gd name="connsiteY19" fmla="*/ 2667003 h 5334004"/>
              <a:gd name="connsiteX20" fmla="*/ 3891282 w 3891282"/>
              <a:gd name="connsiteY20" fmla="*/ 2819403 h 5334004"/>
              <a:gd name="connsiteX21" fmla="*/ 3662682 w 3891282"/>
              <a:gd name="connsiteY21" fmla="*/ 2819403 h 5334004"/>
              <a:gd name="connsiteX22" fmla="*/ 3662682 w 3891282"/>
              <a:gd name="connsiteY22" fmla="*/ 5029199 h 5334004"/>
              <a:gd name="connsiteX23" fmla="*/ 3662681 w 3891282"/>
              <a:gd name="connsiteY23" fmla="*/ 5181602 h 5334004"/>
              <a:gd name="connsiteX24" fmla="*/ 1224281 w 3891282"/>
              <a:gd name="connsiteY24" fmla="*/ 5181601 h 5334004"/>
              <a:gd name="connsiteX25" fmla="*/ 1224281 w 3891282"/>
              <a:gd name="connsiteY25" fmla="*/ 5334001 h 5334004"/>
              <a:gd name="connsiteX26" fmla="*/ 1071881 w 3891282"/>
              <a:gd name="connsiteY26" fmla="*/ 5334001 h 5334004"/>
              <a:gd name="connsiteX27" fmla="*/ 1071881 w 3891282"/>
              <a:gd name="connsiteY27" fmla="*/ 5181601 h 5334004"/>
              <a:gd name="connsiteX28" fmla="*/ 157481 w 3891282"/>
              <a:gd name="connsiteY28" fmla="*/ 5181601 h 5334004"/>
              <a:gd name="connsiteX29" fmla="*/ 157480 w 3891282"/>
              <a:gd name="connsiteY29" fmla="*/ 5334004 h 5334004"/>
              <a:gd name="connsiteX30" fmla="*/ 5081 w 3891282"/>
              <a:gd name="connsiteY30" fmla="*/ 5334001 h 5334004"/>
              <a:gd name="connsiteX31" fmla="*/ 5081 w 3891282"/>
              <a:gd name="connsiteY31" fmla="*/ 5181605 h 5334004"/>
              <a:gd name="connsiteX32" fmla="*/ 5081 w 3891282"/>
              <a:gd name="connsiteY32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429 w 3963830"/>
              <a:gd name="connsiteY3" fmla="*/ 2819401 h 5334004"/>
              <a:gd name="connsiteX4" fmla="*/ 3430430 w 3963830"/>
              <a:gd name="connsiteY4" fmla="*/ 2667003 h 5334004"/>
              <a:gd name="connsiteX5" fmla="*/ 3582830 w 3963830"/>
              <a:gd name="connsiteY5" fmla="*/ 2667003 h 5334004"/>
              <a:gd name="connsiteX6" fmla="*/ 3582830 w 3963830"/>
              <a:gd name="connsiteY6" fmla="*/ 457201 h 5334004"/>
              <a:gd name="connsiteX7" fmla="*/ 77628 w 3963830"/>
              <a:gd name="connsiteY7" fmla="*/ 457199 h 5334004"/>
              <a:gd name="connsiteX8" fmla="*/ 77630 w 3963830"/>
              <a:gd name="connsiteY8" fmla="*/ 304800 h 5334004"/>
              <a:gd name="connsiteX9" fmla="*/ 77627 w 3963830"/>
              <a:gd name="connsiteY9" fmla="*/ 2 h 5334004"/>
              <a:gd name="connsiteX10" fmla="*/ 230027 w 3963830"/>
              <a:gd name="connsiteY10" fmla="*/ 2 h 5334004"/>
              <a:gd name="connsiteX11" fmla="*/ 230028 w 3963830"/>
              <a:gd name="connsiteY11" fmla="*/ 304800 h 5334004"/>
              <a:gd name="connsiteX12" fmla="*/ 1144430 w 3963830"/>
              <a:gd name="connsiteY12" fmla="*/ 304800 h 5334004"/>
              <a:gd name="connsiteX13" fmla="*/ 1144430 w 3963830"/>
              <a:gd name="connsiteY13" fmla="*/ 0 h 5334004"/>
              <a:gd name="connsiteX14" fmla="*/ 1296830 w 3963830"/>
              <a:gd name="connsiteY14" fmla="*/ 0 h 5334004"/>
              <a:gd name="connsiteX15" fmla="*/ 1296830 w 3963830"/>
              <a:gd name="connsiteY15" fmla="*/ 304800 h 5334004"/>
              <a:gd name="connsiteX16" fmla="*/ 3735230 w 3963830"/>
              <a:gd name="connsiteY16" fmla="*/ 304801 h 5334004"/>
              <a:gd name="connsiteX17" fmla="*/ 3735230 w 3963830"/>
              <a:gd name="connsiteY17" fmla="*/ 457199 h 5334004"/>
              <a:gd name="connsiteX18" fmla="*/ 3735230 w 3963830"/>
              <a:gd name="connsiteY18" fmla="*/ 2667003 h 5334004"/>
              <a:gd name="connsiteX19" fmla="*/ 3963830 w 3963830"/>
              <a:gd name="connsiteY19" fmla="*/ 2667003 h 5334004"/>
              <a:gd name="connsiteX20" fmla="*/ 3963830 w 3963830"/>
              <a:gd name="connsiteY20" fmla="*/ 2819403 h 5334004"/>
              <a:gd name="connsiteX21" fmla="*/ 3735230 w 3963830"/>
              <a:gd name="connsiteY21" fmla="*/ 2819403 h 5334004"/>
              <a:gd name="connsiteX22" fmla="*/ 3735230 w 3963830"/>
              <a:gd name="connsiteY22" fmla="*/ 5029199 h 5334004"/>
              <a:gd name="connsiteX23" fmla="*/ 3735229 w 3963830"/>
              <a:gd name="connsiteY23" fmla="*/ 5181602 h 5334004"/>
              <a:gd name="connsiteX24" fmla="*/ 1296829 w 3963830"/>
              <a:gd name="connsiteY24" fmla="*/ 5181601 h 5334004"/>
              <a:gd name="connsiteX25" fmla="*/ 1296829 w 3963830"/>
              <a:gd name="connsiteY25" fmla="*/ 5334001 h 5334004"/>
              <a:gd name="connsiteX26" fmla="*/ 1144429 w 3963830"/>
              <a:gd name="connsiteY26" fmla="*/ 5334001 h 5334004"/>
              <a:gd name="connsiteX27" fmla="*/ 1144429 w 3963830"/>
              <a:gd name="connsiteY27" fmla="*/ 5181601 h 5334004"/>
              <a:gd name="connsiteX28" fmla="*/ 230029 w 3963830"/>
              <a:gd name="connsiteY28" fmla="*/ 5181601 h 5334004"/>
              <a:gd name="connsiteX29" fmla="*/ 230028 w 3963830"/>
              <a:gd name="connsiteY29" fmla="*/ 5334004 h 5334004"/>
              <a:gd name="connsiteX30" fmla="*/ 77629 w 3963830"/>
              <a:gd name="connsiteY30" fmla="*/ 5334001 h 5334004"/>
              <a:gd name="connsiteX31" fmla="*/ 77629 w 3963830"/>
              <a:gd name="connsiteY31" fmla="*/ 5181605 h 5334004"/>
              <a:gd name="connsiteX32" fmla="*/ 77629 w 3963830"/>
              <a:gd name="connsiteY32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429 w 3963830"/>
              <a:gd name="connsiteY3" fmla="*/ 2819401 h 5334004"/>
              <a:gd name="connsiteX4" fmla="*/ 1429 w 3963830"/>
              <a:gd name="connsiteY4" fmla="*/ 2667001 h 5334004"/>
              <a:gd name="connsiteX5" fmla="*/ 3582830 w 3963830"/>
              <a:gd name="connsiteY5" fmla="*/ 2667003 h 5334004"/>
              <a:gd name="connsiteX6" fmla="*/ 3582830 w 3963830"/>
              <a:gd name="connsiteY6" fmla="*/ 457201 h 5334004"/>
              <a:gd name="connsiteX7" fmla="*/ 77628 w 3963830"/>
              <a:gd name="connsiteY7" fmla="*/ 457199 h 5334004"/>
              <a:gd name="connsiteX8" fmla="*/ 77630 w 3963830"/>
              <a:gd name="connsiteY8" fmla="*/ 304800 h 5334004"/>
              <a:gd name="connsiteX9" fmla="*/ 77627 w 3963830"/>
              <a:gd name="connsiteY9" fmla="*/ 2 h 5334004"/>
              <a:gd name="connsiteX10" fmla="*/ 230027 w 3963830"/>
              <a:gd name="connsiteY10" fmla="*/ 2 h 5334004"/>
              <a:gd name="connsiteX11" fmla="*/ 230028 w 3963830"/>
              <a:gd name="connsiteY11" fmla="*/ 304800 h 5334004"/>
              <a:gd name="connsiteX12" fmla="*/ 1144430 w 3963830"/>
              <a:gd name="connsiteY12" fmla="*/ 304800 h 5334004"/>
              <a:gd name="connsiteX13" fmla="*/ 1144430 w 3963830"/>
              <a:gd name="connsiteY13" fmla="*/ 0 h 5334004"/>
              <a:gd name="connsiteX14" fmla="*/ 1296830 w 3963830"/>
              <a:gd name="connsiteY14" fmla="*/ 0 h 5334004"/>
              <a:gd name="connsiteX15" fmla="*/ 1296830 w 3963830"/>
              <a:gd name="connsiteY15" fmla="*/ 304800 h 5334004"/>
              <a:gd name="connsiteX16" fmla="*/ 3735230 w 3963830"/>
              <a:gd name="connsiteY16" fmla="*/ 304801 h 5334004"/>
              <a:gd name="connsiteX17" fmla="*/ 3735230 w 3963830"/>
              <a:gd name="connsiteY17" fmla="*/ 457199 h 5334004"/>
              <a:gd name="connsiteX18" fmla="*/ 3735230 w 3963830"/>
              <a:gd name="connsiteY18" fmla="*/ 2667003 h 5334004"/>
              <a:gd name="connsiteX19" fmla="*/ 3963830 w 3963830"/>
              <a:gd name="connsiteY19" fmla="*/ 2667003 h 5334004"/>
              <a:gd name="connsiteX20" fmla="*/ 3963830 w 3963830"/>
              <a:gd name="connsiteY20" fmla="*/ 2819403 h 5334004"/>
              <a:gd name="connsiteX21" fmla="*/ 3735230 w 3963830"/>
              <a:gd name="connsiteY21" fmla="*/ 2819403 h 5334004"/>
              <a:gd name="connsiteX22" fmla="*/ 3735230 w 3963830"/>
              <a:gd name="connsiteY22" fmla="*/ 5029199 h 5334004"/>
              <a:gd name="connsiteX23" fmla="*/ 3735229 w 3963830"/>
              <a:gd name="connsiteY23" fmla="*/ 5181602 h 5334004"/>
              <a:gd name="connsiteX24" fmla="*/ 1296829 w 3963830"/>
              <a:gd name="connsiteY24" fmla="*/ 5181601 h 5334004"/>
              <a:gd name="connsiteX25" fmla="*/ 1296829 w 3963830"/>
              <a:gd name="connsiteY25" fmla="*/ 5334001 h 5334004"/>
              <a:gd name="connsiteX26" fmla="*/ 1144429 w 3963830"/>
              <a:gd name="connsiteY26" fmla="*/ 5334001 h 5334004"/>
              <a:gd name="connsiteX27" fmla="*/ 1144429 w 3963830"/>
              <a:gd name="connsiteY27" fmla="*/ 5181601 h 5334004"/>
              <a:gd name="connsiteX28" fmla="*/ 230029 w 3963830"/>
              <a:gd name="connsiteY28" fmla="*/ 5181601 h 5334004"/>
              <a:gd name="connsiteX29" fmla="*/ 230028 w 3963830"/>
              <a:gd name="connsiteY29" fmla="*/ 5334004 h 5334004"/>
              <a:gd name="connsiteX30" fmla="*/ 77629 w 3963830"/>
              <a:gd name="connsiteY30" fmla="*/ 5334001 h 5334004"/>
              <a:gd name="connsiteX31" fmla="*/ 77629 w 3963830"/>
              <a:gd name="connsiteY31" fmla="*/ 5181605 h 5334004"/>
              <a:gd name="connsiteX32" fmla="*/ 77629 w 3963830"/>
              <a:gd name="connsiteY32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429 w 3963830"/>
              <a:gd name="connsiteY3" fmla="*/ 2819401 h 5334004"/>
              <a:gd name="connsiteX4" fmla="*/ 1429 w 3963830"/>
              <a:gd name="connsiteY4" fmla="*/ 2667001 h 5334004"/>
              <a:gd name="connsiteX5" fmla="*/ 763429 w 3963830"/>
              <a:gd name="connsiteY5" fmla="*/ 2667001 h 5334004"/>
              <a:gd name="connsiteX6" fmla="*/ 3582830 w 3963830"/>
              <a:gd name="connsiteY6" fmla="*/ 2667003 h 5334004"/>
              <a:gd name="connsiteX7" fmla="*/ 3582830 w 3963830"/>
              <a:gd name="connsiteY7" fmla="*/ 457201 h 5334004"/>
              <a:gd name="connsiteX8" fmla="*/ 77628 w 3963830"/>
              <a:gd name="connsiteY8" fmla="*/ 457199 h 5334004"/>
              <a:gd name="connsiteX9" fmla="*/ 77630 w 3963830"/>
              <a:gd name="connsiteY9" fmla="*/ 304800 h 5334004"/>
              <a:gd name="connsiteX10" fmla="*/ 77627 w 3963830"/>
              <a:gd name="connsiteY10" fmla="*/ 2 h 5334004"/>
              <a:gd name="connsiteX11" fmla="*/ 230027 w 3963830"/>
              <a:gd name="connsiteY11" fmla="*/ 2 h 5334004"/>
              <a:gd name="connsiteX12" fmla="*/ 230028 w 3963830"/>
              <a:gd name="connsiteY12" fmla="*/ 304800 h 5334004"/>
              <a:gd name="connsiteX13" fmla="*/ 1144430 w 3963830"/>
              <a:gd name="connsiteY13" fmla="*/ 304800 h 5334004"/>
              <a:gd name="connsiteX14" fmla="*/ 1144430 w 3963830"/>
              <a:gd name="connsiteY14" fmla="*/ 0 h 5334004"/>
              <a:gd name="connsiteX15" fmla="*/ 1296830 w 3963830"/>
              <a:gd name="connsiteY15" fmla="*/ 0 h 5334004"/>
              <a:gd name="connsiteX16" fmla="*/ 1296830 w 3963830"/>
              <a:gd name="connsiteY16" fmla="*/ 304800 h 5334004"/>
              <a:gd name="connsiteX17" fmla="*/ 3735230 w 3963830"/>
              <a:gd name="connsiteY17" fmla="*/ 304801 h 5334004"/>
              <a:gd name="connsiteX18" fmla="*/ 3735230 w 3963830"/>
              <a:gd name="connsiteY18" fmla="*/ 457199 h 5334004"/>
              <a:gd name="connsiteX19" fmla="*/ 3735230 w 3963830"/>
              <a:gd name="connsiteY19" fmla="*/ 2667003 h 5334004"/>
              <a:gd name="connsiteX20" fmla="*/ 3963830 w 3963830"/>
              <a:gd name="connsiteY20" fmla="*/ 2667003 h 5334004"/>
              <a:gd name="connsiteX21" fmla="*/ 3963830 w 3963830"/>
              <a:gd name="connsiteY21" fmla="*/ 2819403 h 5334004"/>
              <a:gd name="connsiteX22" fmla="*/ 3735230 w 3963830"/>
              <a:gd name="connsiteY22" fmla="*/ 2819403 h 5334004"/>
              <a:gd name="connsiteX23" fmla="*/ 3735230 w 3963830"/>
              <a:gd name="connsiteY23" fmla="*/ 5029199 h 5334004"/>
              <a:gd name="connsiteX24" fmla="*/ 3735229 w 3963830"/>
              <a:gd name="connsiteY24" fmla="*/ 5181602 h 5334004"/>
              <a:gd name="connsiteX25" fmla="*/ 1296829 w 3963830"/>
              <a:gd name="connsiteY25" fmla="*/ 5181601 h 5334004"/>
              <a:gd name="connsiteX26" fmla="*/ 1296829 w 3963830"/>
              <a:gd name="connsiteY26" fmla="*/ 5334001 h 5334004"/>
              <a:gd name="connsiteX27" fmla="*/ 1144429 w 3963830"/>
              <a:gd name="connsiteY27" fmla="*/ 5334001 h 5334004"/>
              <a:gd name="connsiteX28" fmla="*/ 1144429 w 3963830"/>
              <a:gd name="connsiteY28" fmla="*/ 5181601 h 5334004"/>
              <a:gd name="connsiteX29" fmla="*/ 230029 w 3963830"/>
              <a:gd name="connsiteY29" fmla="*/ 5181601 h 5334004"/>
              <a:gd name="connsiteX30" fmla="*/ 230028 w 3963830"/>
              <a:gd name="connsiteY30" fmla="*/ 5334004 h 5334004"/>
              <a:gd name="connsiteX31" fmla="*/ 77629 w 3963830"/>
              <a:gd name="connsiteY31" fmla="*/ 5334001 h 5334004"/>
              <a:gd name="connsiteX32" fmla="*/ 77629 w 3963830"/>
              <a:gd name="connsiteY32" fmla="*/ 5181605 h 5334004"/>
              <a:gd name="connsiteX33" fmla="*/ 77629 w 3963830"/>
              <a:gd name="connsiteY33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429 w 3963830"/>
              <a:gd name="connsiteY3" fmla="*/ 2819401 h 5334004"/>
              <a:gd name="connsiteX4" fmla="*/ 1429 w 3963830"/>
              <a:gd name="connsiteY4" fmla="*/ 2667001 h 5334004"/>
              <a:gd name="connsiteX5" fmla="*/ 763429 w 3963830"/>
              <a:gd name="connsiteY5" fmla="*/ 2667001 h 5334004"/>
              <a:gd name="connsiteX6" fmla="*/ 3582830 w 3963830"/>
              <a:gd name="connsiteY6" fmla="*/ 2667003 h 5334004"/>
              <a:gd name="connsiteX7" fmla="*/ 3582830 w 3963830"/>
              <a:gd name="connsiteY7" fmla="*/ 457201 h 5334004"/>
              <a:gd name="connsiteX8" fmla="*/ 77628 w 3963830"/>
              <a:gd name="connsiteY8" fmla="*/ 457199 h 5334004"/>
              <a:gd name="connsiteX9" fmla="*/ 77630 w 3963830"/>
              <a:gd name="connsiteY9" fmla="*/ 304800 h 5334004"/>
              <a:gd name="connsiteX10" fmla="*/ 77627 w 3963830"/>
              <a:gd name="connsiteY10" fmla="*/ 2 h 5334004"/>
              <a:gd name="connsiteX11" fmla="*/ 230027 w 3963830"/>
              <a:gd name="connsiteY11" fmla="*/ 2 h 5334004"/>
              <a:gd name="connsiteX12" fmla="*/ 230028 w 3963830"/>
              <a:gd name="connsiteY12" fmla="*/ 304800 h 5334004"/>
              <a:gd name="connsiteX13" fmla="*/ 1144430 w 3963830"/>
              <a:gd name="connsiteY13" fmla="*/ 304800 h 5334004"/>
              <a:gd name="connsiteX14" fmla="*/ 1144430 w 3963830"/>
              <a:gd name="connsiteY14" fmla="*/ 0 h 5334004"/>
              <a:gd name="connsiteX15" fmla="*/ 1296830 w 3963830"/>
              <a:gd name="connsiteY15" fmla="*/ 0 h 5334004"/>
              <a:gd name="connsiteX16" fmla="*/ 1296830 w 3963830"/>
              <a:gd name="connsiteY16" fmla="*/ 304800 h 5334004"/>
              <a:gd name="connsiteX17" fmla="*/ 3735230 w 3963830"/>
              <a:gd name="connsiteY17" fmla="*/ 304801 h 5334004"/>
              <a:gd name="connsiteX18" fmla="*/ 3735230 w 3963830"/>
              <a:gd name="connsiteY18" fmla="*/ 457199 h 5334004"/>
              <a:gd name="connsiteX19" fmla="*/ 3735230 w 3963830"/>
              <a:gd name="connsiteY19" fmla="*/ 2667003 h 5334004"/>
              <a:gd name="connsiteX20" fmla="*/ 3963830 w 3963830"/>
              <a:gd name="connsiteY20" fmla="*/ 2667003 h 5334004"/>
              <a:gd name="connsiteX21" fmla="*/ 3963830 w 3963830"/>
              <a:gd name="connsiteY21" fmla="*/ 2819403 h 5334004"/>
              <a:gd name="connsiteX22" fmla="*/ 3735230 w 3963830"/>
              <a:gd name="connsiteY22" fmla="*/ 2819403 h 5334004"/>
              <a:gd name="connsiteX23" fmla="*/ 3735230 w 3963830"/>
              <a:gd name="connsiteY23" fmla="*/ 5029199 h 5334004"/>
              <a:gd name="connsiteX24" fmla="*/ 3735229 w 3963830"/>
              <a:gd name="connsiteY24" fmla="*/ 5181602 h 5334004"/>
              <a:gd name="connsiteX25" fmla="*/ 1296829 w 3963830"/>
              <a:gd name="connsiteY25" fmla="*/ 5181601 h 5334004"/>
              <a:gd name="connsiteX26" fmla="*/ 1296829 w 3963830"/>
              <a:gd name="connsiteY26" fmla="*/ 5334001 h 5334004"/>
              <a:gd name="connsiteX27" fmla="*/ 1144429 w 3963830"/>
              <a:gd name="connsiteY27" fmla="*/ 5334001 h 5334004"/>
              <a:gd name="connsiteX28" fmla="*/ 1144429 w 3963830"/>
              <a:gd name="connsiteY28" fmla="*/ 5181601 h 5334004"/>
              <a:gd name="connsiteX29" fmla="*/ 230029 w 3963830"/>
              <a:gd name="connsiteY29" fmla="*/ 5181601 h 5334004"/>
              <a:gd name="connsiteX30" fmla="*/ 230028 w 3963830"/>
              <a:gd name="connsiteY30" fmla="*/ 5334004 h 5334004"/>
              <a:gd name="connsiteX31" fmla="*/ 77629 w 3963830"/>
              <a:gd name="connsiteY31" fmla="*/ 5334001 h 5334004"/>
              <a:gd name="connsiteX32" fmla="*/ 77629 w 3963830"/>
              <a:gd name="connsiteY32" fmla="*/ 5181605 h 5334004"/>
              <a:gd name="connsiteX33" fmla="*/ 77629 w 3963830"/>
              <a:gd name="connsiteY33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429 w 3963830"/>
              <a:gd name="connsiteY3" fmla="*/ 2819401 h 5334004"/>
              <a:gd name="connsiteX4" fmla="*/ 1429 w 3963830"/>
              <a:gd name="connsiteY4" fmla="*/ 2667001 h 5334004"/>
              <a:gd name="connsiteX5" fmla="*/ 763429 w 3963830"/>
              <a:gd name="connsiteY5" fmla="*/ 2667001 h 5334004"/>
              <a:gd name="connsiteX6" fmla="*/ 915829 w 3963830"/>
              <a:gd name="connsiteY6" fmla="*/ 2667001 h 5334004"/>
              <a:gd name="connsiteX7" fmla="*/ 3582830 w 3963830"/>
              <a:gd name="connsiteY7" fmla="*/ 2667003 h 5334004"/>
              <a:gd name="connsiteX8" fmla="*/ 3582830 w 3963830"/>
              <a:gd name="connsiteY8" fmla="*/ 457201 h 5334004"/>
              <a:gd name="connsiteX9" fmla="*/ 77628 w 3963830"/>
              <a:gd name="connsiteY9" fmla="*/ 457199 h 5334004"/>
              <a:gd name="connsiteX10" fmla="*/ 77630 w 3963830"/>
              <a:gd name="connsiteY10" fmla="*/ 304800 h 5334004"/>
              <a:gd name="connsiteX11" fmla="*/ 77627 w 3963830"/>
              <a:gd name="connsiteY11" fmla="*/ 2 h 5334004"/>
              <a:gd name="connsiteX12" fmla="*/ 230027 w 3963830"/>
              <a:gd name="connsiteY12" fmla="*/ 2 h 5334004"/>
              <a:gd name="connsiteX13" fmla="*/ 230028 w 3963830"/>
              <a:gd name="connsiteY13" fmla="*/ 304800 h 5334004"/>
              <a:gd name="connsiteX14" fmla="*/ 1144430 w 3963830"/>
              <a:gd name="connsiteY14" fmla="*/ 304800 h 5334004"/>
              <a:gd name="connsiteX15" fmla="*/ 1144430 w 3963830"/>
              <a:gd name="connsiteY15" fmla="*/ 0 h 5334004"/>
              <a:gd name="connsiteX16" fmla="*/ 1296830 w 3963830"/>
              <a:gd name="connsiteY16" fmla="*/ 0 h 5334004"/>
              <a:gd name="connsiteX17" fmla="*/ 1296830 w 3963830"/>
              <a:gd name="connsiteY17" fmla="*/ 304800 h 5334004"/>
              <a:gd name="connsiteX18" fmla="*/ 3735230 w 3963830"/>
              <a:gd name="connsiteY18" fmla="*/ 304801 h 5334004"/>
              <a:gd name="connsiteX19" fmla="*/ 3735230 w 3963830"/>
              <a:gd name="connsiteY19" fmla="*/ 457199 h 5334004"/>
              <a:gd name="connsiteX20" fmla="*/ 3735230 w 3963830"/>
              <a:gd name="connsiteY20" fmla="*/ 2667003 h 5334004"/>
              <a:gd name="connsiteX21" fmla="*/ 3963830 w 3963830"/>
              <a:gd name="connsiteY21" fmla="*/ 2667003 h 5334004"/>
              <a:gd name="connsiteX22" fmla="*/ 3963830 w 3963830"/>
              <a:gd name="connsiteY22" fmla="*/ 2819403 h 5334004"/>
              <a:gd name="connsiteX23" fmla="*/ 3735230 w 3963830"/>
              <a:gd name="connsiteY23" fmla="*/ 2819403 h 5334004"/>
              <a:gd name="connsiteX24" fmla="*/ 3735230 w 3963830"/>
              <a:gd name="connsiteY24" fmla="*/ 5029199 h 5334004"/>
              <a:gd name="connsiteX25" fmla="*/ 3735229 w 3963830"/>
              <a:gd name="connsiteY25" fmla="*/ 5181602 h 5334004"/>
              <a:gd name="connsiteX26" fmla="*/ 1296829 w 3963830"/>
              <a:gd name="connsiteY26" fmla="*/ 5181601 h 5334004"/>
              <a:gd name="connsiteX27" fmla="*/ 1296829 w 3963830"/>
              <a:gd name="connsiteY27" fmla="*/ 5334001 h 5334004"/>
              <a:gd name="connsiteX28" fmla="*/ 1144429 w 3963830"/>
              <a:gd name="connsiteY28" fmla="*/ 5334001 h 5334004"/>
              <a:gd name="connsiteX29" fmla="*/ 1144429 w 3963830"/>
              <a:gd name="connsiteY29" fmla="*/ 5181601 h 5334004"/>
              <a:gd name="connsiteX30" fmla="*/ 230029 w 3963830"/>
              <a:gd name="connsiteY30" fmla="*/ 5181601 h 5334004"/>
              <a:gd name="connsiteX31" fmla="*/ 230028 w 3963830"/>
              <a:gd name="connsiteY31" fmla="*/ 5334004 h 5334004"/>
              <a:gd name="connsiteX32" fmla="*/ 77629 w 3963830"/>
              <a:gd name="connsiteY32" fmla="*/ 5334001 h 5334004"/>
              <a:gd name="connsiteX33" fmla="*/ 77629 w 3963830"/>
              <a:gd name="connsiteY33" fmla="*/ 5181605 h 5334004"/>
              <a:gd name="connsiteX34" fmla="*/ 77629 w 3963830"/>
              <a:gd name="connsiteY34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429 w 3963830"/>
              <a:gd name="connsiteY3" fmla="*/ 2819401 h 5334004"/>
              <a:gd name="connsiteX4" fmla="*/ 1429 w 3963830"/>
              <a:gd name="connsiteY4" fmla="*/ 2667001 h 5334004"/>
              <a:gd name="connsiteX5" fmla="*/ 763429 w 3963830"/>
              <a:gd name="connsiteY5" fmla="*/ 2667001 h 5334004"/>
              <a:gd name="connsiteX6" fmla="*/ 915829 w 3963830"/>
              <a:gd name="connsiteY6" fmla="*/ 2438401 h 5334004"/>
              <a:gd name="connsiteX7" fmla="*/ 915829 w 3963830"/>
              <a:gd name="connsiteY7" fmla="*/ 2667001 h 5334004"/>
              <a:gd name="connsiteX8" fmla="*/ 3582830 w 3963830"/>
              <a:gd name="connsiteY8" fmla="*/ 2667003 h 5334004"/>
              <a:gd name="connsiteX9" fmla="*/ 3582830 w 3963830"/>
              <a:gd name="connsiteY9" fmla="*/ 457201 h 5334004"/>
              <a:gd name="connsiteX10" fmla="*/ 77628 w 3963830"/>
              <a:gd name="connsiteY10" fmla="*/ 457199 h 5334004"/>
              <a:gd name="connsiteX11" fmla="*/ 77630 w 3963830"/>
              <a:gd name="connsiteY11" fmla="*/ 304800 h 5334004"/>
              <a:gd name="connsiteX12" fmla="*/ 77627 w 3963830"/>
              <a:gd name="connsiteY12" fmla="*/ 2 h 5334004"/>
              <a:gd name="connsiteX13" fmla="*/ 230027 w 3963830"/>
              <a:gd name="connsiteY13" fmla="*/ 2 h 5334004"/>
              <a:gd name="connsiteX14" fmla="*/ 230028 w 3963830"/>
              <a:gd name="connsiteY14" fmla="*/ 304800 h 5334004"/>
              <a:gd name="connsiteX15" fmla="*/ 1144430 w 3963830"/>
              <a:gd name="connsiteY15" fmla="*/ 304800 h 5334004"/>
              <a:gd name="connsiteX16" fmla="*/ 1144430 w 3963830"/>
              <a:gd name="connsiteY16" fmla="*/ 0 h 5334004"/>
              <a:gd name="connsiteX17" fmla="*/ 1296830 w 3963830"/>
              <a:gd name="connsiteY17" fmla="*/ 0 h 5334004"/>
              <a:gd name="connsiteX18" fmla="*/ 1296830 w 3963830"/>
              <a:gd name="connsiteY18" fmla="*/ 304800 h 5334004"/>
              <a:gd name="connsiteX19" fmla="*/ 3735230 w 3963830"/>
              <a:gd name="connsiteY19" fmla="*/ 304801 h 5334004"/>
              <a:gd name="connsiteX20" fmla="*/ 3735230 w 3963830"/>
              <a:gd name="connsiteY20" fmla="*/ 457199 h 5334004"/>
              <a:gd name="connsiteX21" fmla="*/ 3735230 w 3963830"/>
              <a:gd name="connsiteY21" fmla="*/ 2667003 h 5334004"/>
              <a:gd name="connsiteX22" fmla="*/ 3963830 w 3963830"/>
              <a:gd name="connsiteY22" fmla="*/ 2667003 h 5334004"/>
              <a:gd name="connsiteX23" fmla="*/ 3963830 w 3963830"/>
              <a:gd name="connsiteY23" fmla="*/ 2819403 h 5334004"/>
              <a:gd name="connsiteX24" fmla="*/ 3735230 w 3963830"/>
              <a:gd name="connsiteY24" fmla="*/ 2819403 h 5334004"/>
              <a:gd name="connsiteX25" fmla="*/ 3735230 w 3963830"/>
              <a:gd name="connsiteY25" fmla="*/ 5029199 h 5334004"/>
              <a:gd name="connsiteX26" fmla="*/ 3735229 w 3963830"/>
              <a:gd name="connsiteY26" fmla="*/ 5181602 h 5334004"/>
              <a:gd name="connsiteX27" fmla="*/ 1296829 w 3963830"/>
              <a:gd name="connsiteY27" fmla="*/ 5181601 h 5334004"/>
              <a:gd name="connsiteX28" fmla="*/ 1296829 w 3963830"/>
              <a:gd name="connsiteY28" fmla="*/ 5334001 h 5334004"/>
              <a:gd name="connsiteX29" fmla="*/ 1144429 w 3963830"/>
              <a:gd name="connsiteY29" fmla="*/ 5334001 h 5334004"/>
              <a:gd name="connsiteX30" fmla="*/ 1144429 w 3963830"/>
              <a:gd name="connsiteY30" fmla="*/ 5181601 h 5334004"/>
              <a:gd name="connsiteX31" fmla="*/ 230029 w 3963830"/>
              <a:gd name="connsiteY31" fmla="*/ 5181601 h 5334004"/>
              <a:gd name="connsiteX32" fmla="*/ 230028 w 3963830"/>
              <a:gd name="connsiteY32" fmla="*/ 5334004 h 5334004"/>
              <a:gd name="connsiteX33" fmla="*/ 77629 w 3963830"/>
              <a:gd name="connsiteY33" fmla="*/ 5334001 h 5334004"/>
              <a:gd name="connsiteX34" fmla="*/ 77629 w 3963830"/>
              <a:gd name="connsiteY34" fmla="*/ 5181605 h 5334004"/>
              <a:gd name="connsiteX35" fmla="*/ 77629 w 3963830"/>
              <a:gd name="connsiteY35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429 w 3963830"/>
              <a:gd name="connsiteY3" fmla="*/ 2819401 h 5334004"/>
              <a:gd name="connsiteX4" fmla="*/ 1429 w 3963830"/>
              <a:gd name="connsiteY4" fmla="*/ 2667001 h 5334004"/>
              <a:gd name="connsiteX5" fmla="*/ 763429 w 3963830"/>
              <a:gd name="connsiteY5" fmla="*/ 2667001 h 5334004"/>
              <a:gd name="connsiteX6" fmla="*/ 763429 w 3963830"/>
              <a:gd name="connsiteY6" fmla="*/ 2438401 h 5334004"/>
              <a:gd name="connsiteX7" fmla="*/ 915829 w 3963830"/>
              <a:gd name="connsiteY7" fmla="*/ 2438401 h 5334004"/>
              <a:gd name="connsiteX8" fmla="*/ 915829 w 3963830"/>
              <a:gd name="connsiteY8" fmla="*/ 2667001 h 5334004"/>
              <a:gd name="connsiteX9" fmla="*/ 3582830 w 3963830"/>
              <a:gd name="connsiteY9" fmla="*/ 2667003 h 5334004"/>
              <a:gd name="connsiteX10" fmla="*/ 3582830 w 3963830"/>
              <a:gd name="connsiteY10" fmla="*/ 457201 h 5334004"/>
              <a:gd name="connsiteX11" fmla="*/ 77628 w 3963830"/>
              <a:gd name="connsiteY11" fmla="*/ 457199 h 5334004"/>
              <a:gd name="connsiteX12" fmla="*/ 77630 w 3963830"/>
              <a:gd name="connsiteY12" fmla="*/ 304800 h 5334004"/>
              <a:gd name="connsiteX13" fmla="*/ 77627 w 3963830"/>
              <a:gd name="connsiteY13" fmla="*/ 2 h 5334004"/>
              <a:gd name="connsiteX14" fmla="*/ 230027 w 3963830"/>
              <a:gd name="connsiteY14" fmla="*/ 2 h 5334004"/>
              <a:gd name="connsiteX15" fmla="*/ 230028 w 3963830"/>
              <a:gd name="connsiteY15" fmla="*/ 304800 h 5334004"/>
              <a:gd name="connsiteX16" fmla="*/ 1144430 w 3963830"/>
              <a:gd name="connsiteY16" fmla="*/ 304800 h 5334004"/>
              <a:gd name="connsiteX17" fmla="*/ 1144430 w 3963830"/>
              <a:gd name="connsiteY17" fmla="*/ 0 h 5334004"/>
              <a:gd name="connsiteX18" fmla="*/ 1296830 w 3963830"/>
              <a:gd name="connsiteY18" fmla="*/ 0 h 5334004"/>
              <a:gd name="connsiteX19" fmla="*/ 1296830 w 3963830"/>
              <a:gd name="connsiteY19" fmla="*/ 304800 h 5334004"/>
              <a:gd name="connsiteX20" fmla="*/ 3735230 w 3963830"/>
              <a:gd name="connsiteY20" fmla="*/ 304801 h 5334004"/>
              <a:gd name="connsiteX21" fmla="*/ 3735230 w 3963830"/>
              <a:gd name="connsiteY21" fmla="*/ 457199 h 5334004"/>
              <a:gd name="connsiteX22" fmla="*/ 3735230 w 3963830"/>
              <a:gd name="connsiteY22" fmla="*/ 2667003 h 5334004"/>
              <a:gd name="connsiteX23" fmla="*/ 3963830 w 3963830"/>
              <a:gd name="connsiteY23" fmla="*/ 2667003 h 5334004"/>
              <a:gd name="connsiteX24" fmla="*/ 3963830 w 3963830"/>
              <a:gd name="connsiteY24" fmla="*/ 2819403 h 5334004"/>
              <a:gd name="connsiteX25" fmla="*/ 3735230 w 3963830"/>
              <a:gd name="connsiteY25" fmla="*/ 2819403 h 5334004"/>
              <a:gd name="connsiteX26" fmla="*/ 3735230 w 3963830"/>
              <a:gd name="connsiteY26" fmla="*/ 5029199 h 5334004"/>
              <a:gd name="connsiteX27" fmla="*/ 3735229 w 3963830"/>
              <a:gd name="connsiteY27" fmla="*/ 5181602 h 5334004"/>
              <a:gd name="connsiteX28" fmla="*/ 1296829 w 3963830"/>
              <a:gd name="connsiteY28" fmla="*/ 5181601 h 5334004"/>
              <a:gd name="connsiteX29" fmla="*/ 1296829 w 3963830"/>
              <a:gd name="connsiteY29" fmla="*/ 5334001 h 5334004"/>
              <a:gd name="connsiteX30" fmla="*/ 1144429 w 3963830"/>
              <a:gd name="connsiteY30" fmla="*/ 5334001 h 5334004"/>
              <a:gd name="connsiteX31" fmla="*/ 1144429 w 3963830"/>
              <a:gd name="connsiteY31" fmla="*/ 5181601 h 5334004"/>
              <a:gd name="connsiteX32" fmla="*/ 230029 w 3963830"/>
              <a:gd name="connsiteY32" fmla="*/ 5181601 h 5334004"/>
              <a:gd name="connsiteX33" fmla="*/ 230028 w 3963830"/>
              <a:gd name="connsiteY33" fmla="*/ 5334004 h 5334004"/>
              <a:gd name="connsiteX34" fmla="*/ 77629 w 3963830"/>
              <a:gd name="connsiteY34" fmla="*/ 5334001 h 5334004"/>
              <a:gd name="connsiteX35" fmla="*/ 77629 w 3963830"/>
              <a:gd name="connsiteY35" fmla="*/ 5181605 h 5334004"/>
              <a:gd name="connsiteX36" fmla="*/ 77629 w 3963830"/>
              <a:gd name="connsiteY36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53829 w 3963830"/>
              <a:gd name="connsiteY3" fmla="*/ 2819401 h 5334004"/>
              <a:gd name="connsiteX4" fmla="*/ 1429 w 3963830"/>
              <a:gd name="connsiteY4" fmla="*/ 2819401 h 5334004"/>
              <a:gd name="connsiteX5" fmla="*/ 1429 w 3963830"/>
              <a:gd name="connsiteY5" fmla="*/ 2667001 h 5334004"/>
              <a:gd name="connsiteX6" fmla="*/ 763429 w 3963830"/>
              <a:gd name="connsiteY6" fmla="*/ 2667001 h 5334004"/>
              <a:gd name="connsiteX7" fmla="*/ 763429 w 3963830"/>
              <a:gd name="connsiteY7" fmla="*/ 2438401 h 5334004"/>
              <a:gd name="connsiteX8" fmla="*/ 915829 w 3963830"/>
              <a:gd name="connsiteY8" fmla="*/ 2438401 h 5334004"/>
              <a:gd name="connsiteX9" fmla="*/ 915829 w 3963830"/>
              <a:gd name="connsiteY9" fmla="*/ 2667001 h 5334004"/>
              <a:gd name="connsiteX10" fmla="*/ 3582830 w 3963830"/>
              <a:gd name="connsiteY10" fmla="*/ 2667003 h 5334004"/>
              <a:gd name="connsiteX11" fmla="*/ 3582830 w 3963830"/>
              <a:gd name="connsiteY11" fmla="*/ 457201 h 5334004"/>
              <a:gd name="connsiteX12" fmla="*/ 77628 w 3963830"/>
              <a:gd name="connsiteY12" fmla="*/ 457199 h 5334004"/>
              <a:gd name="connsiteX13" fmla="*/ 77630 w 3963830"/>
              <a:gd name="connsiteY13" fmla="*/ 304800 h 5334004"/>
              <a:gd name="connsiteX14" fmla="*/ 77627 w 3963830"/>
              <a:gd name="connsiteY14" fmla="*/ 2 h 5334004"/>
              <a:gd name="connsiteX15" fmla="*/ 230027 w 3963830"/>
              <a:gd name="connsiteY15" fmla="*/ 2 h 5334004"/>
              <a:gd name="connsiteX16" fmla="*/ 230028 w 3963830"/>
              <a:gd name="connsiteY16" fmla="*/ 304800 h 5334004"/>
              <a:gd name="connsiteX17" fmla="*/ 1144430 w 3963830"/>
              <a:gd name="connsiteY17" fmla="*/ 304800 h 5334004"/>
              <a:gd name="connsiteX18" fmla="*/ 1144430 w 3963830"/>
              <a:gd name="connsiteY18" fmla="*/ 0 h 5334004"/>
              <a:gd name="connsiteX19" fmla="*/ 1296830 w 3963830"/>
              <a:gd name="connsiteY19" fmla="*/ 0 h 5334004"/>
              <a:gd name="connsiteX20" fmla="*/ 1296830 w 3963830"/>
              <a:gd name="connsiteY20" fmla="*/ 304800 h 5334004"/>
              <a:gd name="connsiteX21" fmla="*/ 3735230 w 3963830"/>
              <a:gd name="connsiteY21" fmla="*/ 304801 h 5334004"/>
              <a:gd name="connsiteX22" fmla="*/ 3735230 w 3963830"/>
              <a:gd name="connsiteY22" fmla="*/ 457199 h 5334004"/>
              <a:gd name="connsiteX23" fmla="*/ 3735230 w 3963830"/>
              <a:gd name="connsiteY23" fmla="*/ 2667003 h 5334004"/>
              <a:gd name="connsiteX24" fmla="*/ 3963830 w 3963830"/>
              <a:gd name="connsiteY24" fmla="*/ 2667003 h 5334004"/>
              <a:gd name="connsiteX25" fmla="*/ 3963830 w 3963830"/>
              <a:gd name="connsiteY25" fmla="*/ 2819403 h 5334004"/>
              <a:gd name="connsiteX26" fmla="*/ 3735230 w 3963830"/>
              <a:gd name="connsiteY26" fmla="*/ 2819403 h 5334004"/>
              <a:gd name="connsiteX27" fmla="*/ 3735230 w 3963830"/>
              <a:gd name="connsiteY27" fmla="*/ 5029199 h 5334004"/>
              <a:gd name="connsiteX28" fmla="*/ 3735229 w 3963830"/>
              <a:gd name="connsiteY28" fmla="*/ 5181602 h 5334004"/>
              <a:gd name="connsiteX29" fmla="*/ 1296829 w 3963830"/>
              <a:gd name="connsiteY29" fmla="*/ 5181601 h 5334004"/>
              <a:gd name="connsiteX30" fmla="*/ 1296829 w 3963830"/>
              <a:gd name="connsiteY30" fmla="*/ 5334001 h 5334004"/>
              <a:gd name="connsiteX31" fmla="*/ 1144429 w 3963830"/>
              <a:gd name="connsiteY31" fmla="*/ 5334001 h 5334004"/>
              <a:gd name="connsiteX32" fmla="*/ 1144429 w 3963830"/>
              <a:gd name="connsiteY32" fmla="*/ 5181601 h 5334004"/>
              <a:gd name="connsiteX33" fmla="*/ 230029 w 3963830"/>
              <a:gd name="connsiteY33" fmla="*/ 5181601 h 5334004"/>
              <a:gd name="connsiteX34" fmla="*/ 230028 w 3963830"/>
              <a:gd name="connsiteY34" fmla="*/ 5334004 h 5334004"/>
              <a:gd name="connsiteX35" fmla="*/ 77629 w 3963830"/>
              <a:gd name="connsiteY35" fmla="*/ 5334001 h 5334004"/>
              <a:gd name="connsiteX36" fmla="*/ 77629 w 3963830"/>
              <a:gd name="connsiteY36" fmla="*/ 5181605 h 5334004"/>
              <a:gd name="connsiteX37" fmla="*/ 77629 w 3963830"/>
              <a:gd name="connsiteY37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53829 w 3963830"/>
              <a:gd name="connsiteY3" fmla="*/ 2819401 h 5334004"/>
              <a:gd name="connsiteX4" fmla="*/ 1429 w 3963830"/>
              <a:gd name="connsiteY4" fmla="*/ 2971801 h 5334004"/>
              <a:gd name="connsiteX5" fmla="*/ 1429 w 3963830"/>
              <a:gd name="connsiteY5" fmla="*/ 2819401 h 5334004"/>
              <a:gd name="connsiteX6" fmla="*/ 1429 w 3963830"/>
              <a:gd name="connsiteY6" fmla="*/ 2667001 h 5334004"/>
              <a:gd name="connsiteX7" fmla="*/ 763429 w 3963830"/>
              <a:gd name="connsiteY7" fmla="*/ 2667001 h 5334004"/>
              <a:gd name="connsiteX8" fmla="*/ 763429 w 3963830"/>
              <a:gd name="connsiteY8" fmla="*/ 2438401 h 5334004"/>
              <a:gd name="connsiteX9" fmla="*/ 915829 w 3963830"/>
              <a:gd name="connsiteY9" fmla="*/ 2438401 h 5334004"/>
              <a:gd name="connsiteX10" fmla="*/ 915829 w 3963830"/>
              <a:gd name="connsiteY10" fmla="*/ 2667001 h 5334004"/>
              <a:gd name="connsiteX11" fmla="*/ 3582830 w 3963830"/>
              <a:gd name="connsiteY11" fmla="*/ 2667003 h 5334004"/>
              <a:gd name="connsiteX12" fmla="*/ 3582830 w 3963830"/>
              <a:gd name="connsiteY12" fmla="*/ 457201 h 5334004"/>
              <a:gd name="connsiteX13" fmla="*/ 77628 w 3963830"/>
              <a:gd name="connsiteY13" fmla="*/ 457199 h 5334004"/>
              <a:gd name="connsiteX14" fmla="*/ 77630 w 3963830"/>
              <a:gd name="connsiteY14" fmla="*/ 304800 h 5334004"/>
              <a:gd name="connsiteX15" fmla="*/ 77627 w 3963830"/>
              <a:gd name="connsiteY15" fmla="*/ 2 h 5334004"/>
              <a:gd name="connsiteX16" fmla="*/ 230027 w 3963830"/>
              <a:gd name="connsiteY16" fmla="*/ 2 h 5334004"/>
              <a:gd name="connsiteX17" fmla="*/ 230028 w 3963830"/>
              <a:gd name="connsiteY17" fmla="*/ 304800 h 5334004"/>
              <a:gd name="connsiteX18" fmla="*/ 1144430 w 3963830"/>
              <a:gd name="connsiteY18" fmla="*/ 304800 h 5334004"/>
              <a:gd name="connsiteX19" fmla="*/ 1144430 w 3963830"/>
              <a:gd name="connsiteY19" fmla="*/ 0 h 5334004"/>
              <a:gd name="connsiteX20" fmla="*/ 1296830 w 3963830"/>
              <a:gd name="connsiteY20" fmla="*/ 0 h 5334004"/>
              <a:gd name="connsiteX21" fmla="*/ 1296830 w 3963830"/>
              <a:gd name="connsiteY21" fmla="*/ 304800 h 5334004"/>
              <a:gd name="connsiteX22" fmla="*/ 3735230 w 3963830"/>
              <a:gd name="connsiteY22" fmla="*/ 304801 h 5334004"/>
              <a:gd name="connsiteX23" fmla="*/ 3735230 w 3963830"/>
              <a:gd name="connsiteY23" fmla="*/ 457199 h 5334004"/>
              <a:gd name="connsiteX24" fmla="*/ 3735230 w 3963830"/>
              <a:gd name="connsiteY24" fmla="*/ 2667003 h 5334004"/>
              <a:gd name="connsiteX25" fmla="*/ 3963830 w 3963830"/>
              <a:gd name="connsiteY25" fmla="*/ 2667003 h 5334004"/>
              <a:gd name="connsiteX26" fmla="*/ 3963830 w 3963830"/>
              <a:gd name="connsiteY26" fmla="*/ 2819403 h 5334004"/>
              <a:gd name="connsiteX27" fmla="*/ 3735230 w 3963830"/>
              <a:gd name="connsiteY27" fmla="*/ 2819403 h 5334004"/>
              <a:gd name="connsiteX28" fmla="*/ 3735230 w 3963830"/>
              <a:gd name="connsiteY28" fmla="*/ 5029199 h 5334004"/>
              <a:gd name="connsiteX29" fmla="*/ 3735229 w 3963830"/>
              <a:gd name="connsiteY29" fmla="*/ 5181602 h 5334004"/>
              <a:gd name="connsiteX30" fmla="*/ 1296829 w 3963830"/>
              <a:gd name="connsiteY30" fmla="*/ 5181601 h 5334004"/>
              <a:gd name="connsiteX31" fmla="*/ 1296829 w 3963830"/>
              <a:gd name="connsiteY31" fmla="*/ 5334001 h 5334004"/>
              <a:gd name="connsiteX32" fmla="*/ 1144429 w 3963830"/>
              <a:gd name="connsiteY32" fmla="*/ 5334001 h 5334004"/>
              <a:gd name="connsiteX33" fmla="*/ 1144429 w 3963830"/>
              <a:gd name="connsiteY33" fmla="*/ 5181601 h 5334004"/>
              <a:gd name="connsiteX34" fmla="*/ 230029 w 3963830"/>
              <a:gd name="connsiteY34" fmla="*/ 5181601 h 5334004"/>
              <a:gd name="connsiteX35" fmla="*/ 230028 w 3963830"/>
              <a:gd name="connsiteY35" fmla="*/ 5334004 h 5334004"/>
              <a:gd name="connsiteX36" fmla="*/ 77629 w 3963830"/>
              <a:gd name="connsiteY36" fmla="*/ 5334001 h 5334004"/>
              <a:gd name="connsiteX37" fmla="*/ 77629 w 3963830"/>
              <a:gd name="connsiteY37" fmla="*/ 5181605 h 5334004"/>
              <a:gd name="connsiteX38" fmla="*/ 77629 w 3963830"/>
              <a:gd name="connsiteY38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53829 w 3963830"/>
              <a:gd name="connsiteY3" fmla="*/ 2819401 h 5334004"/>
              <a:gd name="connsiteX4" fmla="*/ 153829 w 3963830"/>
              <a:gd name="connsiteY4" fmla="*/ 2971801 h 5334004"/>
              <a:gd name="connsiteX5" fmla="*/ 1429 w 3963830"/>
              <a:gd name="connsiteY5" fmla="*/ 2971801 h 5334004"/>
              <a:gd name="connsiteX6" fmla="*/ 1429 w 3963830"/>
              <a:gd name="connsiteY6" fmla="*/ 2819401 h 5334004"/>
              <a:gd name="connsiteX7" fmla="*/ 1429 w 3963830"/>
              <a:gd name="connsiteY7" fmla="*/ 2667001 h 5334004"/>
              <a:gd name="connsiteX8" fmla="*/ 763429 w 3963830"/>
              <a:gd name="connsiteY8" fmla="*/ 2667001 h 5334004"/>
              <a:gd name="connsiteX9" fmla="*/ 763429 w 3963830"/>
              <a:gd name="connsiteY9" fmla="*/ 2438401 h 5334004"/>
              <a:gd name="connsiteX10" fmla="*/ 915829 w 3963830"/>
              <a:gd name="connsiteY10" fmla="*/ 2438401 h 5334004"/>
              <a:gd name="connsiteX11" fmla="*/ 915829 w 3963830"/>
              <a:gd name="connsiteY11" fmla="*/ 2667001 h 5334004"/>
              <a:gd name="connsiteX12" fmla="*/ 3582830 w 3963830"/>
              <a:gd name="connsiteY12" fmla="*/ 2667003 h 5334004"/>
              <a:gd name="connsiteX13" fmla="*/ 3582830 w 3963830"/>
              <a:gd name="connsiteY13" fmla="*/ 457201 h 5334004"/>
              <a:gd name="connsiteX14" fmla="*/ 77628 w 3963830"/>
              <a:gd name="connsiteY14" fmla="*/ 457199 h 5334004"/>
              <a:gd name="connsiteX15" fmla="*/ 77630 w 3963830"/>
              <a:gd name="connsiteY15" fmla="*/ 304800 h 5334004"/>
              <a:gd name="connsiteX16" fmla="*/ 77627 w 3963830"/>
              <a:gd name="connsiteY16" fmla="*/ 2 h 5334004"/>
              <a:gd name="connsiteX17" fmla="*/ 230027 w 3963830"/>
              <a:gd name="connsiteY17" fmla="*/ 2 h 5334004"/>
              <a:gd name="connsiteX18" fmla="*/ 230028 w 3963830"/>
              <a:gd name="connsiteY18" fmla="*/ 304800 h 5334004"/>
              <a:gd name="connsiteX19" fmla="*/ 1144430 w 3963830"/>
              <a:gd name="connsiteY19" fmla="*/ 304800 h 5334004"/>
              <a:gd name="connsiteX20" fmla="*/ 1144430 w 3963830"/>
              <a:gd name="connsiteY20" fmla="*/ 0 h 5334004"/>
              <a:gd name="connsiteX21" fmla="*/ 1296830 w 3963830"/>
              <a:gd name="connsiteY21" fmla="*/ 0 h 5334004"/>
              <a:gd name="connsiteX22" fmla="*/ 1296830 w 3963830"/>
              <a:gd name="connsiteY22" fmla="*/ 304800 h 5334004"/>
              <a:gd name="connsiteX23" fmla="*/ 3735230 w 3963830"/>
              <a:gd name="connsiteY23" fmla="*/ 304801 h 5334004"/>
              <a:gd name="connsiteX24" fmla="*/ 3735230 w 3963830"/>
              <a:gd name="connsiteY24" fmla="*/ 457199 h 5334004"/>
              <a:gd name="connsiteX25" fmla="*/ 3735230 w 3963830"/>
              <a:gd name="connsiteY25" fmla="*/ 2667003 h 5334004"/>
              <a:gd name="connsiteX26" fmla="*/ 3963830 w 3963830"/>
              <a:gd name="connsiteY26" fmla="*/ 2667003 h 5334004"/>
              <a:gd name="connsiteX27" fmla="*/ 3963830 w 3963830"/>
              <a:gd name="connsiteY27" fmla="*/ 2819403 h 5334004"/>
              <a:gd name="connsiteX28" fmla="*/ 3735230 w 3963830"/>
              <a:gd name="connsiteY28" fmla="*/ 2819403 h 5334004"/>
              <a:gd name="connsiteX29" fmla="*/ 3735230 w 3963830"/>
              <a:gd name="connsiteY29" fmla="*/ 5029199 h 5334004"/>
              <a:gd name="connsiteX30" fmla="*/ 3735229 w 3963830"/>
              <a:gd name="connsiteY30" fmla="*/ 5181602 h 5334004"/>
              <a:gd name="connsiteX31" fmla="*/ 1296829 w 3963830"/>
              <a:gd name="connsiteY31" fmla="*/ 5181601 h 5334004"/>
              <a:gd name="connsiteX32" fmla="*/ 1296829 w 3963830"/>
              <a:gd name="connsiteY32" fmla="*/ 5334001 h 5334004"/>
              <a:gd name="connsiteX33" fmla="*/ 1144429 w 3963830"/>
              <a:gd name="connsiteY33" fmla="*/ 5334001 h 5334004"/>
              <a:gd name="connsiteX34" fmla="*/ 1144429 w 3963830"/>
              <a:gd name="connsiteY34" fmla="*/ 5181601 h 5334004"/>
              <a:gd name="connsiteX35" fmla="*/ 230029 w 3963830"/>
              <a:gd name="connsiteY35" fmla="*/ 5181601 h 5334004"/>
              <a:gd name="connsiteX36" fmla="*/ 230028 w 3963830"/>
              <a:gd name="connsiteY36" fmla="*/ 5334004 h 5334004"/>
              <a:gd name="connsiteX37" fmla="*/ 77629 w 3963830"/>
              <a:gd name="connsiteY37" fmla="*/ 5334001 h 5334004"/>
              <a:gd name="connsiteX38" fmla="*/ 77629 w 3963830"/>
              <a:gd name="connsiteY38" fmla="*/ 5181605 h 5334004"/>
              <a:gd name="connsiteX39" fmla="*/ 77629 w 3963830"/>
              <a:gd name="connsiteY39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677829 w 3963830"/>
              <a:gd name="connsiteY3" fmla="*/ 2819401 h 5334004"/>
              <a:gd name="connsiteX4" fmla="*/ 153829 w 3963830"/>
              <a:gd name="connsiteY4" fmla="*/ 2819401 h 5334004"/>
              <a:gd name="connsiteX5" fmla="*/ 153829 w 3963830"/>
              <a:gd name="connsiteY5" fmla="*/ 2971801 h 5334004"/>
              <a:gd name="connsiteX6" fmla="*/ 1429 w 3963830"/>
              <a:gd name="connsiteY6" fmla="*/ 2971801 h 5334004"/>
              <a:gd name="connsiteX7" fmla="*/ 1429 w 3963830"/>
              <a:gd name="connsiteY7" fmla="*/ 2819401 h 5334004"/>
              <a:gd name="connsiteX8" fmla="*/ 1429 w 3963830"/>
              <a:gd name="connsiteY8" fmla="*/ 2667001 h 5334004"/>
              <a:gd name="connsiteX9" fmla="*/ 763429 w 3963830"/>
              <a:gd name="connsiteY9" fmla="*/ 2667001 h 5334004"/>
              <a:gd name="connsiteX10" fmla="*/ 763429 w 3963830"/>
              <a:gd name="connsiteY10" fmla="*/ 2438401 h 5334004"/>
              <a:gd name="connsiteX11" fmla="*/ 915829 w 3963830"/>
              <a:gd name="connsiteY11" fmla="*/ 2438401 h 5334004"/>
              <a:gd name="connsiteX12" fmla="*/ 915829 w 3963830"/>
              <a:gd name="connsiteY12" fmla="*/ 2667001 h 5334004"/>
              <a:gd name="connsiteX13" fmla="*/ 3582830 w 3963830"/>
              <a:gd name="connsiteY13" fmla="*/ 2667003 h 5334004"/>
              <a:gd name="connsiteX14" fmla="*/ 3582830 w 3963830"/>
              <a:gd name="connsiteY14" fmla="*/ 457201 h 5334004"/>
              <a:gd name="connsiteX15" fmla="*/ 77628 w 3963830"/>
              <a:gd name="connsiteY15" fmla="*/ 457199 h 5334004"/>
              <a:gd name="connsiteX16" fmla="*/ 77630 w 3963830"/>
              <a:gd name="connsiteY16" fmla="*/ 304800 h 5334004"/>
              <a:gd name="connsiteX17" fmla="*/ 77627 w 3963830"/>
              <a:gd name="connsiteY17" fmla="*/ 2 h 5334004"/>
              <a:gd name="connsiteX18" fmla="*/ 230027 w 3963830"/>
              <a:gd name="connsiteY18" fmla="*/ 2 h 5334004"/>
              <a:gd name="connsiteX19" fmla="*/ 230028 w 3963830"/>
              <a:gd name="connsiteY19" fmla="*/ 304800 h 5334004"/>
              <a:gd name="connsiteX20" fmla="*/ 1144430 w 3963830"/>
              <a:gd name="connsiteY20" fmla="*/ 304800 h 5334004"/>
              <a:gd name="connsiteX21" fmla="*/ 1144430 w 3963830"/>
              <a:gd name="connsiteY21" fmla="*/ 0 h 5334004"/>
              <a:gd name="connsiteX22" fmla="*/ 1296830 w 3963830"/>
              <a:gd name="connsiteY22" fmla="*/ 0 h 5334004"/>
              <a:gd name="connsiteX23" fmla="*/ 1296830 w 3963830"/>
              <a:gd name="connsiteY23" fmla="*/ 304800 h 5334004"/>
              <a:gd name="connsiteX24" fmla="*/ 3735230 w 3963830"/>
              <a:gd name="connsiteY24" fmla="*/ 304801 h 5334004"/>
              <a:gd name="connsiteX25" fmla="*/ 3735230 w 3963830"/>
              <a:gd name="connsiteY25" fmla="*/ 457199 h 5334004"/>
              <a:gd name="connsiteX26" fmla="*/ 3735230 w 3963830"/>
              <a:gd name="connsiteY26" fmla="*/ 2667003 h 5334004"/>
              <a:gd name="connsiteX27" fmla="*/ 3963830 w 3963830"/>
              <a:gd name="connsiteY27" fmla="*/ 2667003 h 5334004"/>
              <a:gd name="connsiteX28" fmla="*/ 3963830 w 3963830"/>
              <a:gd name="connsiteY28" fmla="*/ 2819403 h 5334004"/>
              <a:gd name="connsiteX29" fmla="*/ 3735230 w 3963830"/>
              <a:gd name="connsiteY29" fmla="*/ 2819403 h 5334004"/>
              <a:gd name="connsiteX30" fmla="*/ 3735230 w 3963830"/>
              <a:gd name="connsiteY30" fmla="*/ 5029199 h 5334004"/>
              <a:gd name="connsiteX31" fmla="*/ 3735229 w 3963830"/>
              <a:gd name="connsiteY31" fmla="*/ 5181602 h 5334004"/>
              <a:gd name="connsiteX32" fmla="*/ 1296829 w 3963830"/>
              <a:gd name="connsiteY32" fmla="*/ 5181601 h 5334004"/>
              <a:gd name="connsiteX33" fmla="*/ 1296829 w 3963830"/>
              <a:gd name="connsiteY33" fmla="*/ 5334001 h 5334004"/>
              <a:gd name="connsiteX34" fmla="*/ 1144429 w 3963830"/>
              <a:gd name="connsiteY34" fmla="*/ 5334001 h 5334004"/>
              <a:gd name="connsiteX35" fmla="*/ 1144429 w 3963830"/>
              <a:gd name="connsiteY35" fmla="*/ 5181601 h 5334004"/>
              <a:gd name="connsiteX36" fmla="*/ 230029 w 3963830"/>
              <a:gd name="connsiteY36" fmla="*/ 5181601 h 5334004"/>
              <a:gd name="connsiteX37" fmla="*/ 230028 w 3963830"/>
              <a:gd name="connsiteY37" fmla="*/ 5334004 h 5334004"/>
              <a:gd name="connsiteX38" fmla="*/ 77629 w 3963830"/>
              <a:gd name="connsiteY38" fmla="*/ 5334001 h 5334004"/>
              <a:gd name="connsiteX39" fmla="*/ 77629 w 3963830"/>
              <a:gd name="connsiteY39" fmla="*/ 5181605 h 5334004"/>
              <a:gd name="connsiteX40" fmla="*/ 77629 w 3963830"/>
              <a:gd name="connsiteY40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677829 w 3963830"/>
              <a:gd name="connsiteY3" fmla="*/ 2819401 h 5334004"/>
              <a:gd name="connsiteX4" fmla="*/ 1525429 w 3963830"/>
              <a:gd name="connsiteY4" fmla="*/ 2819401 h 5334004"/>
              <a:gd name="connsiteX5" fmla="*/ 153829 w 3963830"/>
              <a:gd name="connsiteY5" fmla="*/ 2819401 h 5334004"/>
              <a:gd name="connsiteX6" fmla="*/ 153829 w 3963830"/>
              <a:gd name="connsiteY6" fmla="*/ 2971801 h 5334004"/>
              <a:gd name="connsiteX7" fmla="*/ 1429 w 3963830"/>
              <a:gd name="connsiteY7" fmla="*/ 2971801 h 5334004"/>
              <a:gd name="connsiteX8" fmla="*/ 1429 w 3963830"/>
              <a:gd name="connsiteY8" fmla="*/ 2819401 h 5334004"/>
              <a:gd name="connsiteX9" fmla="*/ 1429 w 3963830"/>
              <a:gd name="connsiteY9" fmla="*/ 2667001 h 5334004"/>
              <a:gd name="connsiteX10" fmla="*/ 763429 w 3963830"/>
              <a:gd name="connsiteY10" fmla="*/ 2667001 h 5334004"/>
              <a:gd name="connsiteX11" fmla="*/ 763429 w 3963830"/>
              <a:gd name="connsiteY11" fmla="*/ 2438401 h 5334004"/>
              <a:gd name="connsiteX12" fmla="*/ 915829 w 3963830"/>
              <a:gd name="connsiteY12" fmla="*/ 2438401 h 5334004"/>
              <a:gd name="connsiteX13" fmla="*/ 915829 w 3963830"/>
              <a:gd name="connsiteY13" fmla="*/ 2667001 h 5334004"/>
              <a:gd name="connsiteX14" fmla="*/ 3582830 w 3963830"/>
              <a:gd name="connsiteY14" fmla="*/ 2667003 h 5334004"/>
              <a:gd name="connsiteX15" fmla="*/ 3582830 w 3963830"/>
              <a:gd name="connsiteY15" fmla="*/ 457201 h 5334004"/>
              <a:gd name="connsiteX16" fmla="*/ 77628 w 3963830"/>
              <a:gd name="connsiteY16" fmla="*/ 457199 h 5334004"/>
              <a:gd name="connsiteX17" fmla="*/ 77630 w 3963830"/>
              <a:gd name="connsiteY17" fmla="*/ 304800 h 5334004"/>
              <a:gd name="connsiteX18" fmla="*/ 77627 w 3963830"/>
              <a:gd name="connsiteY18" fmla="*/ 2 h 5334004"/>
              <a:gd name="connsiteX19" fmla="*/ 230027 w 3963830"/>
              <a:gd name="connsiteY19" fmla="*/ 2 h 5334004"/>
              <a:gd name="connsiteX20" fmla="*/ 230028 w 3963830"/>
              <a:gd name="connsiteY20" fmla="*/ 304800 h 5334004"/>
              <a:gd name="connsiteX21" fmla="*/ 1144430 w 3963830"/>
              <a:gd name="connsiteY21" fmla="*/ 304800 h 5334004"/>
              <a:gd name="connsiteX22" fmla="*/ 1144430 w 3963830"/>
              <a:gd name="connsiteY22" fmla="*/ 0 h 5334004"/>
              <a:gd name="connsiteX23" fmla="*/ 1296830 w 3963830"/>
              <a:gd name="connsiteY23" fmla="*/ 0 h 5334004"/>
              <a:gd name="connsiteX24" fmla="*/ 1296830 w 3963830"/>
              <a:gd name="connsiteY24" fmla="*/ 304800 h 5334004"/>
              <a:gd name="connsiteX25" fmla="*/ 3735230 w 3963830"/>
              <a:gd name="connsiteY25" fmla="*/ 304801 h 5334004"/>
              <a:gd name="connsiteX26" fmla="*/ 3735230 w 3963830"/>
              <a:gd name="connsiteY26" fmla="*/ 457199 h 5334004"/>
              <a:gd name="connsiteX27" fmla="*/ 3735230 w 3963830"/>
              <a:gd name="connsiteY27" fmla="*/ 2667003 h 5334004"/>
              <a:gd name="connsiteX28" fmla="*/ 3963830 w 3963830"/>
              <a:gd name="connsiteY28" fmla="*/ 2667003 h 5334004"/>
              <a:gd name="connsiteX29" fmla="*/ 3963830 w 3963830"/>
              <a:gd name="connsiteY29" fmla="*/ 2819403 h 5334004"/>
              <a:gd name="connsiteX30" fmla="*/ 3735230 w 3963830"/>
              <a:gd name="connsiteY30" fmla="*/ 2819403 h 5334004"/>
              <a:gd name="connsiteX31" fmla="*/ 3735230 w 3963830"/>
              <a:gd name="connsiteY31" fmla="*/ 5029199 h 5334004"/>
              <a:gd name="connsiteX32" fmla="*/ 3735229 w 3963830"/>
              <a:gd name="connsiteY32" fmla="*/ 5181602 h 5334004"/>
              <a:gd name="connsiteX33" fmla="*/ 1296829 w 3963830"/>
              <a:gd name="connsiteY33" fmla="*/ 5181601 h 5334004"/>
              <a:gd name="connsiteX34" fmla="*/ 1296829 w 3963830"/>
              <a:gd name="connsiteY34" fmla="*/ 5334001 h 5334004"/>
              <a:gd name="connsiteX35" fmla="*/ 1144429 w 3963830"/>
              <a:gd name="connsiteY35" fmla="*/ 5334001 h 5334004"/>
              <a:gd name="connsiteX36" fmla="*/ 1144429 w 3963830"/>
              <a:gd name="connsiteY36" fmla="*/ 5181601 h 5334004"/>
              <a:gd name="connsiteX37" fmla="*/ 230029 w 3963830"/>
              <a:gd name="connsiteY37" fmla="*/ 5181601 h 5334004"/>
              <a:gd name="connsiteX38" fmla="*/ 230028 w 3963830"/>
              <a:gd name="connsiteY38" fmla="*/ 5334004 h 5334004"/>
              <a:gd name="connsiteX39" fmla="*/ 77629 w 3963830"/>
              <a:gd name="connsiteY39" fmla="*/ 5334001 h 5334004"/>
              <a:gd name="connsiteX40" fmla="*/ 77629 w 3963830"/>
              <a:gd name="connsiteY40" fmla="*/ 5181605 h 5334004"/>
              <a:gd name="connsiteX41" fmla="*/ 77629 w 3963830"/>
              <a:gd name="connsiteY41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677829 w 3963830"/>
              <a:gd name="connsiteY3" fmla="*/ 2819401 h 5334004"/>
              <a:gd name="connsiteX4" fmla="*/ 1677829 w 3963830"/>
              <a:gd name="connsiteY4" fmla="*/ 2971801 h 5334004"/>
              <a:gd name="connsiteX5" fmla="*/ 1525429 w 3963830"/>
              <a:gd name="connsiteY5" fmla="*/ 2819401 h 5334004"/>
              <a:gd name="connsiteX6" fmla="*/ 153829 w 3963830"/>
              <a:gd name="connsiteY6" fmla="*/ 2819401 h 5334004"/>
              <a:gd name="connsiteX7" fmla="*/ 153829 w 3963830"/>
              <a:gd name="connsiteY7" fmla="*/ 2971801 h 5334004"/>
              <a:gd name="connsiteX8" fmla="*/ 1429 w 3963830"/>
              <a:gd name="connsiteY8" fmla="*/ 2971801 h 5334004"/>
              <a:gd name="connsiteX9" fmla="*/ 1429 w 3963830"/>
              <a:gd name="connsiteY9" fmla="*/ 2819401 h 5334004"/>
              <a:gd name="connsiteX10" fmla="*/ 1429 w 3963830"/>
              <a:gd name="connsiteY10" fmla="*/ 2667001 h 5334004"/>
              <a:gd name="connsiteX11" fmla="*/ 763429 w 3963830"/>
              <a:gd name="connsiteY11" fmla="*/ 2667001 h 5334004"/>
              <a:gd name="connsiteX12" fmla="*/ 763429 w 3963830"/>
              <a:gd name="connsiteY12" fmla="*/ 2438401 h 5334004"/>
              <a:gd name="connsiteX13" fmla="*/ 915829 w 3963830"/>
              <a:gd name="connsiteY13" fmla="*/ 2438401 h 5334004"/>
              <a:gd name="connsiteX14" fmla="*/ 915829 w 3963830"/>
              <a:gd name="connsiteY14" fmla="*/ 2667001 h 5334004"/>
              <a:gd name="connsiteX15" fmla="*/ 3582830 w 3963830"/>
              <a:gd name="connsiteY15" fmla="*/ 2667003 h 5334004"/>
              <a:gd name="connsiteX16" fmla="*/ 3582830 w 3963830"/>
              <a:gd name="connsiteY16" fmla="*/ 457201 h 5334004"/>
              <a:gd name="connsiteX17" fmla="*/ 77628 w 3963830"/>
              <a:gd name="connsiteY17" fmla="*/ 457199 h 5334004"/>
              <a:gd name="connsiteX18" fmla="*/ 77630 w 3963830"/>
              <a:gd name="connsiteY18" fmla="*/ 304800 h 5334004"/>
              <a:gd name="connsiteX19" fmla="*/ 77627 w 3963830"/>
              <a:gd name="connsiteY19" fmla="*/ 2 h 5334004"/>
              <a:gd name="connsiteX20" fmla="*/ 230027 w 3963830"/>
              <a:gd name="connsiteY20" fmla="*/ 2 h 5334004"/>
              <a:gd name="connsiteX21" fmla="*/ 230028 w 3963830"/>
              <a:gd name="connsiteY21" fmla="*/ 304800 h 5334004"/>
              <a:gd name="connsiteX22" fmla="*/ 1144430 w 3963830"/>
              <a:gd name="connsiteY22" fmla="*/ 304800 h 5334004"/>
              <a:gd name="connsiteX23" fmla="*/ 1144430 w 3963830"/>
              <a:gd name="connsiteY23" fmla="*/ 0 h 5334004"/>
              <a:gd name="connsiteX24" fmla="*/ 1296830 w 3963830"/>
              <a:gd name="connsiteY24" fmla="*/ 0 h 5334004"/>
              <a:gd name="connsiteX25" fmla="*/ 1296830 w 3963830"/>
              <a:gd name="connsiteY25" fmla="*/ 304800 h 5334004"/>
              <a:gd name="connsiteX26" fmla="*/ 3735230 w 3963830"/>
              <a:gd name="connsiteY26" fmla="*/ 304801 h 5334004"/>
              <a:gd name="connsiteX27" fmla="*/ 3735230 w 3963830"/>
              <a:gd name="connsiteY27" fmla="*/ 457199 h 5334004"/>
              <a:gd name="connsiteX28" fmla="*/ 3735230 w 3963830"/>
              <a:gd name="connsiteY28" fmla="*/ 2667003 h 5334004"/>
              <a:gd name="connsiteX29" fmla="*/ 3963830 w 3963830"/>
              <a:gd name="connsiteY29" fmla="*/ 2667003 h 5334004"/>
              <a:gd name="connsiteX30" fmla="*/ 3963830 w 3963830"/>
              <a:gd name="connsiteY30" fmla="*/ 2819403 h 5334004"/>
              <a:gd name="connsiteX31" fmla="*/ 3735230 w 3963830"/>
              <a:gd name="connsiteY31" fmla="*/ 2819403 h 5334004"/>
              <a:gd name="connsiteX32" fmla="*/ 3735230 w 3963830"/>
              <a:gd name="connsiteY32" fmla="*/ 5029199 h 5334004"/>
              <a:gd name="connsiteX33" fmla="*/ 3735229 w 3963830"/>
              <a:gd name="connsiteY33" fmla="*/ 5181602 h 5334004"/>
              <a:gd name="connsiteX34" fmla="*/ 1296829 w 3963830"/>
              <a:gd name="connsiteY34" fmla="*/ 5181601 h 5334004"/>
              <a:gd name="connsiteX35" fmla="*/ 1296829 w 3963830"/>
              <a:gd name="connsiteY35" fmla="*/ 5334001 h 5334004"/>
              <a:gd name="connsiteX36" fmla="*/ 1144429 w 3963830"/>
              <a:gd name="connsiteY36" fmla="*/ 5334001 h 5334004"/>
              <a:gd name="connsiteX37" fmla="*/ 1144429 w 3963830"/>
              <a:gd name="connsiteY37" fmla="*/ 5181601 h 5334004"/>
              <a:gd name="connsiteX38" fmla="*/ 230029 w 3963830"/>
              <a:gd name="connsiteY38" fmla="*/ 5181601 h 5334004"/>
              <a:gd name="connsiteX39" fmla="*/ 230028 w 3963830"/>
              <a:gd name="connsiteY39" fmla="*/ 5334004 h 5334004"/>
              <a:gd name="connsiteX40" fmla="*/ 77629 w 3963830"/>
              <a:gd name="connsiteY40" fmla="*/ 5334001 h 5334004"/>
              <a:gd name="connsiteX41" fmla="*/ 77629 w 3963830"/>
              <a:gd name="connsiteY41" fmla="*/ 5181605 h 5334004"/>
              <a:gd name="connsiteX42" fmla="*/ 77629 w 3963830"/>
              <a:gd name="connsiteY42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677829 w 3963830"/>
              <a:gd name="connsiteY3" fmla="*/ 2819401 h 5334004"/>
              <a:gd name="connsiteX4" fmla="*/ 1677829 w 3963830"/>
              <a:gd name="connsiteY4" fmla="*/ 2971801 h 5334004"/>
              <a:gd name="connsiteX5" fmla="*/ 1525429 w 3963830"/>
              <a:gd name="connsiteY5" fmla="*/ 2971801 h 5334004"/>
              <a:gd name="connsiteX6" fmla="*/ 1525429 w 3963830"/>
              <a:gd name="connsiteY6" fmla="*/ 2819401 h 5334004"/>
              <a:gd name="connsiteX7" fmla="*/ 153829 w 3963830"/>
              <a:gd name="connsiteY7" fmla="*/ 2819401 h 5334004"/>
              <a:gd name="connsiteX8" fmla="*/ 153829 w 3963830"/>
              <a:gd name="connsiteY8" fmla="*/ 2971801 h 5334004"/>
              <a:gd name="connsiteX9" fmla="*/ 1429 w 3963830"/>
              <a:gd name="connsiteY9" fmla="*/ 2971801 h 5334004"/>
              <a:gd name="connsiteX10" fmla="*/ 1429 w 3963830"/>
              <a:gd name="connsiteY10" fmla="*/ 2819401 h 5334004"/>
              <a:gd name="connsiteX11" fmla="*/ 1429 w 3963830"/>
              <a:gd name="connsiteY11" fmla="*/ 2667001 h 5334004"/>
              <a:gd name="connsiteX12" fmla="*/ 763429 w 3963830"/>
              <a:gd name="connsiteY12" fmla="*/ 2667001 h 5334004"/>
              <a:gd name="connsiteX13" fmla="*/ 763429 w 3963830"/>
              <a:gd name="connsiteY13" fmla="*/ 2438401 h 5334004"/>
              <a:gd name="connsiteX14" fmla="*/ 915829 w 3963830"/>
              <a:gd name="connsiteY14" fmla="*/ 2438401 h 5334004"/>
              <a:gd name="connsiteX15" fmla="*/ 915829 w 3963830"/>
              <a:gd name="connsiteY15" fmla="*/ 2667001 h 5334004"/>
              <a:gd name="connsiteX16" fmla="*/ 3582830 w 3963830"/>
              <a:gd name="connsiteY16" fmla="*/ 2667003 h 5334004"/>
              <a:gd name="connsiteX17" fmla="*/ 3582830 w 3963830"/>
              <a:gd name="connsiteY17" fmla="*/ 457201 h 5334004"/>
              <a:gd name="connsiteX18" fmla="*/ 77628 w 3963830"/>
              <a:gd name="connsiteY18" fmla="*/ 457199 h 5334004"/>
              <a:gd name="connsiteX19" fmla="*/ 77630 w 3963830"/>
              <a:gd name="connsiteY19" fmla="*/ 304800 h 5334004"/>
              <a:gd name="connsiteX20" fmla="*/ 77627 w 3963830"/>
              <a:gd name="connsiteY20" fmla="*/ 2 h 5334004"/>
              <a:gd name="connsiteX21" fmla="*/ 230027 w 3963830"/>
              <a:gd name="connsiteY21" fmla="*/ 2 h 5334004"/>
              <a:gd name="connsiteX22" fmla="*/ 230028 w 3963830"/>
              <a:gd name="connsiteY22" fmla="*/ 304800 h 5334004"/>
              <a:gd name="connsiteX23" fmla="*/ 1144430 w 3963830"/>
              <a:gd name="connsiteY23" fmla="*/ 304800 h 5334004"/>
              <a:gd name="connsiteX24" fmla="*/ 1144430 w 3963830"/>
              <a:gd name="connsiteY24" fmla="*/ 0 h 5334004"/>
              <a:gd name="connsiteX25" fmla="*/ 1296830 w 3963830"/>
              <a:gd name="connsiteY25" fmla="*/ 0 h 5334004"/>
              <a:gd name="connsiteX26" fmla="*/ 1296830 w 3963830"/>
              <a:gd name="connsiteY26" fmla="*/ 304800 h 5334004"/>
              <a:gd name="connsiteX27" fmla="*/ 3735230 w 3963830"/>
              <a:gd name="connsiteY27" fmla="*/ 304801 h 5334004"/>
              <a:gd name="connsiteX28" fmla="*/ 3735230 w 3963830"/>
              <a:gd name="connsiteY28" fmla="*/ 457199 h 5334004"/>
              <a:gd name="connsiteX29" fmla="*/ 3735230 w 3963830"/>
              <a:gd name="connsiteY29" fmla="*/ 2667003 h 5334004"/>
              <a:gd name="connsiteX30" fmla="*/ 3963830 w 3963830"/>
              <a:gd name="connsiteY30" fmla="*/ 2667003 h 5334004"/>
              <a:gd name="connsiteX31" fmla="*/ 3963830 w 3963830"/>
              <a:gd name="connsiteY31" fmla="*/ 2819403 h 5334004"/>
              <a:gd name="connsiteX32" fmla="*/ 3735230 w 3963830"/>
              <a:gd name="connsiteY32" fmla="*/ 2819403 h 5334004"/>
              <a:gd name="connsiteX33" fmla="*/ 3735230 w 3963830"/>
              <a:gd name="connsiteY33" fmla="*/ 5029199 h 5334004"/>
              <a:gd name="connsiteX34" fmla="*/ 3735229 w 3963830"/>
              <a:gd name="connsiteY34" fmla="*/ 5181602 h 5334004"/>
              <a:gd name="connsiteX35" fmla="*/ 1296829 w 3963830"/>
              <a:gd name="connsiteY35" fmla="*/ 5181601 h 5334004"/>
              <a:gd name="connsiteX36" fmla="*/ 1296829 w 3963830"/>
              <a:gd name="connsiteY36" fmla="*/ 5334001 h 5334004"/>
              <a:gd name="connsiteX37" fmla="*/ 1144429 w 3963830"/>
              <a:gd name="connsiteY37" fmla="*/ 5334001 h 5334004"/>
              <a:gd name="connsiteX38" fmla="*/ 1144429 w 3963830"/>
              <a:gd name="connsiteY38" fmla="*/ 5181601 h 5334004"/>
              <a:gd name="connsiteX39" fmla="*/ 230029 w 3963830"/>
              <a:gd name="connsiteY39" fmla="*/ 5181601 h 5334004"/>
              <a:gd name="connsiteX40" fmla="*/ 230028 w 3963830"/>
              <a:gd name="connsiteY40" fmla="*/ 5334004 h 5334004"/>
              <a:gd name="connsiteX41" fmla="*/ 77629 w 3963830"/>
              <a:gd name="connsiteY41" fmla="*/ 5334001 h 5334004"/>
              <a:gd name="connsiteX42" fmla="*/ 77629 w 3963830"/>
              <a:gd name="connsiteY42" fmla="*/ 5181605 h 5334004"/>
              <a:gd name="connsiteX43" fmla="*/ 77629 w 3963830"/>
              <a:gd name="connsiteY43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677829 w 3963830"/>
              <a:gd name="connsiteY3" fmla="*/ 2819401 h 5334004"/>
              <a:gd name="connsiteX4" fmla="*/ 1677829 w 3963830"/>
              <a:gd name="connsiteY4" fmla="*/ 2971801 h 5334004"/>
              <a:gd name="connsiteX5" fmla="*/ 1525429 w 3963830"/>
              <a:gd name="connsiteY5" fmla="*/ 2971801 h 5334004"/>
              <a:gd name="connsiteX6" fmla="*/ 1525429 w 3963830"/>
              <a:gd name="connsiteY6" fmla="*/ 2819401 h 5334004"/>
              <a:gd name="connsiteX7" fmla="*/ 153829 w 3963830"/>
              <a:gd name="connsiteY7" fmla="*/ 2819401 h 5334004"/>
              <a:gd name="connsiteX8" fmla="*/ 153829 w 3963830"/>
              <a:gd name="connsiteY8" fmla="*/ 2971801 h 5334004"/>
              <a:gd name="connsiteX9" fmla="*/ 1429 w 3963830"/>
              <a:gd name="connsiteY9" fmla="*/ 2971801 h 5334004"/>
              <a:gd name="connsiteX10" fmla="*/ 1429 w 3963830"/>
              <a:gd name="connsiteY10" fmla="*/ 2819401 h 5334004"/>
              <a:gd name="connsiteX11" fmla="*/ 1429 w 3963830"/>
              <a:gd name="connsiteY11" fmla="*/ 2667001 h 5334004"/>
              <a:gd name="connsiteX12" fmla="*/ 763429 w 3963830"/>
              <a:gd name="connsiteY12" fmla="*/ 2667001 h 5334004"/>
              <a:gd name="connsiteX13" fmla="*/ 763429 w 3963830"/>
              <a:gd name="connsiteY13" fmla="*/ 2438401 h 5334004"/>
              <a:gd name="connsiteX14" fmla="*/ 915829 w 3963830"/>
              <a:gd name="connsiteY14" fmla="*/ 2438401 h 5334004"/>
              <a:gd name="connsiteX15" fmla="*/ 915829 w 3963830"/>
              <a:gd name="connsiteY15" fmla="*/ 2667001 h 5334004"/>
              <a:gd name="connsiteX16" fmla="*/ 3582830 w 3963830"/>
              <a:gd name="connsiteY16" fmla="*/ 2667003 h 5334004"/>
              <a:gd name="connsiteX17" fmla="*/ 3582830 w 3963830"/>
              <a:gd name="connsiteY17" fmla="*/ 457201 h 5334004"/>
              <a:gd name="connsiteX18" fmla="*/ 77628 w 3963830"/>
              <a:gd name="connsiteY18" fmla="*/ 457199 h 5334004"/>
              <a:gd name="connsiteX19" fmla="*/ 77630 w 3963830"/>
              <a:gd name="connsiteY19" fmla="*/ 304800 h 5334004"/>
              <a:gd name="connsiteX20" fmla="*/ 77627 w 3963830"/>
              <a:gd name="connsiteY20" fmla="*/ 2 h 5334004"/>
              <a:gd name="connsiteX21" fmla="*/ 230027 w 3963830"/>
              <a:gd name="connsiteY21" fmla="*/ 2 h 5334004"/>
              <a:gd name="connsiteX22" fmla="*/ 230028 w 3963830"/>
              <a:gd name="connsiteY22" fmla="*/ 304800 h 5334004"/>
              <a:gd name="connsiteX23" fmla="*/ 1144430 w 3963830"/>
              <a:gd name="connsiteY23" fmla="*/ 304800 h 5334004"/>
              <a:gd name="connsiteX24" fmla="*/ 1144430 w 3963830"/>
              <a:gd name="connsiteY24" fmla="*/ 0 h 5334004"/>
              <a:gd name="connsiteX25" fmla="*/ 1296830 w 3963830"/>
              <a:gd name="connsiteY25" fmla="*/ 0 h 5334004"/>
              <a:gd name="connsiteX26" fmla="*/ 1296830 w 3963830"/>
              <a:gd name="connsiteY26" fmla="*/ 304800 h 5334004"/>
              <a:gd name="connsiteX27" fmla="*/ 3735230 w 3963830"/>
              <a:gd name="connsiteY27" fmla="*/ 457199 h 5334004"/>
              <a:gd name="connsiteX28" fmla="*/ 3735230 w 3963830"/>
              <a:gd name="connsiteY28" fmla="*/ 2667003 h 5334004"/>
              <a:gd name="connsiteX29" fmla="*/ 3963830 w 3963830"/>
              <a:gd name="connsiteY29" fmla="*/ 2667003 h 5334004"/>
              <a:gd name="connsiteX30" fmla="*/ 3963830 w 3963830"/>
              <a:gd name="connsiteY30" fmla="*/ 2819403 h 5334004"/>
              <a:gd name="connsiteX31" fmla="*/ 3735230 w 3963830"/>
              <a:gd name="connsiteY31" fmla="*/ 2819403 h 5334004"/>
              <a:gd name="connsiteX32" fmla="*/ 3735230 w 3963830"/>
              <a:gd name="connsiteY32" fmla="*/ 5029199 h 5334004"/>
              <a:gd name="connsiteX33" fmla="*/ 3735229 w 3963830"/>
              <a:gd name="connsiteY33" fmla="*/ 5181602 h 5334004"/>
              <a:gd name="connsiteX34" fmla="*/ 1296829 w 3963830"/>
              <a:gd name="connsiteY34" fmla="*/ 5181601 h 5334004"/>
              <a:gd name="connsiteX35" fmla="*/ 1296829 w 3963830"/>
              <a:gd name="connsiteY35" fmla="*/ 5334001 h 5334004"/>
              <a:gd name="connsiteX36" fmla="*/ 1144429 w 3963830"/>
              <a:gd name="connsiteY36" fmla="*/ 5334001 h 5334004"/>
              <a:gd name="connsiteX37" fmla="*/ 1144429 w 3963830"/>
              <a:gd name="connsiteY37" fmla="*/ 5181601 h 5334004"/>
              <a:gd name="connsiteX38" fmla="*/ 230029 w 3963830"/>
              <a:gd name="connsiteY38" fmla="*/ 5181601 h 5334004"/>
              <a:gd name="connsiteX39" fmla="*/ 230028 w 3963830"/>
              <a:gd name="connsiteY39" fmla="*/ 5334004 h 5334004"/>
              <a:gd name="connsiteX40" fmla="*/ 77629 w 3963830"/>
              <a:gd name="connsiteY40" fmla="*/ 5334001 h 5334004"/>
              <a:gd name="connsiteX41" fmla="*/ 77629 w 3963830"/>
              <a:gd name="connsiteY41" fmla="*/ 5181605 h 5334004"/>
              <a:gd name="connsiteX42" fmla="*/ 77629 w 3963830"/>
              <a:gd name="connsiteY42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677829 w 3963830"/>
              <a:gd name="connsiteY3" fmla="*/ 2819401 h 5334004"/>
              <a:gd name="connsiteX4" fmla="*/ 1677829 w 3963830"/>
              <a:gd name="connsiteY4" fmla="*/ 2971801 h 5334004"/>
              <a:gd name="connsiteX5" fmla="*/ 1525429 w 3963830"/>
              <a:gd name="connsiteY5" fmla="*/ 2971801 h 5334004"/>
              <a:gd name="connsiteX6" fmla="*/ 1525429 w 3963830"/>
              <a:gd name="connsiteY6" fmla="*/ 2819401 h 5334004"/>
              <a:gd name="connsiteX7" fmla="*/ 153829 w 3963830"/>
              <a:gd name="connsiteY7" fmla="*/ 2819401 h 5334004"/>
              <a:gd name="connsiteX8" fmla="*/ 153829 w 3963830"/>
              <a:gd name="connsiteY8" fmla="*/ 2971801 h 5334004"/>
              <a:gd name="connsiteX9" fmla="*/ 1429 w 3963830"/>
              <a:gd name="connsiteY9" fmla="*/ 2971801 h 5334004"/>
              <a:gd name="connsiteX10" fmla="*/ 1429 w 3963830"/>
              <a:gd name="connsiteY10" fmla="*/ 2819401 h 5334004"/>
              <a:gd name="connsiteX11" fmla="*/ 1429 w 3963830"/>
              <a:gd name="connsiteY11" fmla="*/ 2667001 h 5334004"/>
              <a:gd name="connsiteX12" fmla="*/ 763429 w 3963830"/>
              <a:gd name="connsiteY12" fmla="*/ 2667001 h 5334004"/>
              <a:gd name="connsiteX13" fmla="*/ 763429 w 3963830"/>
              <a:gd name="connsiteY13" fmla="*/ 2438401 h 5334004"/>
              <a:gd name="connsiteX14" fmla="*/ 915829 w 3963830"/>
              <a:gd name="connsiteY14" fmla="*/ 2438401 h 5334004"/>
              <a:gd name="connsiteX15" fmla="*/ 915829 w 3963830"/>
              <a:gd name="connsiteY15" fmla="*/ 2667001 h 5334004"/>
              <a:gd name="connsiteX16" fmla="*/ 3582830 w 3963830"/>
              <a:gd name="connsiteY16" fmla="*/ 2667003 h 5334004"/>
              <a:gd name="connsiteX17" fmla="*/ 3582830 w 3963830"/>
              <a:gd name="connsiteY17" fmla="*/ 457201 h 5334004"/>
              <a:gd name="connsiteX18" fmla="*/ 77628 w 3963830"/>
              <a:gd name="connsiteY18" fmla="*/ 457199 h 5334004"/>
              <a:gd name="connsiteX19" fmla="*/ 77630 w 3963830"/>
              <a:gd name="connsiteY19" fmla="*/ 304800 h 5334004"/>
              <a:gd name="connsiteX20" fmla="*/ 77627 w 3963830"/>
              <a:gd name="connsiteY20" fmla="*/ 2 h 5334004"/>
              <a:gd name="connsiteX21" fmla="*/ 230027 w 3963830"/>
              <a:gd name="connsiteY21" fmla="*/ 2 h 5334004"/>
              <a:gd name="connsiteX22" fmla="*/ 230028 w 3963830"/>
              <a:gd name="connsiteY22" fmla="*/ 304800 h 5334004"/>
              <a:gd name="connsiteX23" fmla="*/ 1144430 w 3963830"/>
              <a:gd name="connsiteY23" fmla="*/ 304800 h 5334004"/>
              <a:gd name="connsiteX24" fmla="*/ 1144430 w 3963830"/>
              <a:gd name="connsiteY24" fmla="*/ 0 h 5334004"/>
              <a:gd name="connsiteX25" fmla="*/ 1296830 w 3963830"/>
              <a:gd name="connsiteY25" fmla="*/ 0 h 5334004"/>
              <a:gd name="connsiteX26" fmla="*/ 1296830 w 3963830"/>
              <a:gd name="connsiteY26" fmla="*/ 304800 h 5334004"/>
              <a:gd name="connsiteX27" fmla="*/ 3735230 w 3963830"/>
              <a:gd name="connsiteY27" fmla="*/ 2667003 h 5334004"/>
              <a:gd name="connsiteX28" fmla="*/ 3963830 w 3963830"/>
              <a:gd name="connsiteY28" fmla="*/ 2667003 h 5334004"/>
              <a:gd name="connsiteX29" fmla="*/ 3963830 w 3963830"/>
              <a:gd name="connsiteY29" fmla="*/ 2819403 h 5334004"/>
              <a:gd name="connsiteX30" fmla="*/ 3735230 w 3963830"/>
              <a:gd name="connsiteY30" fmla="*/ 2819403 h 5334004"/>
              <a:gd name="connsiteX31" fmla="*/ 3735230 w 3963830"/>
              <a:gd name="connsiteY31" fmla="*/ 5029199 h 5334004"/>
              <a:gd name="connsiteX32" fmla="*/ 3735229 w 3963830"/>
              <a:gd name="connsiteY32" fmla="*/ 5181602 h 5334004"/>
              <a:gd name="connsiteX33" fmla="*/ 1296829 w 3963830"/>
              <a:gd name="connsiteY33" fmla="*/ 5181601 h 5334004"/>
              <a:gd name="connsiteX34" fmla="*/ 1296829 w 3963830"/>
              <a:gd name="connsiteY34" fmla="*/ 5334001 h 5334004"/>
              <a:gd name="connsiteX35" fmla="*/ 1144429 w 3963830"/>
              <a:gd name="connsiteY35" fmla="*/ 5334001 h 5334004"/>
              <a:gd name="connsiteX36" fmla="*/ 1144429 w 3963830"/>
              <a:gd name="connsiteY36" fmla="*/ 5181601 h 5334004"/>
              <a:gd name="connsiteX37" fmla="*/ 230029 w 3963830"/>
              <a:gd name="connsiteY37" fmla="*/ 5181601 h 5334004"/>
              <a:gd name="connsiteX38" fmla="*/ 230028 w 3963830"/>
              <a:gd name="connsiteY38" fmla="*/ 5334004 h 5334004"/>
              <a:gd name="connsiteX39" fmla="*/ 77629 w 3963830"/>
              <a:gd name="connsiteY39" fmla="*/ 5334001 h 5334004"/>
              <a:gd name="connsiteX40" fmla="*/ 77629 w 3963830"/>
              <a:gd name="connsiteY40" fmla="*/ 5181605 h 5334004"/>
              <a:gd name="connsiteX41" fmla="*/ 77629 w 3963830"/>
              <a:gd name="connsiteY41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677829 w 3963830"/>
              <a:gd name="connsiteY3" fmla="*/ 2819401 h 5334004"/>
              <a:gd name="connsiteX4" fmla="*/ 1677829 w 3963830"/>
              <a:gd name="connsiteY4" fmla="*/ 2971801 h 5334004"/>
              <a:gd name="connsiteX5" fmla="*/ 1525429 w 3963830"/>
              <a:gd name="connsiteY5" fmla="*/ 2971801 h 5334004"/>
              <a:gd name="connsiteX6" fmla="*/ 1525429 w 3963830"/>
              <a:gd name="connsiteY6" fmla="*/ 2819401 h 5334004"/>
              <a:gd name="connsiteX7" fmla="*/ 153829 w 3963830"/>
              <a:gd name="connsiteY7" fmla="*/ 2819401 h 5334004"/>
              <a:gd name="connsiteX8" fmla="*/ 153829 w 3963830"/>
              <a:gd name="connsiteY8" fmla="*/ 2971801 h 5334004"/>
              <a:gd name="connsiteX9" fmla="*/ 1429 w 3963830"/>
              <a:gd name="connsiteY9" fmla="*/ 2971801 h 5334004"/>
              <a:gd name="connsiteX10" fmla="*/ 1429 w 3963830"/>
              <a:gd name="connsiteY10" fmla="*/ 2819401 h 5334004"/>
              <a:gd name="connsiteX11" fmla="*/ 1429 w 3963830"/>
              <a:gd name="connsiteY11" fmla="*/ 2667001 h 5334004"/>
              <a:gd name="connsiteX12" fmla="*/ 763429 w 3963830"/>
              <a:gd name="connsiteY12" fmla="*/ 2667001 h 5334004"/>
              <a:gd name="connsiteX13" fmla="*/ 763429 w 3963830"/>
              <a:gd name="connsiteY13" fmla="*/ 2438401 h 5334004"/>
              <a:gd name="connsiteX14" fmla="*/ 915829 w 3963830"/>
              <a:gd name="connsiteY14" fmla="*/ 2438401 h 5334004"/>
              <a:gd name="connsiteX15" fmla="*/ 915829 w 3963830"/>
              <a:gd name="connsiteY15" fmla="*/ 2667001 h 5334004"/>
              <a:gd name="connsiteX16" fmla="*/ 3582830 w 3963830"/>
              <a:gd name="connsiteY16" fmla="*/ 2667003 h 5334004"/>
              <a:gd name="connsiteX17" fmla="*/ 77628 w 3963830"/>
              <a:gd name="connsiteY17" fmla="*/ 457199 h 5334004"/>
              <a:gd name="connsiteX18" fmla="*/ 77630 w 3963830"/>
              <a:gd name="connsiteY18" fmla="*/ 304800 h 5334004"/>
              <a:gd name="connsiteX19" fmla="*/ 77627 w 3963830"/>
              <a:gd name="connsiteY19" fmla="*/ 2 h 5334004"/>
              <a:gd name="connsiteX20" fmla="*/ 230027 w 3963830"/>
              <a:gd name="connsiteY20" fmla="*/ 2 h 5334004"/>
              <a:gd name="connsiteX21" fmla="*/ 230028 w 3963830"/>
              <a:gd name="connsiteY21" fmla="*/ 304800 h 5334004"/>
              <a:gd name="connsiteX22" fmla="*/ 1144430 w 3963830"/>
              <a:gd name="connsiteY22" fmla="*/ 304800 h 5334004"/>
              <a:gd name="connsiteX23" fmla="*/ 1144430 w 3963830"/>
              <a:gd name="connsiteY23" fmla="*/ 0 h 5334004"/>
              <a:gd name="connsiteX24" fmla="*/ 1296830 w 3963830"/>
              <a:gd name="connsiteY24" fmla="*/ 0 h 5334004"/>
              <a:gd name="connsiteX25" fmla="*/ 1296830 w 3963830"/>
              <a:gd name="connsiteY25" fmla="*/ 304800 h 5334004"/>
              <a:gd name="connsiteX26" fmla="*/ 3735230 w 3963830"/>
              <a:gd name="connsiteY26" fmla="*/ 2667003 h 5334004"/>
              <a:gd name="connsiteX27" fmla="*/ 3963830 w 3963830"/>
              <a:gd name="connsiteY27" fmla="*/ 2667003 h 5334004"/>
              <a:gd name="connsiteX28" fmla="*/ 3963830 w 3963830"/>
              <a:gd name="connsiteY28" fmla="*/ 2819403 h 5334004"/>
              <a:gd name="connsiteX29" fmla="*/ 3735230 w 3963830"/>
              <a:gd name="connsiteY29" fmla="*/ 2819403 h 5334004"/>
              <a:gd name="connsiteX30" fmla="*/ 3735230 w 3963830"/>
              <a:gd name="connsiteY30" fmla="*/ 5029199 h 5334004"/>
              <a:gd name="connsiteX31" fmla="*/ 3735229 w 3963830"/>
              <a:gd name="connsiteY31" fmla="*/ 5181602 h 5334004"/>
              <a:gd name="connsiteX32" fmla="*/ 1296829 w 3963830"/>
              <a:gd name="connsiteY32" fmla="*/ 5181601 h 5334004"/>
              <a:gd name="connsiteX33" fmla="*/ 1296829 w 3963830"/>
              <a:gd name="connsiteY33" fmla="*/ 5334001 h 5334004"/>
              <a:gd name="connsiteX34" fmla="*/ 1144429 w 3963830"/>
              <a:gd name="connsiteY34" fmla="*/ 5334001 h 5334004"/>
              <a:gd name="connsiteX35" fmla="*/ 1144429 w 3963830"/>
              <a:gd name="connsiteY35" fmla="*/ 5181601 h 5334004"/>
              <a:gd name="connsiteX36" fmla="*/ 230029 w 3963830"/>
              <a:gd name="connsiteY36" fmla="*/ 5181601 h 5334004"/>
              <a:gd name="connsiteX37" fmla="*/ 230028 w 3963830"/>
              <a:gd name="connsiteY37" fmla="*/ 5334004 h 5334004"/>
              <a:gd name="connsiteX38" fmla="*/ 77629 w 3963830"/>
              <a:gd name="connsiteY38" fmla="*/ 5334001 h 5334004"/>
              <a:gd name="connsiteX39" fmla="*/ 77629 w 3963830"/>
              <a:gd name="connsiteY39" fmla="*/ 5181605 h 5334004"/>
              <a:gd name="connsiteX40" fmla="*/ 77629 w 3963830"/>
              <a:gd name="connsiteY40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677829 w 3963830"/>
              <a:gd name="connsiteY3" fmla="*/ 2819401 h 5334004"/>
              <a:gd name="connsiteX4" fmla="*/ 1677829 w 3963830"/>
              <a:gd name="connsiteY4" fmla="*/ 2971801 h 5334004"/>
              <a:gd name="connsiteX5" fmla="*/ 1525429 w 3963830"/>
              <a:gd name="connsiteY5" fmla="*/ 2971801 h 5334004"/>
              <a:gd name="connsiteX6" fmla="*/ 1525429 w 3963830"/>
              <a:gd name="connsiteY6" fmla="*/ 2819401 h 5334004"/>
              <a:gd name="connsiteX7" fmla="*/ 153829 w 3963830"/>
              <a:gd name="connsiteY7" fmla="*/ 2819401 h 5334004"/>
              <a:gd name="connsiteX8" fmla="*/ 153829 w 3963830"/>
              <a:gd name="connsiteY8" fmla="*/ 2971801 h 5334004"/>
              <a:gd name="connsiteX9" fmla="*/ 1429 w 3963830"/>
              <a:gd name="connsiteY9" fmla="*/ 2971801 h 5334004"/>
              <a:gd name="connsiteX10" fmla="*/ 1429 w 3963830"/>
              <a:gd name="connsiteY10" fmla="*/ 2819401 h 5334004"/>
              <a:gd name="connsiteX11" fmla="*/ 1429 w 3963830"/>
              <a:gd name="connsiteY11" fmla="*/ 2667001 h 5334004"/>
              <a:gd name="connsiteX12" fmla="*/ 763429 w 3963830"/>
              <a:gd name="connsiteY12" fmla="*/ 2667001 h 5334004"/>
              <a:gd name="connsiteX13" fmla="*/ 763429 w 3963830"/>
              <a:gd name="connsiteY13" fmla="*/ 2438401 h 5334004"/>
              <a:gd name="connsiteX14" fmla="*/ 915829 w 3963830"/>
              <a:gd name="connsiteY14" fmla="*/ 2438401 h 5334004"/>
              <a:gd name="connsiteX15" fmla="*/ 915829 w 3963830"/>
              <a:gd name="connsiteY15" fmla="*/ 2667001 h 5334004"/>
              <a:gd name="connsiteX16" fmla="*/ 3582830 w 3963830"/>
              <a:gd name="connsiteY16" fmla="*/ 2667003 h 5334004"/>
              <a:gd name="connsiteX17" fmla="*/ 77630 w 3963830"/>
              <a:gd name="connsiteY17" fmla="*/ 304800 h 5334004"/>
              <a:gd name="connsiteX18" fmla="*/ 77627 w 3963830"/>
              <a:gd name="connsiteY18" fmla="*/ 2 h 5334004"/>
              <a:gd name="connsiteX19" fmla="*/ 230027 w 3963830"/>
              <a:gd name="connsiteY19" fmla="*/ 2 h 5334004"/>
              <a:gd name="connsiteX20" fmla="*/ 230028 w 3963830"/>
              <a:gd name="connsiteY20" fmla="*/ 304800 h 5334004"/>
              <a:gd name="connsiteX21" fmla="*/ 1144430 w 3963830"/>
              <a:gd name="connsiteY21" fmla="*/ 304800 h 5334004"/>
              <a:gd name="connsiteX22" fmla="*/ 1144430 w 3963830"/>
              <a:gd name="connsiteY22" fmla="*/ 0 h 5334004"/>
              <a:gd name="connsiteX23" fmla="*/ 1296830 w 3963830"/>
              <a:gd name="connsiteY23" fmla="*/ 0 h 5334004"/>
              <a:gd name="connsiteX24" fmla="*/ 1296830 w 3963830"/>
              <a:gd name="connsiteY24" fmla="*/ 304800 h 5334004"/>
              <a:gd name="connsiteX25" fmla="*/ 3735230 w 3963830"/>
              <a:gd name="connsiteY25" fmla="*/ 2667003 h 5334004"/>
              <a:gd name="connsiteX26" fmla="*/ 3963830 w 3963830"/>
              <a:gd name="connsiteY26" fmla="*/ 2667003 h 5334004"/>
              <a:gd name="connsiteX27" fmla="*/ 3963830 w 3963830"/>
              <a:gd name="connsiteY27" fmla="*/ 2819403 h 5334004"/>
              <a:gd name="connsiteX28" fmla="*/ 3735230 w 3963830"/>
              <a:gd name="connsiteY28" fmla="*/ 2819403 h 5334004"/>
              <a:gd name="connsiteX29" fmla="*/ 3735230 w 3963830"/>
              <a:gd name="connsiteY29" fmla="*/ 5029199 h 5334004"/>
              <a:gd name="connsiteX30" fmla="*/ 3735229 w 3963830"/>
              <a:gd name="connsiteY30" fmla="*/ 5181602 h 5334004"/>
              <a:gd name="connsiteX31" fmla="*/ 1296829 w 3963830"/>
              <a:gd name="connsiteY31" fmla="*/ 5181601 h 5334004"/>
              <a:gd name="connsiteX32" fmla="*/ 1296829 w 3963830"/>
              <a:gd name="connsiteY32" fmla="*/ 5334001 h 5334004"/>
              <a:gd name="connsiteX33" fmla="*/ 1144429 w 3963830"/>
              <a:gd name="connsiteY33" fmla="*/ 5334001 h 5334004"/>
              <a:gd name="connsiteX34" fmla="*/ 1144429 w 3963830"/>
              <a:gd name="connsiteY34" fmla="*/ 5181601 h 5334004"/>
              <a:gd name="connsiteX35" fmla="*/ 230029 w 3963830"/>
              <a:gd name="connsiteY35" fmla="*/ 5181601 h 5334004"/>
              <a:gd name="connsiteX36" fmla="*/ 230028 w 3963830"/>
              <a:gd name="connsiteY36" fmla="*/ 5334004 h 5334004"/>
              <a:gd name="connsiteX37" fmla="*/ 77629 w 3963830"/>
              <a:gd name="connsiteY37" fmla="*/ 5334001 h 5334004"/>
              <a:gd name="connsiteX38" fmla="*/ 77629 w 3963830"/>
              <a:gd name="connsiteY38" fmla="*/ 5181605 h 5334004"/>
              <a:gd name="connsiteX39" fmla="*/ 77629 w 3963830"/>
              <a:gd name="connsiteY39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677829 w 3963830"/>
              <a:gd name="connsiteY3" fmla="*/ 2819401 h 5334004"/>
              <a:gd name="connsiteX4" fmla="*/ 1677829 w 3963830"/>
              <a:gd name="connsiteY4" fmla="*/ 2971801 h 5334004"/>
              <a:gd name="connsiteX5" fmla="*/ 1525429 w 3963830"/>
              <a:gd name="connsiteY5" fmla="*/ 2971801 h 5334004"/>
              <a:gd name="connsiteX6" fmla="*/ 1525429 w 3963830"/>
              <a:gd name="connsiteY6" fmla="*/ 2819401 h 5334004"/>
              <a:gd name="connsiteX7" fmla="*/ 153829 w 3963830"/>
              <a:gd name="connsiteY7" fmla="*/ 2819401 h 5334004"/>
              <a:gd name="connsiteX8" fmla="*/ 153829 w 3963830"/>
              <a:gd name="connsiteY8" fmla="*/ 2971801 h 5334004"/>
              <a:gd name="connsiteX9" fmla="*/ 1429 w 3963830"/>
              <a:gd name="connsiteY9" fmla="*/ 2971801 h 5334004"/>
              <a:gd name="connsiteX10" fmla="*/ 1429 w 3963830"/>
              <a:gd name="connsiteY10" fmla="*/ 2819401 h 5334004"/>
              <a:gd name="connsiteX11" fmla="*/ 1429 w 3963830"/>
              <a:gd name="connsiteY11" fmla="*/ 2667001 h 5334004"/>
              <a:gd name="connsiteX12" fmla="*/ 763429 w 3963830"/>
              <a:gd name="connsiteY12" fmla="*/ 2667001 h 5334004"/>
              <a:gd name="connsiteX13" fmla="*/ 763429 w 3963830"/>
              <a:gd name="connsiteY13" fmla="*/ 2438401 h 5334004"/>
              <a:gd name="connsiteX14" fmla="*/ 915829 w 3963830"/>
              <a:gd name="connsiteY14" fmla="*/ 2438401 h 5334004"/>
              <a:gd name="connsiteX15" fmla="*/ 915829 w 3963830"/>
              <a:gd name="connsiteY15" fmla="*/ 2667001 h 5334004"/>
              <a:gd name="connsiteX16" fmla="*/ 3582830 w 3963830"/>
              <a:gd name="connsiteY16" fmla="*/ 2667003 h 5334004"/>
              <a:gd name="connsiteX17" fmla="*/ 77630 w 3963830"/>
              <a:gd name="connsiteY17" fmla="*/ 304800 h 5334004"/>
              <a:gd name="connsiteX18" fmla="*/ 77627 w 3963830"/>
              <a:gd name="connsiteY18" fmla="*/ 2 h 5334004"/>
              <a:gd name="connsiteX19" fmla="*/ 230027 w 3963830"/>
              <a:gd name="connsiteY19" fmla="*/ 2 h 5334004"/>
              <a:gd name="connsiteX20" fmla="*/ 1144430 w 3963830"/>
              <a:gd name="connsiteY20" fmla="*/ 304800 h 5334004"/>
              <a:gd name="connsiteX21" fmla="*/ 1144430 w 3963830"/>
              <a:gd name="connsiteY21" fmla="*/ 0 h 5334004"/>
              <a:gd name="connsiteX22" fmla="*/ 1296830 w 3963830"/>
              <a:gd name="connsiteY22" fmla="*/ 0 h 5334004"/>
              <a:gd name="connsiteX23" fmla="*/ 1296830 w 3963830"/>
              <a:gd name="connsiteY23" fmla="*/ 304800 h 5334004"/>
              <a:gd name="connsiteX24" fmla="*/ 3735230 w 3963830"/>
              <a:gd name="connsiteY24" fmla="*/ 2667003 h 5334004"/>
              <a:gd name="connsiteX25" fmla="*/ 3963830 w 3963830"/>
              <a:gd name="connsiteY25" fmla="*/ 2667003 h 5334004"/>
              <a:gd name="connsiteX26" fmla="*/ 3963830 w 3963830"/>
              <a:gd name="connsiteY26" fmla="*/ 2819403 h 5334004"/>
              <a:gd name="connsiteX27" fmla="*/ 3735230 w 3963830"/>
              <a:gd name="connsiteY27" fmla="*/ 2819403 h 5334004"/>
              <a:gd name="connsiteX28" fmla="*/ 3735230 w 3963830"/>
              <a:gd name="connsiteY28" fmla="*/ 5029199 h 5334004"/>
              <a:gd name="connsiteX29" fmla="*/ 3735229 w 3963830"/>
              <a:gd name="connsiteY29" fmla="*/ 5181602 h 5334004"/>
              <a:gd name="connsiteX30" fmla="*/ 1296829 w 3963830"/>
              <a:gd name="connsiteY30" fmla="*/ 5181601 h 5334004"/>
              <a:gd name="connsiteX31" fmla="*/ 1296829 w 3963830"/>
              <a:gd name="connsiteY31" fmla="*/ 5334001 h 5334004"/>
              <a:gd name="connsiteX32" fmla="*/ 1144429 w 3963830"/>
              <a:gd name="connsiteY32" fmla="*/ 5334001 h 5334004"/>
              <a:gd name="connsiteX33" fmla="*/ 1144429 w 3963830"/>
              <a:gd name="connsiteY33" fmla="*/ 5181601 h 5334004"/>
              <a:gd name="connsiteX34" fmla="*/ 230029 w 3963830"/>
              <a:gd name="connsiteY34" fmla="*/ 5181601 h 5334004"/>
              <a:gd name="connsiteX35" fmla="*/ 230028 w 3963830"/>
              <a:gd name="connsiteY35" fmla="*/ 5334004 h 5334004"/>
              <a:gd name="connsiteX36" fmla="*/ 77629 w 3963830"/>
              <a:gd name="connsiteY36" fmla="*/ 5334001 h 5334004"/>
              <a:gd name="connsiteX37" fmla="*/ 77629 w 3963830"/>
              <a:gd name="connsiteY37" fmla="*/ 5181605 h 5334004"/>
              <a:gd name="connsiteX38" fmla="*/ 77629 w 3963830"/>
              <a:gd name="connsiteY38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677829 w 3963830"/>
              <a:gd name="connsiteY3" fmla="*/ 2819401 h 5334004"/>
              <a:gd name="connsiteX4" fmla="*/ 1677829 w 3963830"/>
              <a:gd name="connsiteY4" fmla="*/ 2971801 h 5334004"/>
              <a:gd name="connsiteX5" fmla="*/ 1525429 w 3963830"/>
              <a:gd name="connsiteY5" fmla="*/ 2971801 h 5334004"/>
              <a:gd name="connsiteX6" fmla="*/ 1525429 w 3963830"/>
              <a:gd name="connsiteY6" fmla="*/ 2819401 h 5334004"/>
              <a:gd name="connsiteX7" fmla="*/ 153829 w 3963830"/>
              <a:gd name="connsiteY7" fmla="*/ 2819401 h 5334004"/>
              <a:gd name="connsiteX8" fmla="*/ 153829 w 3963830"/>
              <a:gd name="connsiteY8" fmla="*/ 2971801 h 5334004"/>
              <a:gd name="connsiteX9" fmla="*/ 1429 w 3963830"/>
              <a:gd name="connsiteY9" fmla="*/ 2971801 h 5334004"/>
              <a:gd name="connsiteX10" fmla="*/ 1429 w 3963830"/>
              <a:gd name="connsiteY10" fmla="*/ 2819401 h 5334004"/>
              <a:gd name="connsiteX11" fmla="*/ 1429 w 3963830"/>
              <a:gd name="connsiteY11" fmla="*/ 2667001 h 5334004"/>
              <a:gd name="connsiteX12" fmla="*/ 763429 w 3963830"/>
              <a:gd name="connsiteY12" fmla="*/ 2667001 h 5334004"/>
              <a:gd name="connsiteX13" fmla="*/ 763429 w 3963830"/>
              <a:gd name="connsiteY13" fmla="*/ 2438401 h 5334004"/>
              <a:gd name="connsiteX14" fmla="*/ 915829 w 3963830"/>
              <a:gd name="connsiteY14" fmla="*/ 2438401 h 5334004"/>
              <a:gd name="connsiteX15" fmla="*/ 915829 w 3963830"/>
              <a:gd name="connsiteY15" fmla="*/ 2667001 h 5334004"/>
              <a:gd name="connsiteX16" fmla="*/ 3582830 w 3963830"/>
              <a:gd name="connsiteY16" fmla="*/ 2667003 h 5334004"/>
              <a:gd name="connsiteX17" fmla="*/ 77630 w 3963830"/>
              <a:gd name="connsiteY17" fmla="*/ 304800 h 5334004"/>
              <a:gd name="connsiteX18" fmla="*/ 77627 w 3963830"/>
              <a:gd name="connsiteY18" fmla="*/ 2 h 5334004"/>
              <a:gd name="connsiteX19" fmla="*/ 230027 w 3963830"/>
              <a:gd name="connsiteY19" fmla="*/ 2 h 5334004"/>
              <a:gd name="connsiteX20" fmla="*/ 1144430 w 3963830"/>
              <a:gd name="connsiteY20" fmla="*/ 0 h 5334004"/>
              <a:gd name="connsiteX21" fmla="*/ 1296830 w 3963830"/>
              <a:gd name="connsiteY21" fmla="*/ 0 h 5334004"/>
              <a:gd name="connsiteX22" fmla="*/ 1296830 w 3963830"/>
              <a:gd name="connsiteY22" fmla="*/ 304800 h 5334004"/>
              <a:gd name="connsiteX23" fmla="*/ 3735230 w 3963830"/>
              <a:gd name="connsiteY23" fmla="*/ 2667003 h 5334004"/>
              <a:gd name="connsiteX24" fmla="*/ 3963830 w 3963830"/>
              <a:gd name="connsiteY24" fmla="*/ 2667003 h 5334004"/>
              <a:gd name="connsiteX25" fmla="*/ 3963830 w 3963830"/>
              <a:gd name="connsiteY25" fmla="*/ 2819403 h 5334004"/>
              <a:gd name="connsiteX26" fmla="*/ 3735230 w 3963830"/>
              <a:gd name="connsiteY26" fmla="*/ 2819403 h 5334004"/>
              <a:gd name="connsiteX27" fmla="*/ 3735230 w 3963830"/>
              <a:gd name="connsiteY27" fmla="*/ 5029199 h 5334004"/>
              <a:gd name="connsiteX28" fmla="*/ 3735229 w 3963830"/>
              <a:gd name="connsiteY28" fmla="*/ 5181602 h 5334004"/>
              <a:gd name="connsiteX29" fmla="*/ 1296829 w 3963830"/>
              <a:gd name="connsiteY29" fmla="*/ 5181601 h 5334004"/>
              <a:gd name="connsiteX30" fmla="*/ 1296829 w 3963830"/>
              <a:gd name="connsiteY30" fmla="*/ 5334001 h 5334004"/>
              <a:gd name="connsiteX31" fmla="*/ 1144429 w 3963830"/>
              <a:gd name="connsiteY31" fmla="*/ 5334001 h 5334004"/>
              <a:gd name="connsiteX32" fmla="*/ 1144429 w 3963830"/>
              <a:gd name="connsiteY32" fmla="*/ 5181601 h 5334004"/>
              <a:gd name="connsiteX33" fmla="*/ 230029 w 3963830"/>
              <a:gd name="connsiteY33" fmla="*/ 5181601 h 5334004"/>
              <a:gd name="connsiteX34" fmla="*/ 230028 w 3963830"/>
              <a:gd name="connsiteY34" fmla="*/ 5334004 h 5334004"/>
              <a:gd name="connsiteX35" fmla="*/ 77629 w 3963830"/>
              <a:gd name="connsiteY35" fmla="*/ 5334001 h 5334004"/>
              <a:gd name="connsiteX36" fmla="*/ 77629 w 3963830"/>
              <a:gd name="connsiteY36" fmla="*/ 5181605 h 5334004"/>
              <a:gd name="connsiteX37" fmla="*/ 77629 w 3963830"/>
              <a:gd name="connsiteY37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677829 w 3963830"/>
              <a:gd name="connsiteY3" fmla="*/ 2819401 h 5334004"/>
              <a:gd name="connsiteX4" fmla="*/ 1677829 w 3963830"/>
              <a:gd name="connsiteY4" fmla="*/ 2971801 h 5334004"/>
              <a:gd name="connsiteX5" fmla="*/ 1525429 w 3963830"/>
              <a:gd name="connsiteY5" fmla="*/ 2971801 h 5334004"/>
              <a:gd name="connsiteX6" fmla="*/ 1525429 w 3963830"/>
              <a:gd name="connsiteY6" fmla="*/ 2819401 h 5334004"/>
              <a:gd name="connsiteX7" fmla="*/ 153829 w 3963830"/>
              <a:gd name="connsiteY7" fmla="*/ 2819401 h 5334004"/>
              <a:gd name="connsiteX8" fmla="*/ 153829 w 3963830"/>
              <a:gd name="connsiteY8" fmla="*/ 2971801 h 5334004"/>
              <a:gd name="connsiteX9" fmla="*/ 1429 w 3963830"/>
              <a:gd name="connsiteY9" fmla="*/ 2971801 h 5334004"/>
              <a:gd name="connsiteX10" fmla="*/ 1429 w 3963830"/>
              <a:gd name="connsiteY10" fmla="*/ 2819401 h 5334004"/>
              <a:gd name="connsiteX11" fmla="*/ 1429 w 3963830"/>
              <a:gd name="connsiteY11" fmla="*/ 2667001 h 5334004"/>
              <a:gd name="connsiteX12" fmla="*/ 763429 w 3963830"/>
              <a:gd name="connsiteY12" fmla="*/ 2667001 h 5334004"/>
              <a:gd name="connsiteX13" fmla="*/ 763429 w 3963830"/>
              <a:gd name="connsiteY13" fmla="*/ 2438401 h 5334004"/>
              <a:gd name="connsiteX14" fmla="*/ 915829 w 3963830"/>
              <a:gd name="connsiteY14" fmla="*/ 2438401 h 5334004"/>
              <a:gd name="connsiteX15" fmla="*/ 915829 w 3963830"/>
              <a:gd name="connsiteY15" fmla="*/ 2667001 h 5334004"/>
              <a:gd name="connsiteX16" fmla="*/ 3582830 w 3963830"/>
              <a:gd name="connsiteY16" fmla="*/ 2667003 h 5334004"/>
              <a:gd name="connsiteX17" fmla="*/ 77630 w 3963830"/>
              <a:gd name="connsiteY17" fmla="*/ 304800 h 5334004"/>
              <a:gd name="connsiteX18" fmla="*/ 77627 w 3963830"/>
              <a:gd name="connsiteY18" fmla="*/ 2 h 5334004"/>
              <a:gd name="connsiteX19" fmla="*/ 230027 w 3963830"/>
              <a:gd name="connsiteY19" fmla="*/ 2 h 5334004"/>
              <a:gd name="connsiteX20" fmla="*/ 1296830 w 3963830"/>
              <a:gd name="connsiteY20" fmla="*/ 0 h 5334004"/>
              <a:gd name="connsiteX21" fmla="*/ 1296830 w 3963830"/>
              <a:gd name="connsiteY21" fmla="*/ 304800 h 5334004"/>
              <a:gd name="connsiteX22" fmla="*/ 3735230 w 3963830"/>
              <a:gd name="connsiteY22" fmla="*/ 2667003 h 5334004"/>
              <a:gd name="connsiteX23" fmla="*/ 3963830 w 3963830"/>
              <a:gd name="connsiteY23" fmla="*/ 2667003 h 5334004"/>
              <a:gd name="connsiteX24" fmla="*/ 3963830 w 3963830"/>
              <a:gd name="connsiteY24" fmla="*/ 2819403 h 5334004"/>
              <a:gd name="connsiteX25" fmla="*/ 3735230 w 3963830"/>
              <a:gd name="connsiteY25" fmla="*/ 2819403 h 5334004"/>
              <a:gd name="connsiteX26" fmla="*/ 3735230 w 3963830"/>
              <a:gd name="connsiteY26" fmla="*/ 5029199 h 5334004"/>
              <a:gd name="connsiteX27" fmla="*/ 3735229 w 3963830"/>
              <a:gd name="connsiteY27" fmla="*/ 5181602 h 5334004"/>
              <a:gd name="connsiteX28" fmla="*/ 1296829 w 3963830"/>
              <a:gd name="connsiteY28" fmla="*/ 5181601 h 5334004"/>
              <a:gd name="connsiteX29" fmla="*/ 1296829 w 3963830"/>
              <a:gd name="connsiteY29" fmla="*/ 5334001 h 5334004"/>
              <a:gd name="connsiteX30" fmla="*/ 1144429 w 3963830"/>
              <a:gd name="connsiteY30" fmla="*/ 5334001 h 5334004"/>
              <a:gd name="connsiteX31" fmla="*/ 1144429 w 3963830"/>
              <a:gd name="connsiteY31" fmla="*/ 5181601 h 5334004"/>
              <a:gd name="connsiteX32" fmla="*/ 230029 w 3963830"/>
              <a:gd name="connsiteY32" fmla="*/ 5181601 h 5334004"/>
              <a:gd name="connsiteX33" fmla="*/ 230028 w 3963830"/>
              <a:gd name="connsiteY33" fmla="*/ 5334004 h 5334004"/>
              <a:gd name="connsiteX34" fmla="*/ 77629 w 3963830"/>
              <a:gd name="connsiteY34" fmla="*/ 5334001 h 5334004"/>
              <a:gd name="connsiteX35" fmla="*/ 77629 w 3963830"/>
              <a:gd name="connsiteY35" fmla="*/ 5181605 h 5334004"/>
              <a:gd name="connsiteX36" fmla="*/ 77629 w 3963830"/>
              <a:gd name="connsiteY36" fmla="*/ 5029202 h 5334004"/>
              <a:gd name="connsiteX0" fmla="*/ 77629 w 3963830"/>
              <a:gd name="connsiteY0" fmla="*/ 5029200 h 5334002"/>
              <a:gd name="connsiteX1" fmla="*/ 3582829 w 3963830"/>
              <a:gd name="connsiteY1" fmla="*/ 5029198 h 5334002"/>
              <a:gd name="connsiteX2" fmla="*/ 3582830 w 3963830"/>
              <a:gd name="connsiteY2" fmla="*/ 2819401 h 5334002"/>
              <a:gd name="connsiteX3" fmla="*/ 1677829 w 3963830"/>
              <a:gd name="connsiteY3" fmla="*/ 2819399 h 5334002"/>
              <a:gd name="connsiteX4" fmla="*/ 1677829 w 3963830"/>
              <a:gd name="connsiteY4" fmla="*/ 2971799 h 5334002"/>
              <a:gd name="connsiteX5" fmla="*/ 1525429 w 3963830"/>
              <a:gd name="connsiteY5" fmla="*/ 2971799 h 5334002"/>
              <a:gd name="connsiteX6" fmla="*/ 1525429 w 3963830"/>
              <a:gd name="connsiteY6" fmla="*/ 2819399 h 5334002"/>
              <a:gd name="connsiteX7" fmla="*/ 153829 w 3963830"/>
              <a:gd name="connsiteY7" fmla="*/ 2819399 h 5334002"/>
              <a:gd name="connsiteX8" fmla="*/ 153829 w 3963830"/>
              <a:gd name="connsiteY8" fmla="*/ 2971799 h 5334002"/>
              <a:gd name="connsiteX9" fmla="*/ 1429 w 3963830"/>
              <a:gd name="connsiteY9" fmla="*/ 2971799 h 5334002"/>
              <a:gd name="connsiteX10" fmla="*/ 1429 w 3963830"/>
              <a:gd name="connsiteY10" fmla="*/ 2819399 h 5334002"/>
              <a:gd name="connsiteX11" fmla="*/ 1429 w 3963830"/>
              <a:gd name="connsiteY11" fmla="*/ 2666999 h 5334002"/>
              <a:gd name="connsiteX12" fmla="*/ 763429 w 3963830"/>
              <a:gd name="connsiteY12" fmla="*/ 2666999 h 5334002"/>
              <a:gd name="connsiteX13" fmla="*/ 763429 w 3963830"/>
              <a:gd name="connsiteY13" fmla="*/ 2438399 h 5334002"/>
              <a:gd name="connsiteX14" fmla="*/ 915829 w 3963830"/>
              <a:gd name="connsiteY14" fmla="*/ 2438399 h 5334002"/>
              <a:gd name="connsiteX15" fmla="*/ 915829 w 3963830"/>
              <a:gd name="connsiteY15" fmla="*/ 2666999 h 5334002"/>
              <a:gd name="connsiteX16" fmla="*/ 3582830 w 3963830"/>
              <a:gd name="connsiteY16" fmla="*/ 2667001 h 5334002"/>
              <a:gd name="connsiteX17" fmla="*/ 77630 w 3963830"/>
              <a:gd name="connsiteY17" fmla="*/ 304798 h 5334002"/>
              <a:gd name="connsiteX18" fmla="*/ 77627 w 3963830"/>
              <a:gd name="connsiteY18" fmla="*/ 0 h 5334002"/>
              <a:gd name="connsiteX19" fmla="*/ 230027 w 3963830"/>
              <a:gd name="connsiteY19" fmla="*/ 0 h 5334002"/>
              <a:gd name="connsiteX20" fmla="*/ 1296830 w 3963830"/>
              <a:gd name="connsiteY20" fmla="*/ 304798 h 5334002"/>
              <a:gd name="connsiteX21" fmla="*/ 3735230 w 3963830"/>
              <a:gd name="connsiteY21" fmla="*/ 2667001 h 5334002"/>
              <a:gd name="connsiteX22" fmla="*/ 3963830 w 3963830"/>
              <a:gd name="connsiteY22" fmla="*/ 2667001 h 5334002"/>
              <a:gd name="connsiteX23" fmla="*/ 3963830 w 3963830"/>
              <a:gd name="connsiteY23" fmla="*/ 2819401 h 5334002"/>
              <a:gd name="connsiteX24" fmla="*/ 3735230 w 3963830"/>
              <a:gd name="connsiteY24" fmla="*/ 2819401 h 5334002"/>
              <a:gd name="connsiteX25" fmla="*/ 3735230 w 3963830"/>
              <a:gd name="connsiteY25" fmla="*/ 5029197 h 5334002"/>
              <a:gd name="connsiteX26" fmla="*/ 3735229 w 3963830"/>
              <a:gd name="connsiteY26" fmla="*/ 5181600 h 5334002"/>
              <a:gd name="connsiteX27" fmla="*/ 1296829 w 3963830"/>
              <a:gd name="connsiteY27" fmla="*/ 5181599 h 5334002"/>
              <a:gd name="connsiteX28" fmla="*/ 1296829 w 3963830"/>
              <a:gd name="connsiteY28" fmla="*/ 5333999 h 5334002"/>
              <a:gd name="connsiteX29" fmla="*/ 1144429 w 3963830"/>
              <a:gd name="connsiteY29" fmla="*/ 5333999 h 5334002"/>
              <a:gd name="connsiteX30" fmla="*/ 1144429 w 3963830"/>
              <a:gd name="connsiteY30" fmla="*/ 5181599 h 5334002"/>
              <a:gd name="connsiteX31" fmla="*/ 230029 w 3963830"/>
              <a:gd name="connsiteY31" fmla="*/ 5181599 h 5334002"/>
              <a:gd name="connsiteX32" fmla="*/ 230028 w 3963830"/>
              <a:gd name="connsiteY32" fmla="*/ 5334002 h 5334002"/>
              <a:gd name="connsiteX33" fmla="*/ 77629 w 3963830"/>
              <a:gd name="connsiteY33" fmla="*/ 5333999 h 5334002"/>
              <a:gd name="connsiteX34" fmla="*/ 77629 w 3963830"/>
              <a:gd name="connsiteY34" fmla="*/ 5181603 h 5334002"/>
              <a:gd name="connsiteX35" fmla="*/ 77629 w 3963830"/>
              <a:gd name="connsiteY35" fmla="*/ 5029200 h 5334002"/>
              <a:gd name="connsiteX0" fmla="*/ 77629 w 3963830"/>
              <a:gd name="connsiteY0" fmla="*/ 5029200 h 5334002"/>
              <a:gd name="connsiteX1" fmla="*/ 3582829 w 3963830"/>
              <a:gd name="connsiteY1" fmla="*/ 5029198 h 5334002"/>
              <a:gd name="connsiteX2" fmla="*/ 3582830 w 3963830"/>
              <a:gd name="connsiteY2" fmla="*/ 2819401 h 5334002"/>
              <a:gd name="connsiteX3" fmla="*/ 1677829 w 3963830"/>
              <a:gd name="connsiteY3" fmla="*/ 2819399 h 5334002"/>
              <a:gd name="connsiteX4" fmla="*/ 1677829 w 3963830"/>
              <a:gd name="connsiteY4" fmla="*/ 2971799 h 5334002"/>
              <a:gd name="connsiteX5" fmla="*/ 1525429 w 3963830"/>
              <a:gd name="connsiteY5" fmla="*/ 2971799 h 5334002"/>
              <a:gd name="connsiteX6" fmla="*/ 1525429 w 3963830"/>
              <a:gd name="connsiteY6" fmla="*/ 2819399 h 5334002"/>
              <a:gd name="connsiteX7" fmla="*/ 153829 w 3963830"/>
              <a:gd name="connsiteY7" fmla="*/ 2819399 h 5334002"/>
              <a:gd name="connsiteX8" fmla="*/ 153829 w 3963830"/>
              <a:gd name="connsiteY8" fmla="*/ 2971799 h 5334002"/>
              <a:gd name="connsiteX9" fmla="*/ 1429 w 3963830"/>
              <a:gd name="connsiteY9" fmla="*/ 2971799 h 5334002"/>
              <a:gd name="connsiteX10" fmla="*/ 1429 w 3963830"/>
              <a:gd name="connsiteY10" fmla="*/ 2819399 h 5334002"/>
              <a:gd name="connsiteX11" fmla="*/ 1429 w 3963830"/>
              <a:gd name="connsiteY11" fmla="*/ 2666999 h 5334002"/>
              <a:gd name="connsiteX12" fmla="*/ 763429 w 3963830"/>
              <a:gd name="connsiteY12" fmla="*/ 2666999 h 5334002"/>
              <a:gd name="connsiteX13" fmla="*/ 763429 w 3963830"/>
              <a:gd name="connsiteY13" fmla="*/ 2438399 h 5334002"/>
              <a:gd name="connsiteX14" fmla="*/ 915829 w 3963830"/>
              <a:gd name="connsiteY14" fmla="*/ 2438399 h 5334002"/>
              <a:gd name="connsiteX15" fmla="*/ 915829 w 3963830"/>
              <a:gd name="connsiteY15" fmla="*/ 2666999 h 5334002"/>
              <a:gd name="connsiteX16" fmla="*/ 3582830 w 3963830"/>
              <a:gd name="connsiteY16" fmla="*/ 2667001 h 5334002"/>
              <a:gd name="connsiteX17" fmla="*/ 77630 w 3963830"/>
              <a:gd name="connsiteY17" fmla="*/ 304798 h 5334002"/>
              <a:gd name="connsiteX18" fmla="*/ 77627 w 3963830"/>
              <a:gd name="connsiteY18" fmla="*/ 0 h 5334002"/>
              <a:gd name="connsiteX19" fmla="*/ 1296830 w 3963830"/>
              <a:gd name="connsiteY19" fmla="*/ 304798 h 5334002"/>
              <a:gd name="connsiteX20" fmla="*/ 3735230 w 3963830"/>
              <a:gd name="connsiteY20" fmla="*/ 2667001 h 5334002"/>
              <a:gd name="connsiteX21" fmla="*/ 3963830 w 3963830"/>
              <a:gd name="connsiteY21" fmla="*/ 2667001 h 5334002"/>
              <a:gd name="connsiteX22" fmla="*/ 3963830 w 3963830"/>
              <a:gd name="connsiteY22" fmla="*/ 2819401 h 5334002"/>
              <a:gd name="connsiteX23" fmla="*/ 3735230 w 3963830"/>
              <a:gd name="connsiteY23" fmla="*/ 2819401 h 5334002"/>
              <a:gd name="connsiteX24" fmla="*/ 3735230 w 3963830"/>
              <a:gd name="connsiteY24" fmla="*/ 5029197 h 5334002"/>
              <a:gd name="connsiteX25" fmla="*/ 3735229 w 3963830"/>
              <a:gd name="connsiteY25" fmla="*/ 5181600 h 5334002"/>
              <a:gd name="connsiteX26" fmla="*/ 1296829 w 3963830"/>
              <a:gd name="connsiteY26" fmla="*/ 5181599 h 5334002"/>
              <a:gd name="connsiteX27" fmla="*/ 1296829 w 3963830"/>
              <a:gd name="connsiteY27" fmla="*/ 5333999 h 5334002"/>
              <a:gd name="connsiteX28" fmla="*/ 1144429 w 3963830"/>
              <a:gd name="connsiteY28" fmla="*/ 5333999 h 5334002"/>
              <a:gd name="connsiteX29" fmla="*/ 1144429 w 3963830"/>
              <a:gd name="connsiteY29" fmla="*/ 5181599 h 5334002"/>
              <a:gd name="connsiteX30" fmla="*/ 230029 w 3963830"/>
              <a:gd name="connsiteY30" fmla="*/ 5181599 h 5334002"/>
              <a:gd name="connsiteX31" fmla="*/ 230028 w 3963830"/>
              <a:gd name="connsiteY31" fmla="*/ 5334002 h 5334002"/>
              <a:gd name="connsiteX32" fmla="*/ 77629 w 3963830"/>
              <a:gd name="connsiteY32" fmla="*/ 5333999 h 5334002"/>
              <a:gd name="connsiteX33" fmla="*/ 77629 w 3963830"/>
              <a:gd name="connsiteY33" fmla="*/ 5181603 h 5334002"/>
              <a:gd name="connsiteX34" fmla="*/ 77629 w 3963830"/>
              <a:gd name="connsiteY34" fmla="*/ 5029200 h 5334002"/>
              <a:gd name="connsiteX0" fmla="*/ 77629 w 3963830"/>
              <a:gd name="connsiteY0" fmla="*/ 5029200 h 5334002"/>
              <a:gd name="connsiteX1" fmla="*/ 3582829 w 3963830"/>
              <a:gd name="connsiteY1" fmla="*/ 5029198 h 5334002"/>
              <a:gd name="connsiteX2" fmla="*/ 3582830 w 3963830"/>
              <a:gd name="connsiteY2" fmla="*/ 2819401 h 5334002"/>
              <a:gd name="connsiteX3" fmla="*/ 1677829 w 3963830"/>
              <a:gd name="connsiteY3" fmla="*/ 2819399 h 5334002"/>
              <a:gd name="connsiteX4" fmla="*/ 1677829 w 3963830"/>
              <a:gd name="connsiteY4" fmla="*/ 2971799 h 5334002"/>
              <a:gd name="connsiteX5" fmla="*/ 1525429 w 3963830"/>
              <a:gd name="connsiteY5" fmla="*/ 2971799 h 5334002"/>
              <a:gd name="connsiteX6" fmla="*/ 1525429 w 3963830"/>
              <a:gd name="connsiteY6" fmla="*/ 2819399 h 5334002"/>
              <a:gd name="connsiteX7" fmla="*/ 153829 w 3963830"/>
              <a:gd name="connsiteY7" fmla="*/ 2819399 h 5334002"/>
              <a:gd name="connsiteX8" fmla="*/ 153829 w 3963830"/>
              <a:gd name="connsiteY8" fmla="*/ 2971799 h 5334002"/>
              <a:gd name="connsiteX9" fmla="*/ 1429 w 3963830"/>
              <a:gd name="connsiteY9" fmla="*/ 2971799 h 5334002"/>
              <a:gd name="connsiteX10" fmla="*/ 1429 w 3963830"/>
              <a:gd name="connsiteY10" fmla="*/ 2819399 h 5334002"/>
              <a:gd name="connsiteX11" fmla="*/ 1429 w 3963830"/>
              <a:gd name="connsiteY11" fmla="*/ 2666999 h 5334002"/>
              <a:gd name="connsiteX12" fmla="*/ 763429 w 3963830"/>
              <a:gd name="connsiteY12" fmla="*/ 2666999 h 5334002"/>
              <a:gd name="connsiteX13" fmla="*/ 763429 w 3963830"/>
              <a:gd name="connsiteY13" fmla="*/ 2438399 h 5334002"/>
              <a:gd name="connsiteX14" fmla="*/ 915829 w 3963830"/>
              <a:gd name="connsiteY14" fmla="*/ 2438399 h 5334002"/>
              <a:gd name="connsiteX15" fmla="*/ 915829 w 3963830"/>
              <a:gd name="connsiteY15" fmla="*/ 2666999 h 5334002"/>
              <a:gd name="connsiteX16" fmla="*/ 3582830 w 3963830"/>
              <a:gd name="connsiteY16" fmla="*/ 2667001 h 5334002"/>
              <a:gd name="connsiteX17" fmla="*/ 77627 w 3963830"/>
              <a:gd name="connsiteY17" fmla="*/ 0 h 5334002"/>
              <a:gd name="connsiteX18" fmla="*/ 1296830 w 3963830"/>
              <a:gd name="connsiteY18" fmla="*/ 304798 h 5334002"/>
              <a:gd name="connsiteX19" fmla="*/ 3735230 w 3963830"/>
              <a:gd name="connsiteY19" fmla="*/ 2667001 h 5334002"/>
              <a:gd name="connsiteX20" fmla="*/ 3963830 w 3963830"/>
              <a:gd name="connsiteY20" fmla="*/ 2667001 h 5334002"/>
              <a:gd name="connsiteX21" fmla="*/ 3963830 w 3963830"/>
              <a:gd name="connsiteY21" fmla="*/ 2819401 h 5334002"/>
              <a:gd name="connsiteX22" fmla="*/ 3735230 w 3963830"/>
              <a:gd name="connsiteY22" fmla="*/ 2819401 h 5334002"/>
              <a:gd name="connsiteX23" fmla="*/ 3735230 w 3963830"/>
              <a:gd name="connsiteY23" fmla="*/ 5029197 h 5334002"/>
              <a:gd name="connsiteX24" fmla="*/ 3735229 w 3963830"/>
              <a:gd name="connsiteY24" fmla="*/ 5181600 h 5334002"/>
              <a:gd name="connsiteX25" fmla="*/ 1296829 w 3963830"/>
              <a:gd name="connsiteY25" fmla="*/ 5181599 h 5334002"/>
              <a:gd name="connsiteX26" fmla="*/ 1296829 w 3963830"/>
              <a:gd name="connsiteY26" fmla="*/ 5333999 h 5334002"/>
              <a:gd name="connsiteX27" fmla="*/ 1144429 w 3963830"/>
              <a:gd name="connsiteY27" fmla="*/ 5333999 h 5334002"/>
              <a:gd name="connsiteX28" fmla="*/ 1144429 w 3963830"/>
              <a:gd name="connsiteY28" fmla="*/ 5181599 h 5334002"/>
              <a:gd name="connsiteX29" fmla="*/ 230029 w 3963830"/>
              <a:gd name="connsiteY29" fmla="*/ 5181599 h 5334002"/>
              <a:gd name="connsiteX30" fmla="*/ 230028 w 3963830"/>
              <a:gd name="connsiteY30" fmla="*/ 5334002 h 5334002"/>
              <a:gd name="connsiteX31" fmla="*/ 77629 w 3963830"/>
              <a:gd name="connsiteY31" fmla="*/ 5333999 h 5334002"/>
              <a:gd name="connsiteX32" fmla="*/ 77629 w 3963830"/>
              <a:gd name="connsiteY32" fmla="*/ 5181603 h 5334002"/>
              <a:gd name="connsiteX33" fmla="*/ 77629 w 3963830"/>
              <a:gd name="connsiteY33" fmla="*/ 5029200 h 5334002"/>
              <a:gd name="connsiteX0" fmla="*/ 77629 w 3963830"/>
              <a:gd name="connsiteY0" fmla="*/ 4724402 h 5029204"/>
              <a:gd name="connsiteX1" fmla="*/ 3582829 w 3963830"/>
              <a:gd name="connsiteY1" fmla="*/ 4724400 h 5029204"/>
              <a:gd name="connsiteX2" fmla="*/ 3582830 w 3963830"/>
              <a:gd name="connsiteY2" fmla="*/ 2514603 h 5029204"/>
              <a:gd name="connsiteX3" fmla="*/ 1677829 w 3963830"/>
              <a:gd name="connsiteY3" fmla="*/ 2514601 h 5029204"/>
              <a:gd name="connsiteX4" fmla="*/ 1677829 w 3963830"/>
              <a:gd name="connsiteY4" fmla="*/ 2667001 h 5029204"/>
              <a:gd name="connsiteX5" fmla="*/ 1525429 w 3963830"/>
              <a:gd name="connsiteY5" fmla="*/ 2667001 h 5029204"/>
              <a:gd name="connsiteX6" fmla="*/ 1525429 w 3963830"/>
              <a:gd name="connsiteY6" fmla="*/ 2514601 h 5029204"/>
              <a:gd name="connsiteX7" fmla="*/ 153829 w 3963830"/>
              <a:gd name="connsiteY7" fmla="*/ 2514601 h 5029204"/>
              <a:gd name="connsiteX8" fmla="*/ 153829 w 3963830"/>
              <a:gd name="connsiteY8" fmla="*/ 2667001 h 5029204"/>
              <a:gd name="connsiteX9" fmla="*/ 1429 w 3963830"/>
              <a:gd name="connsiteY9" fmla="*/ 2667001 h 5029204"/>
              <a:gd name="connsiteX10" fmla="*/ 1429 w 3963830"/>
              <a:gd name="connsiteY10" fmla="*/ 2514601 h 5029204"/>
              <a:gd name="connsiteX11" fmla="*/ 1429 w 3963830"/>
              <a:gd name="connsiteY11" fmla="*/ 2362201 h 5029204"/>
              <a:gd name="connsiteX12" fmla="*/ 763429 w 3963830"/>
              <a:gd name="connsiteY12" fmla="*/ 2362201 h 5029204"/>
              <a:gd name="connsiteX13" fmla="*/ 763429 w 3963830"/>
              <a:gd name="connsiteY13" fmla="*/ 2133601 h 5029204"/>
              <a:gd name="connsiteX14" fmla="*/ 915829 w 3963830"/>
              <a:gd name="connsiteY14" fmla="*/ 2133601 h 5029204"/>
              <a:gd name="connsiteX15" fmla="*/ 915829 w 3963830"/>
              <a:gd name="connsiteY15" fmla="*/ 2362201 h 5029204"/>
              <a:gd name="connsiteX16" fmla="*/ 3582830 w 3963830"/>
              <a:gd name="connsiteY16" fmla="*/ 2362203 h 5029204"/>
              <a:gd name="connsiteX17" fmla="*/ 1296830 w 3963830"/>
              <a:gd name="connsiteY17" fmla="*/ 0 h 5029204"/>
              <a:gd name="connsiteX18" fmla="*/ 3735230 w 3963830"/>
              <a:gd name="connsiteY18" fmla="*/ 2362203 h 5029204"/>
              <a:gd name="connsiteX19" fmla="*/ 3963830 w 3963830"/>
              <a:gd name="connsiteY19" fmla="*/ 2362203 h 5029204"/>
              <a:gd name="connsiteX20" fmla="*/ 3963830 w 3963830"/>
              <a:gd name="connsiteY20" fmla="*/ 2514603 h 5029204"/>
              <a:gd name="connsiteX21" fmla="*/ 3735230 w 3963830"/>
              <a:gd name="connsiteY21" fmla="*/ 2514603 h 5029204"/>
              <a:gd name="connsiteX22" fmla="*/ 3735230 w 3963830"/>
              <a:gd name="connsiteY22" fmla="*/ 4724399 h 5029204"/>
              <a:gd name="connsiteX23" fmla="*/ 3735229 w 3963830"/>
              <a:gd name="connsiteY23" fmla="*/ 4876802 h 5029204"/>
              <a:gd name="connsiteX24" fmla="*/ 1296829 w 3963830"/>
              <a:gd name="connsiteY24" fmla="*/ 4876801 h 5029204"/>
              <a:gd name="connsiteX25" fmla="*/ 1296829 w 3963830"/>
              <a:gd name="connsiteY25" fmla="*/ 5029201 h 5029204"/>
              <a:gd name="connsiteX26" fmla="*/ 1144429 w 3963830"/>
              <a:gd name="connsiteY26" fmla="*/ 5029201 h 5029204"/>
              <a:gd name="connsiteX27" fmla="*/ 1144429 w 3963830"/>
              <a:gd name="connsiteY27" fmla="*/ 4876801 h 5029204"/>
              <a:gd name="connsiteX28" fmla="*/ 230029 w 3963830"/>
              <a:gd name="connsiteY28" fmla="*/ 4876801 h 5029204"/>
              <a:gd name="connsiteX29" fmla="*/ 230028 w 3963830"/>
              <a:gd name="connsiteY29" fmla="*/ 5029204 h 5029204"/>
              <a:gd name="connsiteX30" fmla="*/ 77629 w 3963830"/>
              <a:gd name="connsiteY30" fmla="*/ 5029201 h 5029204"/>
              <a:gd name="connsiteX31" fmla="*/ 77629 w 3963830"/>
              <a:gd name="connsiteY31" fmla="*/ 4876805 h 5029204"/>
              <a:gd name="connsiteX32" fmla="*/ 77629 w 3963830"/>
              <a:gd name="connsiteY32" fmla="*/ 4724402 h 5029204"/>
              <a:gd name="connsiteX0" fmla="*/ 77629 w 3963830"/>
              <a:gd name="connsiteY0" fmla="*/ 2590801 h 2895603"/>
              <a:gd name="connsiteX1" fmla="*/ 3582829 w 3963830"/>
              <a:gd name="connsiteY1" fmla="*/ 2590799 h 2895603"/>
              <a:gd name="connsiteX2" fmla="*/ 3582830 w 3963830"/>
              <a:gd name="connsiteY2" fmla="*/ 381002 h 2895603"/>
              <a:gd name="connsiteX3" fmla="*/ 1677829 w 3963830"/>
              <a:gd name="connsiteY3" fmla="*/ 381000 h 2895603"/>
              <a:gd name="connsiteX4" fmla="*/ 1677829 w 3963830"/>
              <a:gd name="connsiteY4" fmla="*/ 533400 h 2895603"/>
              <a:gd name="connsiteX5" fmla="*/ 1525429 w 3963830"/>
              <a:gd name="connsiteY5" fmla="*/ 533400 h 2895603"/>
              <a:gd name="connsiteX6" fmla="*/ 1525429 w 3963830"/>
              <a:gd name="connsiteY6" fmla="*/ 381000 h 2895603"/>
              <a:gd name="connsiteX7" fmla="*/ 153829 w 3963830"/>
              <a:gd name="connsiteY7" fmla="*/ 381000 h 2895603"/>
              <a:gd name="connsiteX8" fmla="*/ 153829 w 3963830"/>
              <a:gd name="connsiteY8" fmla="*/ 533400 h 2895603"/>
              <a:gd name="connsiteX9" fmla="*/ 1429 w 3963830"/>
              <a:gd name="connsiteY9" fmla="*/ 533400 h 2895603"/>
              <a:gd name="connsiteX10" fmla="*/ 1429 w 3963830"/>
              <a:gd name="connsiteY10" fmla="*/ 381000 h 2895603"/>
              <a:gd name="connsiteX11" fmla="*/ 1429 w 3963830"/>
              <a:gd name="connsiteY11" fmla="*/ 228600 h 2895603"/>
              <a:gd name="connsiteX12" fmla="*/ 763429 w 3963830"/>
              <a:gd name="connsiteY12" fmla="*/ 228600 h 2895603"/>
              <a:gd name="connsiteX13" fmla="*/ 763429 w 3963830"/>
              <a:gd name="connsiteY13" fmla="*/ 0 h 2895603"/>
              <a:gd name="connsiteX14" fmla="*/ 915829 w 3963830"/>
              <a:gd name="connsiteY14" fmla="*/ 0 h 2895603"/>
              <a:gd name="connsiteX15" fmla="*/ 915829 w 3963830"/>
              <a:gd name="connsiteY15" fmla="*/ 228600 h 2895603"/>
              <a:gd name="connsiteX16" fmla="*/ 3582830 w 3963830"/>
              <a:gd name="connsiteY16" fmla="*/ 228602 h 2895603"/>
              <a:gd name="connsiteX17" fmla="*/ 3735230 w 3963830"/>
              <a:gd name="connsiteY17" fmla="*/ 228602 h 2895603"/>
              <a:gd name="connsiteX18" fmla="*/ 3963830 w 3963830"/>
              <a:gd name="connsiteY18" fmla="*/ 228602 h 2895603"/>
              <a:gd name="connsiteX19" fmla="*/ 3963830 w 3963830"/>
              <a:gd name="connsiteY19" fmla="*/ 381002 h 2895603"/>
              <a:gd name="connsiteX20" fmla="*/ 3735230 w 3963830"/>
              <a:gd name="connsiteY20" fmla="*/ 381002 h 2895603"/>
              <a:gd name="connsiteX21" fmla="*/ 3735230 w 3963830"/>
              <a:gd name="connsiteY21" fmla="*/ 2590798 h 2895603"/>
              <a:gd name="connsiteX22" fmla="*/ 3735229 w 3963830"/>
              <a:gd name="connsiteY22" fmla="*/ 2743201 h 2895603"/>
              <a:gd name="connsiteX23" fmla="*/ 1296829 w 3963830"/>
              <a:gd name="connsiteY23" fmla="*/ 2743200 h 2895603"/>
              <a:gd name="connsiteX24" fmla="*/ 1296829 w 3963830"/>
              <a:gd name="connsiteY24" fmla="*/ 2895600 h 2895603"/>
              <a:gd name="connsiteX25" fmla="*/ 1144429 w 3963830"/>
              <a:gd name="connsiteY25" fmla="*/ 2895600 h 2895603"/>
              <a:gd name="connsiteX26" fmla="*/ 1144429 w 3963830"/>
              <a:gd name="connsiteY26" fmla="*/ 2743200 h 2895603"/>
              <a:gd name="connsiteX27" fmla="*/ 230029 w 3963830"/>
              <a:gd name="connsiteY27" fmla="*/ 2743200 h 2895603"/>
              <a:gd name="connsiteX28" fmla="*/ 230028 w 3963830"/>
              <a:gd name="connsiteY28" fmla="*/ 2895603 h 2895603"/>
              <a:gd name="connsiteX29" fmla="*/ 77629 w 3963830"/>
              <a:gd name="connsiteY29" fmla="*/ 2895600 h 2895603"/>
              <a:gd name="connsiteX30" fmla="*/ 77629 w 3963830"/>
              <a:gd name="connsiteY30" fmla="*/ 2743204 h 2895603"/>
              <a:gd name="connsiteX31" fmla="*/ 77629 w 3963830"/>
              <a:gd name="connsiteY31" fmla="*/ 2590801 h 2895603"/>
              <a:gd name="connsiteX0" fmla="*/ 77629 w 3963830"/>
              <a:gd name="connsiteY0" fmla="*/ 2590801 h 2895603"/>
              <a:gd name="connsiteX1" fmla="*/ 3582829 w 3963830"/>
              <a:gd name="connsiteY1" fmla="*/ 2590799 h 2895603"/>
              <a:gd name="connsiteX2" fmla="*/ 3582830 w 3963830"/>
              <a:gd name="connsiteY2" fmla="*/ 381002 h 2895603"/>
              <a:gd name="connsiteX3" fmla="*/ 1677829 w 3963830"/>
              <a:gd name="connsiteY3" fmla="*/ 381000 h 2895603"/>
              <a:gd name="connsiteX4" fmla="*/ 1677829 w 3963830"/>
              <a:gd name="connsiteY4" fmla="*/ 533400 h 2895603"/>
              <a:gd name="connsiteX5" fmla="*/ 1525429 w 3963830"/>
              <a:gd name="connsiteY5" fmla="*/ 533400 h 2895603"/>
              <a:gd name="connsiteX6" fmla="*/ 1525429 w 3963830"/>
              <a:gd name="connsiteY6" fmla="*/ 381000 h 2895603"/>
              <a:gd name="connsiteX7" fmla="*/ 153829 w 3963830"/>
              <a:gd name="connsiteY7" fmla="*/ 381000 h 2895603"/>
              <a:gd name="connsiteX8" fmla="*/ 153829 w 3963830"/>
              <a:gd name="connsiteY8" fmla="*/ 533400 h 2895603"/>
              <a:gd name="connsiteX9" fmla="*/ 1429 w 3963830"/>
              <a:gd name="connsiteY9" fmla="*/ 533400 h 2895603"/>
              <a:gd name="connsiteX10" fmla="*/ 1429 w 3963830"/>
              <a:gd name="connsiteY10" fmla="*/ 381000 h 2895603"/>
              <a:gd name="connsiteX11" fmla="*/ 1429 w 3963830"/>
              <a:gd name="connsiteY11" fmla="*/ 228600 h 2895603"/>
              <a:gd name="connsiteX12" fmla="*/ 763429 w 3963830"/>
              <a:gd name="connsiteY12" fmla="*/ 228600 h 2895603"/>
              <a:gd name="connsiteX13" fmla="*/ 763429 w 3963830"/>
              <a:gd name="connsiteY13" fmla="*/ 0 h 2895603"/>
              <a:gd name="connsiteX14" fmla="*/ 915829 w 3963830"/>
              <a:gd name="connsiteY14" fmla="*/ 0 h 2895603"/>
              <a:gd name="connsiteX15" fmla="*/ 915829 w 3963830"/>
              <a:gd name="connsiteY15" fmla="*/ 228600 h 2895603"/>
              <a:gd name="connsiteX16" fmla="*/ 3735230 w 3963830"/>
              <a:gd name="connsiteY16" fmla="*/ 228602 h 2895603"/>
              <a:gd name="connsiteX17" fmla="*/ 3963830 w 3963830"/>
              <a:gd name="connsiteY17" fmla="*/ 228602 h 2895603"/>
              <a:gd name="connsiteX18" fmla="*/ 3963830 w 3963830"/>
              <a:gd name="connsiteY18" fmla="*/ 381002 h 2895603"/>
              <a:gd name="connsiteX19" fmla="*/ 3735230 w 3963830"/>
              <a:gd name="connsiteY19" fmla="*/ 381002 h 2895603"/>
              <a:gd name="connsiteX20" fmla="*/ 3735230 w 3963830"/>
              <a:gd name="connsiteY20" fmla="*/ 2590798 h 2895603"/>
              <a:gd name="connsiteX21" fmla="*/ 3735229 w 3963830"/>
              <a:gd name="connsiteY21" fmla="*/ 2743201 h 2895603"/>
              <a:gd name="connsiteX22" fmla="*/ 1296829 w 3963830"/>
              <a:gd name="connsiteY22" fmla="*/ 2743200 h 2895603"/>
              <a:gd name="connsiteX23" fmla="*/ 1296829 w 3963830"/>
              <a:gd name="connsiteY23" fmla="*/ 2895600 h 2895603"/>
              <a:gd name="connsiteX24" fmla="*/ 1144429 w 3963830"/>
              <a:gd name="connsiteY24" fmla="*/ 2895600 h 2895603"/>
              <a:gd name="connsiteX25" fmla="*/ 1144429 w 3963830"/>
              <a:gd name="connsiteY25" fmla="*/ 2743200 h 2895603"/>
              <a:gd name="connsiteX26" fmla="*/ 230029 w 3963830"/>
              <a:gd name="connsiteY26" fmla="*/ 2743200 h 2895603"/>
              <a:gd name="connsiteX27" fmla="*/ 230028 w 3963830"/>
              <a:gd name="connsiteY27" fmla="*/ 2895603 h 2895603"/>
              <a:gd name="connsiteX28" fmla="*/ 77629 w 3963830"/>
              <a:gd name="connsiteY28" fmla="*/ 2895600 h 2895603"/>
              <a:gd name="connsiteX29" fmla="*/ 77629 w 3963830"/>
              <a:gd name="connsiteY29" fmla="*/ 2743204 h 2895603"/>
              <a:gd name="connsiteX30" fmla="*/ 77629 w 3963830"/>
              <a:gd name="connsiteY30" fmla="*/ 2590801 h 2895603"/>
              <a:gd name="connsiteX0" fmla="*/ 77629 w 3963830"/>
              <a:gd name="connsiteY0" fmla="*/ 2590801 h 2895603"/>
              <a:gd name="connsiteX1" fmla="*/ 3582829 w 3963830"/>
              <a:gd name="connsiteY1" fmla="*/ 2590799 h 2895603"/>
              <a:gd name="connsiteX2" fmla="*/ 3582830 w 3963830"/>
              <a:gd name="connsiteY2" fmla="*/ 381002 h 2895603"/>
              <a:gd name="connsiteX3" fmla="*/ 1677829 w 3963830"/>
              <a:gd name="connsiteY3" fmla="*/ 381000 h 2895603"/>
              <a:gd name="connsiteX4" fmla="*/ 1677829 w 3963830"/>
              <a:gd name="connsiteY4" fmla="*/ 533400 h 2895603"/>
              <a:gd name="connsiteX5" fmla="*/ 1525429 w 3963830"/>
              <a:gd name="connsiteY5" fmla="*/ 533400 h 2895603"/>
              <a:gd name="connsiteX6" fmla="*/ 1525429 w 3963830"/>
              <a:gd name="connsiteY6" fmla="*/ 381000 h 2895603"/>
              <a:gd name="connsiteX7" fmla="*/ 153829 w 3963830"/>
              <a:gd name="connsiteY7" fmla="*/ 381000 h 2895603"/>
              <a:gd name="connsiteX8" fmla="*/ 153829 w 3963830"/>
              <a:gd name="connsiteY8" fmla="*/ 533400 h 2895603"/>
              <a:gd name="connsiteX9" fmla="*/ 1429 w 3963830"/>
              <a:gd name="connsiteY9" fmla="*/ 533400 h 2895603"/>
              <a:gd name="connsiteX10" fmla="*/ 1429 w 3963830"/>
              <a:gd name="connsiteY10" fmla="*/ 381000 h 2895603"/>
              <a:gd name="connsiteX11" fmla="*/ 1429 w 3963830"/>
              <a:gd name="connsiteY11" fmla="*/ 228600 h 2895603"/>
              <a:gd name="connsiteX12" fmla="*/ 763429 w 3963830"/>
              <a:gd name="connsiteY12" fmla="*/ 228600 h 2895603"/>
              <a:gd name="connsiteX13" fmla="*/ 763429 w 3963830"/>
              <a:gd name="connsiteY13" fmla="*/ 0 h 2895603"/>
              <a:gd name="connsiteX14" fmla="*/ 915829 w 3963830"/>
              <a:gd name="connsiteY14" fmla="*/ 0 h 2895603"/>
              <a:gd name="connsiteX15" fmla="*/ 915829 w 3963830"/>
              <a:gd name="connsiteY15" fmla="*/ 228600 h 2895603"/>
              <a:gd name="connsiteX16" fmla="*/ 3963830 w 3963830"/>
              <a:gd name="connsiteY16" fmla="*/ 228602 h 2895603"/>
              <a:gd name="connsiteX17" fmla="*/ 3963830 w 3963830"/>
              <a:gd name="connsiteY17" fmla="*/ 381002 h 2895603"/>
              <a:gd name="connsiteX18" fmla="*/ 3735230 w 3963830"/>
              <a:gd name="connsiteY18" fmla="*/ 381002 h 2895603"/>
              <a:gd name="connsiteX19" fmla="*/ 3735230 w 3963830"/>
              <a:gd name="connsiteY19" fmla="*/ 2590798 h 2895603"/>
              <a:gd name="connsiteX20" fmla="*/ 3735229 w 3963830"/>
              <a:gd name="connsiteY20" fmla="*/ 2743201 h 2895603"/>
              <a:gd name="connsiteX21" fmla="*/ 1296829 w 3963830"/>
              <a:gd name="connsiteY21" fmla="*/ 2743200 h 2895603"/>
              <a:gd name="connsiteX22" fmla="*/ 1296829 w 3963830"/>
              <a:gd name="connsiteY22" fmla="*/ 2895600 h 2895603"/>
              <a:gd name="connsiteX23" fmla="*/ 1144429 w 3963830"/>
              <a:gd name="connsiteY23" fmla="*/ 2895600 h 2895603"/>
              <a:gd name="connsiteX24" fmla="*/ 1144429 w 3963830"/>
              <a:gd name="connsiteY24" fmla="*/ 2743200 h 2895603"/>
              <a:gd name="connsiteX25" fmla="*/ 230029 w 3963830"/>
              <a:gd name="connsiteY25" fmla="*/ 2743200 h 2895603"/>
              <a:gd name="connsiteX26" fmla="*/ 230028 w 3963830"/>
              <a:gd name="connsiteY26" fmla="*/ 2895603 h 2895603"/>
              <a:gd name="connsiteX27" fmla="*/ 77629 w 3963830"/>
              <a:gd name="connsiteY27" fmla="*/ 2895600 h 2895603"/>
              <a:gd name="connsiteX28" fmla="*/ 77629 w 3963830"/>
              <a:gd name="connsiteY28" fmla="*/ 2743204 h 2895603"/>
              <a:gd name="connsiteX29" fmla="*/ 77629 w 3963830"/>
              <a:gd name="connsiteY29" fmla="*/ 2590801 h 2895603"/>
              <a:gd name="connsiteX0" fmla="*/ 77629 w 3963830"/>
              <a:gd name="connsiteY0" fmla="*/ 2590801 h 2895603"/>
              <a:gd name="connsiteX1" fmla="*/ 3582829 w 3963830"/>
              <a:gd name="connsiteY1" fmla="*/ 2590799 h 2895603"/>
              <a:gd name="connsiteX2" fmla="*/ 3582830 w 3963830"/>
              <a:gd name="connsiteY2" fmla="*/ 381002 h 2895603"/>
              <a:gd name="connsiteX3" fmla="*/ 1677829 w 3963830"/>
              <a:gd name="connsiteY3" fmla="*/ 381000 h 2895603"/>
              <a:gd name="connsiteX4" fmla="*/ 1677829 w 3963830"/>
              <a:gd name="connsiteY4" fmla="*/ 533400 h 2895603"/>
              <a:gd name="connsiteX5" fmla="*/ 1525429 w 3963830"/>
              <a:gd name="connsiteY5" fmla="*/ 533400 h 2895603"/>
              <a:gd name="connsiteX6" fmla="*/ 1525429 w 3963830"/>
              <a:gd name="connsiteY6" fmla="*/ 381000 h 2895603"/>
              <a:gd name="connsiteX7" fmla="*/ 153829 w 3963830"/>
              <a:gd name="connsiteY7" fmla="*/ 381000 h 2895603"/>
              <a:gd name="connsiteX8" fmla="*/ 153829 w 3963830"/>
              <a:gd name="connsiteY8" fmla="*/ 533400 h 2895603"/>
              <a:gd name="connsiteX9" fmla="*/ 1429 w 3963830"/>
              <a:gd name="connsiteY9" fmla="*/ 533400 h 2895603"/>
              <a:gd name="connsiteX10" fmla="*/ 1429 w 3963830"/>
              <a:gd name="connsiteY10" fmla="*/ 381000 h 2895603"/>
              <a:gd name="connsiteX11" fmla="*/ 1429 w 3963830"/>
              <a:gd name="connsiteY11" fmla="*/ 228600 h 2895603"/>
              <a:gd name="connsiteX12" fmla="*/ 763429 w 3963830"/>
              <a:gd name="connsiteY12" fmla="*/ 228600 h 2895603"/>
              <a:gd name="connsiteX13" fmla="*/ 763429 w 3963830"/>
              <a:gd name="connsiteY13" fmla="*/ 0 h 2895603"/>
              <a:gd name="connsiteX14" fmla="*/ 915829 w 3963830"/>
              <a:gd name="connsiteY14" fmla="*/ 0 h 2895603"/>
              <a:gd name="connsiteX15" fmla="*/ 3963830 w 3963830"/>
              <a:gd name="connsiteY15" fmla="*/ 228602 h 2895603"/>
              <a:gd name="connsiteX16" fmla="*/ 3963830 w 3963830"/>
              <a:gd name="connsiteY16" fmla="*/ 381002 h 2895603"/>
              <a:gd name="connsiteX17" fmla="*/ 3735230 w 3963830"/>
              <a:gd name="connsiteY17" fmla="*/ 381002 h 2895603"/>
              <a:gd name="connsiteX18" fmla="*/ 3735230 w 3963830"/>
              <a:gd name="connsiteY18" fmla="*/ 2590798 h 2895603"/>
              <a:gd name="connsiteX19" fmla="*/ 3735229 w 3963830"/>
              <a:gd name="connsiteY19" fmla="*/ 2743201 h 2895603"/>
              <a:gd name="connsiteX20" fmla="*/ 1296829 w 3963830"/>
              <a:gd name="connsiteY20" fmla="*/ 2743200 h 2895603"/>
              <a:gd name="connsiteX21" fmla="*/ 1296829 w 3963830"/>
              <a:gd name="connsiteY21" fmla="*/ 2895600 h 2895603"/>
              <a:gd name="connsiteX22" fmla="*/ 1144429 w 3963830"/>
              <a:gd name="connsiteY22" fmla="*/ 2895600 h 2895603"/>
              <a:gd name="connsiteX23" fmla="*/ 1144429 w 3963830"/>
              <a:gd name="connsiteY23" fmla="*/ 2743200 h 2895603"/>
              <a:gd name="connsiteX24" fmla="*/ 230029 w 3963830"/>
              <a:gd name="connsiteY24" fmla="*/ 2743200 h 2895603"/>
              <a:gd name="connsiteX25" fmla="*/ 230028 w 3963830"/>
              <a:gd name="connsiteY25" fmla="*/ 2895603 h 2895603"/>
              <a:gd name="connsiteX26" fmla="*/ 77629 w 3963830"/>
              <a:gd name="connsiteY26" fmla="*/ 2895600 h 2895603"/>
              <a:gd name="connsiteX27" fmla="*/ 77629 w 3963830"/>
              <a:gd name="connsiteY27" fmla="*/ 2743204 h 2895603"/>
              <a:gd name="connsiteX28" fmla="*/ 77629 w 3963830"/>
              <a:gd name="connsiteY28" fmla="*/ 2590801 h 2895603"/>
              <a:gd name="connsiteX0" fmla="*/ 77629 w 3963830"/>
              <a:gd name="connsiteY0" fmla="*/ 2590801 h 2895603"/>
              <a:gd name="connsiteX1" fmla="*/ 3582829 w 3963830"/>
              <a:gd name="connsiteY1" fmla="*/ 2590799 h 2895603"/>
              <a:gd name="connsiteX2" fmla="*/ 3582830 w 3963830"/>
              <a:gd name="connsiteY2" fmla="*/ 381002 h 2895603"/>
              <a:gd name="connsiteX3" fmla="*/ 1677829 w 3963830"/>
              <a:gd name="connsiteY3" fmla="*/ 381000 h 2895603"/>
              <a:gd name="connsiteX4" fmla="*/ 1677829 w 3963830"/>
              <a:gd name="connsiteY4" fmla="*/ 533400 h 2895603"/>
              <a:gd name="connsiteX5" fmla="*/ 1525429 w 3963830"/>
              <a:gd name="connsiteY5" fmla="*/ 533400 h 2895603"/>
              <a:gd name="connsiteX6" fmla="*/ 1525429 w 3963830"/>
              <a:gd name="connsiteY6" fmla="*/ 381000 h 2895603"/>
              <a:gd name="connsiteX7" fmla="*/ 153829 w 3963830"/>
              <a:gd name="connsiteY7" fmla="*/ 381000 h 2895603"/>
              <a:gd name="connsiteX8" fmla="*/ 153829 w 3963830"/>
              <a:gd name="connsiteY8" fmla="*/ 533400 h 2895603"/>
              <a:gd name="connsiteX9" fmla="*/ 1429 w 3963830"/>
              <a:gd name="connsiteY9" fmla="*/ 533400 h 2895603"/>
              <a:gd name="connsiteX10" fmla="*/ 1429 w 3963830"/>
              <a:gd name="connsiteY10" fmla="*/ 381000 h 2895603"/>
              <a:gd name="connsiteX11" fmla="*/ 1429 w 3963830"/>
              <a:gd name="connsiteY11" fmla="*/ 228600 h 2895603"/>
              <a:gd name="connsiteX12" fmla="*/ 763429 w 3963830"/>
              <a:gd name="connsiteY12" fmla="*/ 228600 h 2895603"/>
              <a:gd name="connsiteX13" fmla="*/ 915829 w 3963830"/>
              <a:gd name="connsiteY13" fmla="*/ 0 h 2895603"/>
              <a:gd name="connsiteX14" fmla="*/ 3963830 w 3963830"/>
              <a:gd name="connsiteY14" fmla="*/ 228602 h 2895603"/>
              <a:gd name="connsiteX15" fmla="*/ 3963830 w 3963830"/>
              <a:gd name="connsiteY15" fmla="*/ 381002 h 2895603"/>
              <a:gd name="connsiteX16" fmla="*/ 3735230 w 3963830"/>
              <a:gd name="connsiteY16" fmla="*/ 381002 h 2895603"/>
              <a:gd name="connsiteX17" fmla="*/ 3735230 w 3963830"/>
              <a:gd name="connsiteY17" fmla="*/ 2590798 h 2895603"/>
              <a:gd name="connsiteX18" fmla="*/ 3735229 w 3963830"/>
              <a:gd name="connsiteY18" fmla="*/ 2743201 h 2895603"/>
              <a:gd name="connsiteX19" fmla="*/ 1296829 w 3963830"/>
              <a:gd name="connsiteY19" fmla="*/ 2743200 h 2895603"/>
              <a:gd name="connsiteX20" fmla="*/ 1296829 w 3963830"/>
              <a:gd name="connsiteY20" fmla="*/ 2895600 h 2895603"/>
              <a:gd name="connsiteX21" fmla="*/ 1144429 w 3963830"/>
              <a:gd name="connsiteY21" fmla="*/ 2895600 h 2895603"/>
              <a:gd name="connsiteX22" fmla="*/ 1144429 w 3963830"/>
              <a:gd name="connsiteY22" fmla="*/ 2743200 h 2895603"/>
              <a:gd name="connsiteX23" fmla="*/ 230029 w 3963830"/>
              <a:gd name="connsiteY23" fmla="*/ 2743200 h 2895603"/>
              <a:gd name="connsiteX24" fmla="*/ 230028 w 3963830"/>
              <a:gd name="connsiteY24" fmla="*/ 2895603 h 2895603"/>
              <a:gd name="connsiteX25" fmla="*/ 77629 w 3963830"/>
              <a:gd name="connsiteY25" fmla="*/ 2895600 h 2895603"/>
              <a:gd name="connsiteX26" fmla="*/ 77629 w 3963830"/>
              <a:gd name="connsiteY26" fmla="*/ 2743204 h 2895603"/>
              <a:gd name="connsiteX27" fmla="*/ 77629 w 3963830"/>
              <a:gd name="connsiteY27" fmla="*/ 2590801 h 2895603"/>
              <a:gd name="connsiteX0" fmla="*/ 77629 w 3963830"/>
              <a:gd name="connsiteY0" fmla="*/ 2500790 h 2805592"/>
              <a:gd name="connsiteX1" fmla="*/ 3582829 w 3963830"/>
              <a:gd name="connsiteY1" fmla="*/ 2500788 h 2805592"/>
              <a:gd name="connsiteX2" fmla="*/ 3582830 w 3963830"/>
              <a:gd name="connsiteY2" fmla="*/ 290991 h 2805592"/>
              <a:gd name="connsiteX3" fmla="*/ 1677829 w 3963830"/>
              <a:gd name="connsiteY3" fmla="*/ 290989 h 2805592"/>
              <a:gd name="connsiteX4" fmla="*/ 1677829 w 3963830"/>
              <a:gd name="connsiteY4" fmla="*/ 443389 h 2805592"/>
              <a:gd name="connsiteX5" fmla="*/ 1525429 w 3963830"/>
              <a:gd name="connsiteY5" fmla="*/ 443389 h 2805592"/>
              <a:gd name="connsiteX6" fmla="*/ 1525429 w 3963830"/>
              <a:gd name="connsiteY6" fmla="*/ 290989 h 2805592"/>
              <a:gd name="connsiteX7" fmla="*/ 153829 w 3963830"/>
              <a:gd name="connsiteY7" fmla="*/ 290989 h 2805592"/>
              <a:gd name="connsiteX8" fmla="*/ 153829 w 3963830"/>
              <a:gd name="connsiteY8" fmla="*/ 443389 h 2805592"/>
              <a:gd name="connsiteX9" fmla="*/ 1429 w 3963830"/>
              <a:gd name="connsiteY9" fmla="*/ 443389 h 2805592"/>
              <a:gd name="connsiteX10" fmla="*/ 1429 w 3963830"/>
              <a:gd name="connsiteY10" fmla="*/ 290989 h 2805592"/>
              <a:gd name="connsiteX11" fmla="*/ 1429 w 3963830"/>
              <a:gd name="connsiteY11" fmla="*/ 138589 h 2805592"/>
              <a:gd name="connsiteX12" fmla="*/ 763429 w 3963830"/>
              <a:gd name="connsiteY12" fmla="*/ 138589 h 2805592"/>
              <a:gd name="connsiteX13" fmla="*/ 3963830 w 3963830"/>
              <a:gd name="connsiteY13" fmla="*/ 138591 h 2805592"/>
              <a:gd name="connsiteX14" fmla="*/ 3963830 w 3963830"/>
              <a:gd name="connsiteY14" fmla="*/ 290991 h 2805592"/>
              <a:gd name="connsiteX15" fmla="*/ 3735230 w 3963830"/>
              <a:gd name="connsiteY15" fmla="*/ 290991 h 2805592"/>
              <a:gd name="connsiteX16" fmla="*/ 3735230 w 3963830"/>
              <a:gd name="connsiteY16" fmla="*/ 2500787 h 2805592"/>
              <a:gd name="connsiteX17" fmla="*/ 3735229 w 3963830"/>
              <a:gd name="connsiteY17" fmla="*/ 2653190 h 2805592"/>
              <a:gd name="connsiteX18" fmla="*/ 1296829 w 3963830"/>
              <a:gd name="connsiteY18" fmla="*/ 2653189 h 2805592"/>
              <a:gd name="connsiteX19" fmla="*/ 1296829 w 3963830"/>
              <a:gd name="connsiteY19" fmla="*/ 2805589 h 2805592"/>
              <a:gd name="connsiteX20" fmla="*/ 1144429 w 3963830"/>
              <a:gd name="connsiteY20" fmla="*/ 2805589 h 2805592"/>
              <a:gd name="connsiteX21" fmla="*/ 1144429 w 3963830"/>
              <a:gd name="connsiteY21" fmla="*/ 2653189 h 2805592"/>
              <a:gd name="connsiteX22" fmla="*/ 230029 w 3963830"/>
              <a:gd name="connsiteY22" fmla="*/ 2653189 h 2805592"/>
              <a:gd name="connsiteX23" fmla="*/ 230028 w 3963830"/>
              <a:gd name="connsiteY23" fmla="*/ 2805592 h 2805592"/>
              <a:gd name="connsiteX24" fmla="*/ 77629 w 3963830"/>
              <a:gd name="connsiteY24" fmla="*/ 2805589 h 2805592"/>
              <a:gd name="connsiteX25" fmla="*/ 77629 w 3963830"/>
              <a:gd name="connsiteY25" fmla="*/ 2653193 h 2805592"/>
              <a:gd name="connsiteX26" fmla="*/ 77629 w 3963830"/>
              <a:gd name="connsiteY26" fmla="*/ 2500790 h 2805592"/>
              <a:gd name="connsiteX0" fmla="*/ 77629 w 3963830"/>
              <a:gd name="connsiteY0" fmla="*/ 2500790 h 2805592"/>
              <a:gd name="connsiteX1" fmla="*/ 3582829 w 3963830"/>
              <a:gd name="connsiteY1" fmla="*/ 2500788 h 2805592"/>
              <a:gd name="connsiteX2" fmla="*/ 3582830 w 3963830"/>
              <a:gd name="connsiteY2" fmla="*/ 290991 h 2805592"/>
              <a:gd name="connsiteX3" fmla="*/ 1677829 w 3963830"/>
              <a:gd name="connsiteY3" fmla="*/ 290989 h 2805592"/>
              <a:gd name="connsiteX4" fmla="*/ 1677829 w 3963830"/>
              <a:gd name="connsiteY4" fmla="*/ 443389 h 2805592"/>
              <a:gd name="connsiteX5" fmla="*/ 1525429 w 3963830"/>
              <a:gd name="connsiteY5" fmla="*/ 443389 h 2805592"/>
              <a:gd name="connsiteX6" fmla="*/ 1525429 w 3963830"/>
              <a:gd name="connsiteY6" fmla="*/ 290989 h 2805592"/>
              <a:gd name="connsiteX7" fmla="*/ 153829 w 3963830"/>
              <a:gd name="connsiteY7" fmla="*/ 290989 h 2805592"/>
              <a:gd name="connsiteX8" fmla="*/ 153829 w 3963830"/>
              <a:gd name="connsiteY8" fmla="*/ 443389 h 2805592"/>
              <a:gd name="connsiteX9" fmla="*/ 1429 w 3963830"/>
              <a:gd name="connsiteY9" fmla="*/ 443389 h 2805592"/>
              <a:gd name="connsiteX10" fmla="*/ 1429 w 3963830"/>
              <a:gd name="connsiteY10" fmla="*/ 290989 h 2805592"/>
              <a:gd name="connsiteX11" fmla="*/ 1429 w 3963830"/>
              <a:gd name="connsiteY11" fmla="*/ 138589 h 2805592"/>
              <a:gd name="connsiteX12" fmla="*/ 3963830 w 3963830"/>
              <a:gd name="connsiteY12" fmla="*/ 138591 h 2805592"/>
              <a:gd name="connsiteX13" fmla="*/ 3963830 w 3963830"/>
              <a:gd name="connsiteY13" fmla="*/ 290991 h 2805592"/>
              <a:gd name="connsiteX14" fmla="*/ 3735230 w 3963830"/>
              <a:gd name="connsiteY14" fmla="*/ 290991 h 2805592"/>
              <a:gd name="connsiteX15" fmla="*/ 3735230 w 3963830"/>
              <a:gd name="connsiteY15" fmla="*/ 2500787 h 2805592"/>
              <a:gd name="connsiteX16" fmla="*/ 3735229 w 3963830"/>
              <a:gd name="connsiteY16" fmla="*/ 2653190 h 2805592"/>
              <a:gd name="connsiteX17" fmla="*/ 1296829 w 3963830"/>
              <a:gd name="connsiteY17" fmla="*/ 2653189 h 2805592"/>
              <a:gd name="connsiteX18" fmla="*/ 1296829 w 3963830"/>
              <a:gd name="connsiteY18" fmla="*/ 2805589 h 2805592"/>
              <a:gd name="connsiteX19" fmla="*/ 1144429 w 3963830"/>
              <a:gd name="connsiteY19" fmla="*/ 2805589 h 2805592"/>
              <a:gd name="connsiteX20" fmla="*/ 1144429 w 3963830"/>
              <a:gd name="connsiteY20" fmla="*/ 2653189 h 2805592"/>
              <a:gd name="connsiteX21" fmla="*/ 230029 w 3963830"/>
              <a:gd name="connsiteY21" fmla="*/ 2653189 h 2805592"/>
              <a:gd name="connsiteX22" fmla="*/ 230028 w 3963830"/>
              <a:gd name="connsiteY22" fmla="*/ 2805592 h 2805592"/>
              <a:gd name="connsiteX23" fmla="*/ 77629 w 3963830"/>
              <a:gd name="connsiteY23" fmla="*/ 2805589 h 2805592"/>
              <a:gd name="connsiteX24" fmla="*/ 77629 w 3963830"/>
              <a:gd name="connsiteY24" fmla="*/ 2653193 h 2805592"/>
              <a:gd name="connsiteX25" fmla="*/ 77629 w 3963830"/>
              <a:gd name="connsiteY25" fmla="*/ 2500790 h 2805592"/>
              <a:gd name="connsiteX0" fmla="*/ 76200 w 3962401"/>
              <a:gd name="connsiteY0" fmla="*/ 2387601 h 2692403"/>
              <a:gd name="connsiteX1" fmla="*/ 3581400 w 3962401"/>
              <a:gd name="connsiteY1" fmla="*/ 2387599 h 2692403"/>
              <a:gd name="connsiteX2" fmla="*/ 3581401 w 3962401"/>
              <a:gd name="connsiteY2" fmla="*/ 177802 h 2692403"/>
              <a:gd name="connsiteX3" fmla="*/ 1676400 w 3962401"/>
              <a:gd name="connsiteY3" fmla="*/ 177800 h 2692403"/>
              <a:gd name="connsiteX4" fmla="*/ 1676400 w 3962401"/>
              <a:gd name="connsiteY4" fmla="*/ 330200 h 2692403"/>
              <a:gd name="connsiteX5" fmla="*/ 1524000 w 3962401"/>
              <a:gd name="connsiteY5" fmla="*/ 330200 h 2692403"/>
              <a:gd name="connsiteX6" fmla="*/ 1524000 w 3962401"/>
              <a:gd name="connsiteY6" fmla="*/ 177800 h 2692403"/>
              <a:gd name="connsiteX7" fmla="*/ 152400 w 3962401"/>
              <a:gd name="connsiteY7" fmla="*/ 177800 h 2692403"/>
              <a:gd name="connsiteX8" fmla="*/ 152400 w 3962401"/>
              <a:gd name="connsiteY8" fmla="*/ 330200 h 2692403"/>
              <a:gd name="connsiteX9" fmla="*/ 0 w 3962401"/>
              <a:gd name="connsiteY9" fmla="*/ 330200 h 2692403"/>
              <a:gd name="connsiteX10" fmla="*/ 0 w 3962401"/>
              <a:gd name="connsiteY10" fmla="*/ 25400 h 2692403"/>
              <a:gd name="connsiteX11" fmla="*/ 3962401 w 3962401"/>
              <a:gd name="connsiteY11" fmla="*/ 25402 h 2692403"/>
              <a:gd name="connsiteX12" fmla="*/ 3962401 w 3962401"/>
              <a:gd name="connsiteY12" fmla="*/ 177802 h 2692403"/>
              <a:gd name="connsiteX13" fmla="*/ 3733801 w 3962401"/>
              <a:gd name="connsiteY13" fmla="*/ 177802 h 2692403"/>
              <a:gd name="connsiteX14" fmla="*/ 3733801 w 3962401"/>
              <a:gd name="connsiteY14" fmla="*/ 2387598 h 2692403"/>
              <a:gd name="connsiteX15" fmla="*/ 3733800 w 3962401"/>
              <a:gd name="connsiteY15" fmla="*/ 2540001 h 2692403"/>
              <a:gd name="connsiteX16" fmla="*/ 1295400 w 3962401"/>
              <a:gd name="connsiteY16" fmla="*/ 2540000 h 2692403"/>
              <a:gd name="connsiteX17" fmla="*/ 1295400 w 3962401"/>
              <a:gd name="connsiteY17" fmla="*/ 2692400 h 2692403"/>
              <a:gd name="connsiteX18" fmla="*/ 1143000 w 3962401"/>
              <a:gd name="connsiteY18" fmla="*/ 2692400 h 2692403"/>
              <a:gd name="connsiteX19" fmla="*/ 1143000 w 3962401"/>
              <a:gd name="connsiteY19" fmla="*/ 2540000 h 2692403"/>
              <a:gd name="connsiteX20" fmla="*/ 228600 w 3962401"/>
              <a:gd name="connsiteY20" fmla="*/ 2540000 h 2692403"/>
              <a:gd name="connsiteX21" fmla="*/ 228599 w 3962401"/>
              <a:gd name="connsiteY21" fmla="*/ 2692403 h 2692403"/>
              <a:gd name="connsiteX22" fmla="*/ 76200 w 3962401"/>
              <a:gd name="connsiteY22" fmla="*/ 2692400 h 2692403"/>
              <a:gd name="connsiteX23" fmla="*/ 76200 w 3962401"/>
              <a:gd name="connsiteY23" fmla="*/ 2540004 h 2692403"/>
              <a:gd name="connsiteX24" fmla="*/ 76200 w 3962401"/>
              <a:gd name="connsiteY24" fmla="*/ 2387601 h 2692403"/>
              <a:gd name="connsiteX0" fmla="*/ 76200 w 3962401"/>
              <a:gd name="connsiteY0" fmla="*/ 2387601 h 2692403"/>
              <a:gd name="connsiteX1" fmla="*/ 3581400 w 3962401"/>
              <a:gd name="connsiteY1" fmla="*/ 2387599 h 2692403"/>
              <a:gd name="connsiteX2" fmla="*/ 3581401 w 3962401"/>
              <a:gd name="connsiteY2" fmla="*/ 177802 h 2692403"/>
              <a:gd name="connsiteX3" fmla="*/ 1676400 w 3962401"/>
              <a:gd name="connsiteY3" fmla="*/ 177800 h 2692403"/>
              <a:gd name="connsiteX4" fmla="*/ 1676400 w 3962401"/>
              <a:gd name="connsiteY4" fmla="*/ 330200 h 2692403"/>
              <a:gd name="connsiteX5" fmla="*/ 1524000 w 3962401"/>
              <a:gd name="connsiteY5" fmla="*/ 330200 h 2692403"/>
              <a:gd name="connsiteX6" fmla="*/ 1524000 w 3962401"/>
              <a:gd name="connsiteY6" fmla="*/ 177800 h 2692403"/>
              <a:gd name="connsiteX7" fmla="*/ 152400 w 3962401"/>
              <a:gd name="connsiteY7" fmla="*/ 177800 h 2692403"/>
              <a:gd name="connsiteX8" fmla="*/ 152400 w 3962401"/>
              <a:gd name="connsiteY8" fmla="*/ 330200 h 2692403"/>
              <a:gd name="connsiteX9" fmla="*/ 0 w 3962401"/>
              <a:gd name="connsiteY9" fmla="*/ 330200 h 2692403"/>
              <a:gd name="connsiteX10" fmla="*/ 0 w 3962401"/>
              <a:gd name="connsiteY10" fmla="*/ 25400 h 2692403"/>
              <a:gd name="connsiteX11" fmla="*/ 3962401 w 3962401"/>
              <a:gd name="connsiteY11" fmla="*/ 25402 h 2692403"/>
              <a:gd name="connsiteX12" fmla="*/ 3962401 w 3962401"/>
              <a:gd name="connsiteY12" fmla="*/ 177802 h 2692403"/>
              <a:gd name="connsiteX13" fmla="*/ 3733801 w 3962401"/>
              <a:gd name="connsiteY13" fmla="*/ 177802 h 2692403"/>
              <a:gd name="connsiteX14" fmla="*/ 3733801 w 3962401"/>
              <a:gd name="connsiteY14" fmla="*/ 2387598 h 2692403"/>
              <a:gd name="connsiteX15" fmla="*/ 3733800 w 3962401"/>
              <a:gd name="connsiteY15" fmla="*/ 2540001 h 2692403"/>
              <a:gd name="connsiteX16" fmla="*/ 1295400 w 3962401"/>
              <a:gd name="connsiteY16" fmla="*/ 2692400 h 2692403"/>
              <a:gd name="connsiteX17" fmla="*/ 1143000 w 3962401"/>
              <a:gd name="connsiteY17" fmla="*/ 2692400 h 2692403"/>
              <a:gd name="connsiteX18" fmla="*/ 1143000 w 3962401"/>
              <a:gd name="connsiteY18" fmla="*/ 2540000 h 2692403"/>
              <a:gd name="connsiteX19" fmla="*/ 228600 w 3962401"/>
              <a:gd name="connsiteY19" fmla="*/ 2540000 h 2692403"/>
              <a:gd name="connsiteX20" fmla="*/ 228599 w 3962401"/>
              <a:gd name="connsiteY20" fmla="*/ 2692403 h 2692403"/>
              <a:gd name="connsiteX21" fmla="*/ 76200 w 3962401"/>
              <a:gd name="connsiteY21" fmla="*/ 2692400 h 2692403"/>
              <a:gd name="connsiteX22" fmla="*/ 76200 w 3962401"/>
              <a:gd name="connsiteY22" fmla="*/ 2540004 h 2692403"/>
              <a:gd name="connsiteX23" fmla="*/ 76200 w 3962401"/>
              <a:gd name="connsiteY23" fmla="*/ 2387601 h 2692403"/>
              <a:gd name="connsiteX0" fmla="*/ 76200 w 3962401"/>
              <a:gd name="connsiteY0" fmla="*/ 2387601 h 2692403"/>
              <a:gd name="connsiteX1" fmla="*/ 3581400 w 3962401"/>
              <a:gd name="connsiteY1" fmla="*/ 2387599 h 2692403"/>
              <a:gd name="connsiteX2" fmla="*/ 3581401 w 3962401"/>
              <a:gd name="connsiteY2" fmla="*/ 177802 h 2692403"/>
              <a:gd name="connsiteX3" fmla="*/ 1676400 w 3962401"/>
              <a:gd name="connsiteY3" fmla="*/ 177800 h 2692403"/>
              <a:gd name="connsiteX4" fmla="*/ 1676400 w 3962401"/>
              <a:gd name="connsiteY4" fmla="*/ 330200 h 2692403"/>
              <a:gd name="connsiteX5" fmla="*/ 1524000 w 3962401"/>
              <a:gd name="connsiteY5" fmla="*/ 330200 h 2692403"/>
              <a:gd name="connsiteX6" fmla="*/ 1524000 w 3962401"/>
              <a:gd name="connsiteY6" fmla="*/ 177800 h 2692403"/>
              <a:gd name="connsiteX7" fmla="*/ 152400 w 3962401"/>
              <a:gd name="connsiteY7" fmla="*/ 177800 h 2692403"/>
              <a:gd name="connsiteX8" fmla="*/ 152400 w 3962401"/>
              <a:gd name="connsiteY8" fmla="*/ 330200 h 2692403"/>
              <a:gd name="connsiteX9" fmla="*/ 0 w 3962401"/>
              <a:gd name="connsiteY9" fmla="*/ 330200 h 2692403"/>
              <a:gd name="connsiteX10" fmla="*/ 0 w 3962401"/>
              <a:gd name="connsiteY10" fmla="*/ 25400 h 2692403"/>
              <a:gd name="connsiteX11" fmla="*/ 3962401 w 3962401"/>
              <a:gd name="connsiteY11" fmla="*/ 25402 h 2692403"/>
              <a:gd name="connsiteX12" fmla="*/ 3962401 w 3962401"/>
              <a:gd name="connsiteY12" fmla="*/ 177802 h 2692403"/>
              <a:gd name="connsiteX13" fmla="*/ 3733801 w 3962401"/>
              <a:gd name="connsiteY13" fmla="*/ 177802 h 2692403"/>
              <a:gd name="connsiteX14" fmla="*/ 3733801 w 3962401"/>
              <a:gd name="connsiteY14" fmla="*/ 2387598 h 2692403"/>
              <a:gd name="connsiteX15" fmla="*/ 3733800 w 3962401"/>
              <a:gd name="connsiteY15" fmla="*/ 2540001 h 2692403"/>
              <a:gd name="connsiteX16" fmla="*/ 1295400 w 3962401"/>
              <a:gd name="connsiteY16" fmla="*/ 2692400 h 2692403"/>
              <a:gd name="connsiteX17" fmla="*/ 1143000 w 3962401"/>
              <a:gd name="connsiteY17" fmla="*/ 2540000 h 2692403"/>
              <a:gd name="connsiteX18" fmla="*/ 228600 w 3962401"/>
              <a:gd name="connsiteY18" fmla="*/ 2540000 h 2692403"/>
              <a:gd name="connsiteX19" fmla="*/ 228599 w 3962401"/>
              <a:gd name="connsiteY19" fmla="*/ 2692403 h 2692403"/>
              <a:gd name="connsiteX20" fmla="*/ 76200 w 3962401"/>
              <a:gd name="connsiteY20" fmla="*/ 2692400 h 2692403"/>
              <a:gd name="connsiteX21" fmla="*/ 76200 w 3962401"/>
              <a:gd name="connsiteY21" fmla="*/ 2540004 h 2692403"/>
              <a:gd name="connsiteX22" fmla="*/ 76200 w 3962401"/>
              <a:gd name="connsiteY22" fmla="*/ 2387601 h 2692403"/>
              <a:gd name="connsiteX0" fmla="*/ 76200 w 3962401"/>
              <a:gd name="connsiteY0" fmla="*/ 2387601 h 2692403"/>
              <a:gd name="connsiteX1" fmla="*/ 3581400 w 3962401"/>
              <a:gd name="connsiteY1" fmla="*/ 2387599 h 2692403"/>
              <a:gd name="connsiteX2" fmla="*/ 3581401 w 3962401"/>
              <a:gd name="connsiteY2" fmla="*/ 177802 h 2692403"/>
              <a:gd name="connsiteX3" fmla="*/ 1676400 w 3962401"/>
              <a:gd name="connsiteY3" fmla="*/ 177800 h 2692403"/>
              <a:gd name="connsiteX4" fmla="*/ 1676400 w 3962401"/>
              <a:gd name="connsiteY4" fmla="*/ 330200 h 2692403"/>
              <a:gd name="connsiteX5" fmla="*/ 1524000 w 3962401"/>
              <a:gd name="connsiteY5" fmla="*/ 330200 h 2692403"/>
              <a:gd name="connsiteX6" fmla="*/ 1524000 w 3962401"/>
              <a:gd name="connsiteY6" fmla="*/ 177800 h 2692403"/>
              <a:gd name="connsiteX7" fmla="*/ 152400 w 3962401"/>
              <a:gd name="connsiteY7" fmla="*/ 177800 h 2692403"/>
              <a:gd name="connsiteX8" fmla="*/ 152400 w 3962401"/>
              <a:gd name="connsiteY8" fmla="*/ 330200 h 2692403"/>
              <a:gd name="connsiteX9" fmla="*/ 0 w 3962401"/>
              <a:gd name="connsiteY9" fmla="*/ 330200 h 2692403"/>
              <a:gd name="connsiteX10" fmla="*/ 0 w 3962401"/>
              <a:gd name="connsiteY10" fmla="*/ 25400 h 2692403"/>
              <a:gd name="connsiteX11" fmla="*/ 3962401 w 3962401"/>
              <a:gd name="connsiteY11" fmla="*/ 25402 h 2692403"/>
              <a:gd name="connsiteX12" fmla="*/ 3962401 w 3962401"/>
              <a:gd name="connsiteY12" fmla="*/ 177802 h 2692403"/>
              <a:gd name="connsiteX13" fmla="*/ 3733801 w 3962401"/>
              <a:gd name="connsiteY13" fmla="*/ 177802 h 2692403"/>
              <a:gd name="connsiteX14" fmla="*/ 3733801 w 3962401"/>
              <a:gd name="connsiteY14" fmla="*/ 2387598 h 2692403"/>
              <a:gd name="connsiteX15" fmla="*/ 3733800 w 3962401"/>
              <a:gd name="connsiteY15" fmla="*/ 2540001 h 2692403"/>
              <a:gd name="connsiteX16" fmla="*/ 1143000 w 3962401"/>
              <a:gd name="connsiteY16" fmla="*/ 2540000 h 2692403"/>
              <a:gd name="connsiteX17" fmla="*/ 228600 w 3962401"/>
              <a:gd name="connsiteY17" fmla="*/ 2540000 h 2692403"/>
              <a:gd name="connsiteX18" fmla="*/ 228599 w 3962401"/>
              <a:gd name="connsiteY18" fmla="*/ 2692403 h 2692403"/>
              <a:gd name="connsiteX19" fmla="*/ 76200 w 3962401"/>
              <a:gd name="connsiteY19" fmla="*/ 2692400 h 2692403"/>
              <a:gd name="connsiteX20" fmla="*/ 76200 w 3962401"/>
              <a:gd name="connsiteY20" fmla="*/ 2540004 h 2692403"/>
              <a:gd name="connsiteX21" fmla="*/ 76200 w 3962401"/>
              <a:gd name="connsiteY21" fmla="*/ 2387601 h 2692403"/>
              <a:gd name="connsiteX0" fmla="*/ 76200 w 3962401"/>
              <a:gd name="connsiteY0" fmla="*/ 2387601 h 2692401"/>
              <a:gd name="connsiteX1" fmla="*/ 3581400 w 3962401"/>
              <a:gd name="connsiteY1" fmla="*/ 2387599 h 2692401"/>
              <a:gd name="connsiteX2" fmla="*/ 3581401 w 3962401"/>
              <a:gd name="connsiteY2" fmla="*/ 177802 h 2692401"/>
              <a:gd name="connsiteX3" fmla="*/ 1676400 w 3962401"/>
              <a:gd name="connsiteY3" fmla="*/ 177800 h 2692401"/>
              <a:gd name="connsiteX4" fmla="*/ 1676400 w 3962401"/>
              <a:gd name="connsiteY4" fmla="*/ 330200 h 2692401"/>
              <a:gd name="connsiteX5" fmla="*/ 1524000 w 3962401"/>
              <a:gd name="connsiteY5" fmla="*/ 330200 h 2692401"/>
              <a:gd name="connsiteX6" fmla="*/ 1524000 w 3962401"/>
              <a:gd name="connsiteY6" fmla="*/ 177800 h 2692401"/>
              <a:gd name="connsiteX7" fmla="*/ 152400 w 3962401"/>
              <a:gd name="connsiteY7" fmla="*/ 177800 h 2692401"/>
              <a:gd name="connsiteX8" fmla="*/ 152400 w 3962401"/>
              <a:gd name="connsiteY8" fmla="*/ 330200 h 2692401"/>
              <a:gd name="connsiteX9" fmla="*/ 0 w 3962401"/>
              <a:gd name="connsiteY9" fmla="*/ 330200 h 2692401"/>
              <a:gd name="connsiteX10" fmla="*/ 0 w 3962401"/>
              <a:gd name="connsiteY10" fmla="*/ 25400 h 2692401"/>
              <a:gd name="connsiteX11" fmla="*/ 3962401 w 3962401"/>
              <a:gd name="connsiteY11" fmla="*/ 25402 h 2692401"/>
              <a:gd name="connsiteX12" fmla="*/ 3962401 w 3962401"/>
              <a:gd name="connsiteY12" fmla="*/ 177802 h 2692401"/>
              <a:gd name="connsiteX13" fmla="*/ 3733801 w 3962401"/>
              <a:gd name="connsiteY13" fmla="*/ 177802 h 2692401"/>
              <a:gd name="connsiteX14" fmla="*/ 3733801 w 3962401"/>
              <a:gd name="connsiteY14" fmla="*/ 2387598 h 2692401"/>
              <a:gd name="connsiteX15" fmla="*/ 3733800 w 3962401"/>
              <a:gd name="connsiteY15" fmla="*/ 2540001 h 2692401"/>
              <a:gd name="connsiteX16" fmla="*/ 1143000 w 3962401"/>
              <a:gd name="connsiteY16" fmla="*/ 2540000 h 2692401"/>
              <a:gd name="connsiteX17" fmla="*/ 228600 w 3962401"/>
              <a:gd name="connsiteY17" fmla="*/ 2540000 h 2692401"/>
              <a:gd name="connsiteX18" fmla="*/ 76200 w 3962401"/>
              <a:gd name="connsiteY18" fmla="*/ 2692400 h 2692401"/>
              <a:gd name="connsiteX19" fmla="*/ 76200 w 3962401"/>
              <a:gd name="connsiteY19" fmla="*/ 2540004 h 2692401"/>
              <a:gd name="connsiteX20" fmla="*/ 76200 w 3962401"/>
              <a:gd name="connsiteY20" fmla="*/ 2387601 h 2692401"/>
              <a:gd name="connsiteX0" fmla="*/ 76200 w 3962401"/>
              <a:gd name="connsiteY0" fmla="*/ 2387601 h 2565404"/>
              <a:gd name="connsiteX1" fmla="*/ 3581400 w 3962401"/>
              <a:gd name="connsiteY1" fmla="*/ 2387599 h 2565404"/>
              <a:gd name="connsiteX2" fmla="*/ 3581401 w 3962401"/>
              <a:gd name="connsiteY2" fmla="*/ 177802 h 2565404"/>
              <a:gd name="connsiteX3" fmla="*/ 1676400 w 3962401"/>
              <a:gd name="connsiteY3" fmla="*/ 177800 h 2565404"/>
              <a:gd name="connsiteX4" fmla="*/ 1676400 w 3962401"/>
              <a:gd name="connsiteY4" fmla="*/ 330200 h 2565404"/>
              <a:gd name="connsiteX5" fmla="*/ 1524000 w 3962401"/>
              <a:gd name="connsiteY5" fmla="*/ 330200 h 2565404"/>
              <a:gd name="connsiteX6" fmla="*/ 1524000 w 3962401"/>
              <a:gd name="connsiteY6" fmla="*/ 177800 h 2565404"/>
              <a:gd name="connsiteX7" fmla="*/ 152400 w 3962401"/>
              <a:gd name="connsiteY7" fmla="*/ 177800 h 2565404"/>
              <a:gd name="connsiteX8" fmla="*/ 152400 w 3962401"/>
              <a:gd name="connsiteY8" fmla="*/ 330200 h 2565404"/>
              <a:gd name="connsiteX9" fmla="*/ 0 w 3962401"/>
              <a:gd name="connsiteY9" fmla="*/ 330200 h 2565404"/>
              <a:gd name="connsiteX10" fmla="*/ 0 w 3962401"/>
              <a:gd name="connsiteY10" fmla="*/ 25400 h 2565404"/>
              <a:gd name="connsiteX11" fmla="*/ 3962401 w 3962401"/>
              <a:gd name="connsiteY11" fmla="*/ 25402 h 2565404"/>
              <a:gd name="connsiteX12" fmla="*/ 3962401 w 3962401"/>
              <a:gd name="connsiteY12" fmla="*/ 177802 h 2565404"/>
              <a:gd name="connsiteX13" fmla="*/ 3733801 w 3962401"/>
              <a:gd name="connsiteY13" fmla="*/ 177802 h 2565404"/>
              <a:gd name="connsiteX14" fmla="*/ 3733801 w 3962401"/>
              <a:gd name="connsiteY14" fmla="*/ 2387598 h 2565404"/>
              <a:gd name="connsiteX15" fmla="*/ 3733800 w 3962401"/>
              <a:gd name="connsiteY15" fmla="*/ 2540001 h 2565404"/>
              <a:gd name="connsiteX16" fmla="*/ 1143000 w 3962401"/>
              <a:gd name="connsiteY16" fmla="*/ 2540000 h 2565404"/>
              <a:gd name="connsiteX17" fmla="*/ 228600 w 3962401"/>
              <a:gd name="connsiteY17" fmla="*/ 2540000 h 2565404"/>
              <a:gd name="connsiteX18" fmla="*/ 76200 w 3962401"/>
              <a:gd name="connsiteY18" fmla="*/ 2540004 h 2565404"/>
              <a:gd name="connsiteX19" fmla="*/ 76200 w 3962401"/>
              <a:gd name="connsiteY19" fmla="*/ 2387601 h 2565404"/>
              <a:gd name="connsiteX0" fmla="*/ 558800 w 4445001"/>
              <a:gd name="connsiteY0" fmla="*/ 2387601 h 2540001"/>
              <a:gd name="connsiteX1" fmla="*/ 4064000 w 4445001"/>
              <a:gd name="connsiteY1" fmla="*/ 2387599 h 2540001"/>
              <a:gd name="connsiteX2" fmla="*/ 4064001 w 4445001"/>
              <a:gd name="connsiteY2" fmla="*/ 177802 h 2540001"/>
              <a:gd name="connsiteX3" fmla="*/ 2159000 w 4445001"/>
              <a:gd name="connsiteY3" fmla="*/ 177800 h 2540001"/>
              <a:gd name="connsiteX4" fmla="*/ 2159000 w 4445001"/>
              <a:gd name="connsiteY4" fmla="*/ 330200 h 2540001"/>
              <a:gd name="connsiteX5" fmla="*/ 2006600 w 4445001"/>
              <a:gd name="connsiteY5" fmla="*/ 330200 h 2540001"/>
              <a:gd name="connsiteX6" fmla="*/ 2006600 w 4445001"/>
              <a:gd name="connsiteY6" fmla="*/ 177800 h 2540001"/>
              <a:gd name="connsiteX7" fmla="*/ 635000 w 4445001"/>
              <a:gd name="connsiteY7" fmla="*/ 177800 h 2540001"/>
              <a:gd name="connsiteX8" fmla="*/ 635000 w 4445001"/>
              <a:gd name="connsiteY8" fmla="*/ 330200 h 2540001"/>
              <a:gd name="connsiteX9" fmla="*/ 482600 w 4445001"/>
              <a:gd name="connsiteY9" fmla="*/ 330200 h 2540001"/>
              <a:gd name="connsiteX10" fmla="*/ 482600 w 4445001"/>
              <a:gd name="connsiteY10" fmla="*/ 25400 h 2540001"/>
              <a:gd name="connsiteX11" fmla="*/ 4445001 w 4445001"/>
              <a:gd name="connsiteY11" fmla="*/ 25402 h 2540001"/>
              <a:gd name="connsiteX12" fmla="*/ 4445001 w 4445001"/>
              <a:gd name="connsiteY12" fmla="*/ 177802 h 2540001"/>
              <a:gd name="connsiteX13" fmla="*/ 4216401 w 4445001"/>
              <a:gd name="connsiteY13" fmla="*/ 177802 h 2540001"/>
              <a:gd name="connsiteX14" fmla="*/ 4216401 w 4445001"/>
              <a:gd name="connsiteY14" fmla="*/ 2387598 h 2540001"/>
              <a:gd name="connsiteX15" fmla="*/ 4216400 w 4445001"/>
              <a:gd name="connsiteY15" fmla="*/ 2540001 h 2540001"/>
              <a:gd name="connsiteX16" fmla="*/ 1625600 w 4445001"/>
              <a:gd name="connsiteY16" fmla="*/ 2540000 h 2540001"/>
              <a:gd name="connsiteX17" fmla="*/ 711200 w 4445001"/>
              <a:gd name="connsiteY17" fmla="*/ 2540000 h 2540001"/>
              <a:gd name="connsiteX18" fmla="*/ 558800 w 4445001"/>
              <a:gd name="connsiteY18" fmla="*/ 2387601 h 2540001"/>
              <a:gd name="connsiteX0" fmla="*/ 228600 w 3962401"/>
              <a:gd name="connsiteY0" fmla="*/ 2540000 h 2781299"/>
              <a:gd name="connsiteX1" fmla="*/ 3581400 w 3962401"/>
              <a:gd name="connsiteY1" fmla="*/ 2387599 h 2781299"/>
              <a:gd name="connsiteX2" fmla="*/ 3581401 w 3962401"/>
              <a:gd name="connsiteY2" fmla="*/ 177802 h 2781299"/>
              <a:gd name="connsiteX3" fmla="*/ 1676400 w 3962401"/>
              <a:gd name="connsiteY3" fmla="*/ 177800 h 2781299"/>
              <a:gd name="connsiteX4" fmla="*/ 1676400 w 3962401"/>
              <a:gd name="connsiteY4" fmla="*/ 330200 h 2781299"/>
              <a:gd name="connsiteX5" fmla="*/ 1524000 w 3962401"/>
              <a:gd name="connsiteY5" fmla="*/ 330200 h 2781299"/>
              <a:gd name="connsiteX6" fmla="*/ 1524000 w 3962401"/>
              <a:gd name="connsiteY6" fmla="*/ 177800 h 2781299"/>
              <a:gd name="connsiteX7" fmla="*/ 152400 w 3962401"/>
              <a:gd name="connsiteY7" fmla="*/ 177800 h 2781299"/>
              <a:gd name="connsiteX8" fmla="*/ 152400 w 3962401"/>
              <a:gd name="connsiteY8" fmla="*/ 330200 h 2781299"/>
              <a:gd name="connsiteX9" fmla="*/ 0 w 3962401"/>
              <a:gd name="connsiteY9" fmla="*/ 330200 h 2781299"/>
              <a:gd name="connsiteX10" fmla="*/ 0 w 3962401"/>
              <a:gd name="connsiteY10" fmla="*/ 25400 h 2781299"/>
              <a:gd name="connsiteX11" fmla="*/ 3962401 w 3962401"/>
              <a:gd name="connsiteY11" fmla="*/ 25402 h 2781299"/>
              <a:gd name="connsiteX12" fmla="*/ 3962401 w 3962401"/>
              <a:gd name="connsiteY12" fmla="*/ 177802 h 2781299"/>
              <a:gd name="connsiteX13" fmla="*/ 3733801 w 3962401"/>
              <a:gd name="connsiteY13" fmla="*/ 177802 h 2781299"/>
              <a:gd name="connsiteX14" fmla="*/ 3733801 w 3962401"/>
              <a:gd name="connsiteY14" fmla="*/ 2387598 h 2781299"/>
              <a:gd name="connsiteX15" fmla="*/ 3733800 w 3962401"/>
              <a:gd name="connsiteY15" fmla="*/ 2540001 h 2781299"/>
              <a:gd name="connsiteX16" fmla="*/ 1143000 w 3962401"/>
              <a:gd name="connsiteY16" fmla="*/ 2540000 h 2781299"/>
              <a:gd name="connsiteX17" fmla="*/ 228600 w 3962401"/>
              <a:gd name="connsiteY17" fmla="*/ 2540000 h 2781299"/>
              <a:gd name="connsiteX0" fmla="*/ 1143000 w 3962401"/>
              <a:gd name="connsiteY0" fmla="*/ 2540000 h 2540001"/>
              <a:gd name="connsiteX1" fmla="*/ 3581400 w 3962401"/>
              <a:gd name="connsiteY1" fmla="*/ 2387599 h 2540001"/>
              <a:gd name="connsiteX2" fmla="*/ 3581401 w 3962401"/>
              <a:gd name="connsiteY2" fmla="*/ 177802 h 2540001"/>
              <a:gd name="connsiteX3" fmla="*/ 1676400 w 3962401"/>
              <a:gd name="connsiteY3" fmla="*/ 177800 h 2540001"/>
              <a:gd name="connsiteX4" fmla="*/ 1676400 w 3962401"/>
              <a:gd name="connsiteY4" fmla="*/ 330200 h 2540001"/>
              <a:gd name="connsiteX5" fmla="*/ 1524000 w 3962401"/>
              <a:gd name="connsiteY5" fmla="*/ 330200 h 2540001"/>
              <a:gd name="connsiteX6" fmla="*/ 1524000 w 3962401"/>
              <a:gd name="connsiteY6" fmla="*/ 177800 h 2540001"/>
              <a:gd name="connsiteX7" fmla="*/ 152400 w 3962401"/>
              <a:gd name="connsiteY7" fmla="*/ 177800 h 2540001"/>
              <a:gd name="connsiteX8" fmla="*/ 152400 w 3962401"/>
              <a:gd name="connsiteY8" fmla="*/ 330200 h 2540001"/>
              <a:gd name="connsiteX9" fmla="*/ 0 w 3962401"/>
              <a:gd name="connsiteY9" fmla="*/ 330200 h 2540001"/>
              <a:gd name="connsiteX10" fmla="*/ 0 w 3962401"/>
              <a:gd name="connsiteY10" fmla="*/ 25400 h 2540001"/>
              <a:gd name="connsiteX11" fmla="*/ 3962401 w 3962401"/>
              <a:gd name="connsiteY11" fmla="*/ 25402 h 2540001"/>
              <a:gd name="connsiteX12" fmla="*/ 3962401 w 3962401"/>
              <a:gd name="connsiteY12" fmla="*/ 177802 h 2540001"/>
              <a:gd name="connsiteX13" fmla="*/ 3733801 w 3962401"/>
              <a:gd name="connsiteY13" fmla="*/ 177802 h 2540001"/>
              <a:gd name="connsiteX14" fmla="*/ 3733801 w 3962401"/>
              <a:gd name="connsiteY14" fmla="*/ 2387598 h 2540001"/>
              <a:gd name="connsiteX15" fmla="*/ 3733800 w 3962401"/>
              <a:gd name="connsiteY15" fmla="*/ 2540001 h 2540001"/>
              <a:gd name="connsiteX16" fmla="*/ 1143000 w 3962401"/>
              <a:gd name="connsiteY16" fmla="*/ 2540000 h 2540001"/>
              <a:gd name="connsiteX0" fmla="*/ 3733800 w 3962401"/>
              <a:gd name="connsiteY0" fmla="*/ 2540001 h 2540001"/>
              <a:gd name="connsiteX1" fmla="*/ 3581400 w 3962401"/>
              <a:gd name="connsiteY1" fmla="*/ 2387599 h 2540001"/>
              <a:gd name="connsiteX2" fmla="*/ 3581401 w 3962401"/>
              <a:gd name="connsiteY2" fmla="*/ 177802 h 2540001"/>
              <a:gd name="connsiteX3" fmla="*/ 1676400 w 3962401"/>
              <a:gd name="connsiteY3" fmla="*/ 177800 h 2540001"/>
              <a:gd name="connsiteX4" fmla="*/ 1676400 w 3962401"/>
              <a:gd name="connsiteY4" fmla="*/ 330200 h 2540001"/>
              <a:gd name="connsiteX5" fmla="*/ 1524000 w 3962401"/>
              <a:gd name="connsiteY5" fmla="*/ 330200 h 2540001"/>
              <a:gd name="connsiteX6" fmla="*/ 1524000 w 3962401"/>
              <a:gd name="connsiteY6" fmla="*/ 177800 h 2540001"/>
              <a:gd name="connsiteX7" fmla="*/ 152400 w 3962401"/>
              <a:gd name="connsiteY7" fmla="*/ 177800 h 2540001"/>
              <a:gd name="connsiteX8" fmla="*/ 152400 w 3962401"/>
              <a:gd name="connsiteY8" fmla="*/ 330200 h 2540001"/>
              <a:gd name="connsiteX9" fmla="*/ 0 w 3962401"/>
              <a:gd name="connsiteY9" fmla="*/ 330200 h 2540001"/>
              <a:gd name="connsiteX10" fmla="*/ 0 w 3962401"/>
              <a:gd name="connsiteY10" fmla="*/ 25400 h 2540001"/>
              <a:gd name="connsiteX11" fmla="*/ 3962401 w 3962401"/>
              <a:gd name="connsiteY11" fmla="*/ 25402 h 2540001"/>
              <a:gd name="connsiteX12" fmla="*/ 3962401 w 3962401"/>
              <a:gd name="connsiteY12" fmla="*/ 177802 h 2540001"/>
              <a:gd name="connsiteX13" fmla="*/ 3733801 w 3962401"/>
              <a:gd name="connsiteY13" fmla="*/ 177802 h 2540001"/>
              <a:gd name="connsiteX14" fmla="*/ 3733801 w 3962401"/>
              <a:gd name="connsiteY14" fmla="*/ 2387598 h 2540001"/>
              <a:gd name="connsiteX15" fmla="*/ 3733800 w 3962401"/>
              <a:gd name="connsiteY15" fmla="*/ 2540001 h 2540001"/>
              <a:gd name="connsiteX0" fmla="*/ 3733801 w 3962401"/>
              <a:gd name="connsiteY0" fmla="*/ 2387598 h 2755898"/>
              <a:gd name="connsiteX1" fmla="*/ 3581400 w 3962401"/>
              <a:gd name="connsiteY1" fmla="*/ 2387599 h 2755898"/>
              <a:gd name="connsiteX2" fmla="*/ 3581401 w 3962401"/>
              <a:gd name="connsiteY2" fmla="*/ 177802 h 2755898"/>
              <a:gd name="connsiteX3" fmla="*/ 1676400 w 3962401"/>
              <a:gd name="connsiteY3" fmla="*/ 177800 h 2755898"/>
              <a:gd name="connsiteX4" fmla="*/ 1676400 w 3962401"/>
              <a:gd name="connsiteY4" fmla="*/ 330200 h 2755898"/>
              <a:gd name="connsiteX5" fmla="*/ 1524000 w 3962401"/>
              <a:gd name="connsiteY5" fmla="*/ 330200 h 2755898"/>
              <a:gd name="connsiteX6" fmla="*/ 1524000 w 3962401"/>
              <a:gd name="connsiteY6" fmla="*/ 177800 h 2755898"/>
              <a:gd name="connsiteX7" fmla="*/ 152400 w 3962401"/>
              <a:gd name="connsiteY7" fmla="*/ 177800 h 2755898"/>
              <a:gd name="connsiteX8" fmla="*/ 152400 w 3962401"/>
              <a:gd name="connsiteY8" fmla="*/ 330200 h 2755898"/>
              <a:gd name="connsiteX9" fmla="*/ 0 w 3962401"/>
              <a:gd name="connsiteY9" fmla="*/ 330200 h 2755898"/>
              <a:gd name="connsiteX10" fmla="*/ 0 w 3962401"/>
              <a:gd name="connsiteY10" fmla="*/ 25400 h 2755898"/>
              <a:gd name="connsiteX11" fmla="*/ 3962401 w 3962401"/>
              <a:gd name="connsiteY11" fmla="*/ 25402 h 2755898"/>
              <a:gd name="connsiteX12" fmla="*/ 3962401 w 3962401"/>
              <a:gd name="connsiteY12" fmla="*/ 177802 h 2755898"/>
              <a:gd name="connsiteX13" fmla="*/ 3733801 w 3962401"/>
              <a:gd name="connsiteY13" fmla="*/ 177802 h 2755898"/>
              <a:gd name="connsiteX14" fmla="*/ 3733801 w 3962401"/>
              <a:gd name="connsiteY14" fmla="*/ 2387598 h 2755898"/>
              <a:gd name="connsiteX0" fmla="*/ 3733801 w 3962401"/>
              <a:gd name="connsiteY0" fmla="*/ 2387598 h 2387598"/>
              <a:gd name="connsiteX1" fmla="*/ 3581401 w 3962401"/>
              <a:gd name="connsiteY1" fmla="*/ 177802 h 2387598"/>
              <a:gd name="connsiteX2" fmla="*/ 1676400 w 3962401"/>
              <a:gd name="connsiteY2" fmla="*/ 177800 h 2387598"/>
              <a:gd name="connsiteX3" fmla="*/ 1676400 w 3962401"/>
              <a:gd name="connsiteY3" fmla="*/ 330200 h 2387598"/>
              <a:gd name="connsiteX4" fmla="*/ 1524000 w 3962401"/>
              <a:gd name="connsiteY4" fmla="*/ 330200 h 2387598"/>
              <a:gd name="connsiteX5" fmla="*/ 1524000 w 3962401"/>
              <a:gd name="connsiteY5" fmla="*/ 177800 h 2387598"/>
              <a:gd name="connsiteX6" fmla="*/ 152400 w 3962401"/>
              <a:gd name="connsiteY6" fmla="*/ 177800 h 2387598"/>
              <a:gd name="connsiteX7" fmla="*/ 152400 w 3962401"/>
              <a:gd name="connsiteY7" fmla="*/ 330200 h 2387598"/>
              <a:gd name="connsiteX8" fmla="*/ 0 w 3962401"/>
              <a:gd name="connsiteY8" fmla="*/ 330200 h 2387598"/>
              <a:gd name="connsiteX9" fmla="*/ 0 w 3962401"/>
              <a:gd name="connsiteY9" fmla="*/ 25400 h 2387598"/>
              <a:gd name="connsiteX10" fmla="*/ 3962401 w 3962401"/>
              <a:gd name="connsiteY10" fmla="*/ 25402 h 2387598"/>
              <a:gd name="connsiteX11" fmla="*/ 3962401 w 3962401"/>
              <a:gd name="connsiteY11" fmla="*/ 177802 h 2387598"/>
              <a:gd name="connsiteX12" fmla="*/ 3733801 w 3962401"/>
              <a:gd name="connsiteY12" fmla="*/ 177802 h 2387598"/>
              <a:gd name="connsiteX13" fmla="*/ 3733801 w 3962401"/>
              <a:gd name="connsiteY13" fmla="*/ 2387598 h 2387598"/>
              <a:gd name="connsiteX0" fmla="*/ 3733801 w 3962401"/>
              <a:gd name="connsiteY0" fmla="*/ 177802 h 330200"/>
              <a:gd name="connsiteX1" fmla="*/ 3581401 w 3962401"/>
              <a:gd name="connsiteY1" fmla="*/ 177802 h 330200"/>
              <a:gd name="connsiteX2" fmla="*/ 1676400 w 3962401"/>
              <a:gd name="connsiteY2" fmla="*/ 177800 h 330200"/>
              <a:gd name="connsiteX3" fmla="*/ 1676400 w 3962401"/>
              <a:gd name="connsiteY3" fmla="*/ 330200 h 330200"/>
              <a:gd name="connsiteX4" fmla="*/ 1524000 w 3962401"/>
              <a:gd name="connsiteY4" fmla="*/ 330200 h 330200"/>
              <a:gd name="connsiteX5" fmla="*/ 1524000 w 3962401"/>
              <a:gd name="connsiteY5" fmla="*/ 177800 h 330200"/>
              <a:gd name="connsiteX6" fmla="*/ 152400 w 3962401"/>
              <a:gd name="connsiteY6" fmla="*/ 177800 h 330200"/>
              <a:gd name="connsiteX7" fmla="*/ 152400 w 3962401"/>
              <a:gd name="connsiteY7" fmla="*/ 330200 h 330200"/>
              <a:gd name="connsiteX8" fmla="*/ 0 w 3962401"/>
              <a:gd name="connsiteY8" fmla="*/ 330200 h 330200"/>
              <a:gd name="connsiteX9" fmla="*/ 0 w 3962401"/>
              <a:gd name="connsiteY9" fmla="*/ 25400 h 330200"/>
              <a:gd name="connsiteX10" fmla="*/ 3962401 w 3962401"/>
              <a:gd name="connsiteY10" fmla="*/ 25402 h 330200"/>
              <a:gd name="connsiteX11" fmla="*/ 3962401 w 3962401"/>
              <a:gd name="connsiteY11" fmla="*/ 177802 h 330200"/>
              <a:gd name="connsiteX12" fmla="*/ 3733801 w 3962401"/>
              <a:gd name="connsiteY12" fmla="*/ 177802 h 330200"/>
              <a:gd name="connsiteX0" fmla="*/ 3733801 w 3962401"/>
              <a:gd name="connsiteY0" fmla="*/ 177802 h 330200"/>
              <a:gd name="connsiteX1" fmla="*/ 3581401 w 3962401"/>
              <a:gd name="connsiteY1" fmla="*/ 177802 h 330200"/>
              <a:gd name="connsiteX2" fmla="*/ 1676400 w 3962401"/>
              <a:gd name="connsiteY2" fmla="*/ 177800 h 330200"/>
              <a:gd name="connsiteX3" fmla="*/ 1676400 w 3962401"/>
              <a:gd name="connsiteY3" fmla="*/ 330200 h 330200"/>
              <a:gd name="connsiteX4" fmla="*/ 1524000 w 3962401"/>
              <a:gd name="connsiteY4" fmla="*/ 330200 h 330200"/>
              <a:gd name="connsiteX5" fmla="*/ 1524000 w 3962401"/>
              <a:gd name="connsiteY5" fmla="*/ 177800 h 330200"/>
              <a:gd name="connsiteX6" fmla="*/ 152400 w 3962401"/>
              <a:gd name="connsiteY6" fmla="*/ 330200 h 330200"/>
              <a:gd name="connsiteX7" fmla="*/ 0 w 3962401"/>
              <a:gd name="connsiteY7" fmla="*/ 330200 h 330200"/>
              <a:gd name="connsiteX8" fmla="*/ 0 w 3962401"/>
              <a:gd name="connsiteY8" fmla="*/ 25400 h 330200"/>
              <a:gd name="connsiteX9" fmla="*/ 3962401 w 3962401"/>
              <a:gd name="connsiteY9" fmla="*/ 25402 h 330200"/>
              <a:gd name="connsiteX10" fmla="*/ 3962401 w 3962401"/>
              <a:gd name="connsiteY10" fmla="*/ 177802 h 330200"/>
              <a:gd name="connsiteX11" fmla="*/ 3733801 w 3962401"/>
              <a:gd name="connsiteY11" fmla="*/ 177802 h 330200"/>
              <a:gd name="connsiteX0" fmla="*/ 3733801 w 3962401"/>
              <a:gd name="connsiteY0" fmla="*/ 177802 h 330200"/>
              <a:gd name="connsiteX1" fmla="*/ 3581401 w 3962401"/>
              <a:gd name="connsiteY1" fmla="*/ 177802 h 330200"/>
              <a:gd name="connsiteX2" fmla="*/ 1676400 w 3962401"/>
              <a:gd name="connsiteY2" fmla="*/ 177800 h 330200"/>
              <a:gd name="connsiteX3" fmla="*/ 1676400 w 3962401"/>
              <a:gd name="connsiteY3" fmla="*/ 330200 h 330200"/>
              <a:gd name="connsiteX4" fmla="*/ 1524000 w 3962401"/>
              <a:gd name="connsiteY4" fmla="*/ 330200 h 330200"/>
              <a:gd name="connsiteX5" fmla="*/ 1524000 w 3962401"/>
              <a:gd name="connsiteY5" fmla="*/ 177800 h 330200"/>
              <a:gd name="connsiteX6" fmla="*/ 0 w 3962401"/>
              <a:gd name="connsiteY6" fmla="*/ 330200 h 330200"/>
              <a:gd name="connsiteX7" fmla="*/ 0 w 3962401"/>
              <a:gd name="connsiteY7" fmla="*/ 25400 h 330200"/>
              <a:gd name="connsiteX8" fmla="*/ 3962401 w 3962401"/>
              <a:gd name="connsiteY8" fmla="*/ 25402 h 330200"/>
              <a:gd name="connsiteX9" fmla="*/ 3962401 w 3962401"/>
              <a:gd name="connsiteY9" fmla="*/ 177802 h 330200"/>
              <a:gd name="connsiteX10" fmla="*/ 3733801 w 3962401"/>
              <a:gd name="connsiteY10" fmla="*/ 177802 h 330200"/>
              <a:gd name="connsiteX0" fmla="*/ 3733801 w 3962401"/>
              <a:gd name="connsiteY0" fmla="*/ 177800 h 330198"/>
              <a:gd name="connsiteX1" fmla="*/ 3581401 w 3962401"/>
              <a:gd name="connsiteY1" fmla="*/ 177800 h 330198"/>
              <a:gd name="connsiteX2" fmla="*/ 1676400 w 3962401"/>
              <a:gd name="connsiteY2" fmla="*/ 177798 h 330198"/>
              <a:gd name="connsiteX3" fmla="*/ 1676400 w 3962401"/>
              <a:gd name="connsiteY3" fmla="*/ 330198 h 330198"/>
              <a:gd name="connsiteX4" fmla="*/ 1524000 w 3962401"/>
              <a:gd name="connsiteY4" fmla="*/ 330198 h 330198"/>
              <a:gd name="connsiteX5" fmla="*/ 1524000 w 3962401"/>
              <a:gd name="connsiteY5" fmla="*/ 177798 h 330198"/>
              <a:gd name="connsiteX6" fmla="*/ 0 w 3962401"/>
              <a:gd name="connsiteY6" fmla="*/ 330198 h 330198"/>
              <a:gd name="connsiteX7" fmla="*/ 1600199 w 3962401"/>
              <a:gd name="connsiteY7" fmla="*/ 31956 h 330198"/>
              <a:gd name="connsiteX8" fmla="*/ 3962401 w 3962401"/>
              <a:gd name="connsiteY8" fmla="*/ 25400 h 330198"/>
              <a:gd name="connsiteX9" fmla="*/ 3962401 w 3962401"/>
              <a:gd name="connsiteY9" fmla="*/ 177800 h 330198"/>
              <a:gd name="connsiteX10" fmla="*/ 3733801 w 3962401"/>
              <a:gd name="connsiteY10" fmla="*/ 177800 h 330198"/>
              <a:gd name="connsiteX0" fmla="*/ 2209801 w 2438401"/>
              <a:gd name="connsiteY0" fmla="*/ 177800 h 330198"/>
              <a:gd name="connsiteX1" fmla="*/ 2057401 w 2438401"/>
              <a:gd name="connsiteY1" fmla="*/ 177800 h 330198"/>
              <a:gd name="connsiteX2" fmla="*/ 152400 w 2438401"/>
              <a:gd name="connsiteY2" fmla="*/ 177798 h 330198"/>
              <a:gd name="connsiteX3" fmla="*/ 152400 w 2438401"/>
              <a:gd name="connsiteY3" fmla="*/ 330198 h 330198"/>
              <a:gd name="connsiteX4" fmla="*/ 0 w 2438401"/>
              <a:gd name="connsiteY4" fmla="*/ 330198 h 330198"/>
              <a:gd name="connsiteX5" fmla="*/ 0 w 2438401"/>
              <a:gd name="connsiteY5" fmla="*/ 177798 h 330198"/>
              <a:gd name="connsiteX6" fmla="*/ 76199 w 2438401"/>
              <a:gd name="connsiteY6" fmla="*/ 31956 h 330198"/>
              <a:gd name="connsiteX7" fmla="*/ 2438401 w 2438401"/>
              <a:gd name="connsiteY7" fmla="*/ 25400 h 330198"/>
              <a:gd name="connsiteX8" fmla="*/ 2438401 w 2438401"/>
              <a:gd name="connsiteY8" fmla="*/ 177800 h 330198"/>
              <a:gd name="connsiteX9" fmla="*/ 2209801 w 2438401"/>
              <a:gd name="connsiteY9" fmla="*/ 177800 h 330198"/>
              <a:gd name="connsiteX0" fmla="*/ 2209801 w 2438401"/>
              <a:gd name="connsiteY0" fmla="*/ 177800 h 330198"/>
              <a:gd name="connsiteX1" fmla="*/ 2057401 w 2438401"/>
              <a:gd name="connsiteY1" fmla="*/ 177800 h 330198"/>
              <a:gd name="connsiteX2" fmla="*/ 152400 w 2438401"/>
              <a:gd name="connsiteY2" fmla="*/ 177798 h 330198"/>
              <a:gd name="connsiteX3" fmla="*/ 152400 w 2438401"/>
              <a:gd name="connsiteY3" fmla="*/ 330198 h 330198"/>
              <a:gd name="connsiteX4" fmla="*/ 0 w 2438401"/>
              <a:gd name="connsiteY4" fmla="*/ 330198 h 330198"/>
              <a:gd name="connsiteX5" fmla="*/ 76199 w 2438401"/>
              <a:gd name="connsiteY5" fmla="*/ 31956 h 330198"/>
              <a:gd name="connsiteX6" fmla="*/ 2438401 w 2438401"/>
              <a:gd name="connsiteY6" fmla="*/ 25400 h 330198"/>
              <a:gd name="connsiteX7" fmla="*/ 2438401 w 2438401"/>
              <a:gd name="connsiteY7" fmla="*/ 177800 h 330198"/>
              <a:gd name="connsiteX8" fmla="*/ 2209801 w 2438401"/>
              <a:gd name="connsiteY8" fmla="*/ 177800 h 330198"/>
              <a:gd name="connsiteX0" fmla="*/ 2209801 w 2438401"/>
              <a:gd name="connsiteY0" fmla="*/ 177800 h 330198"/>
              <a:gd name="connsiteX1" fmla="*/ 2057401 w 2438401"/>
              <a:gd name="connsiteY1" fmla="*/ 177800 h 330198"/>
              <a:gd name="connsiteX2" fmla="*/ 152400 w 2438401"/>
              <a:gd name="connsiteY2" fmla="*/ 177798 h 330198"/>
              <a:gd name="connsiteX3" fmla="*/ 152400 w 2438401"/>
              <a:gd name="connsiteY3" fmla="*/ 330198 h 330198"/>
              <a:gd name="connsiteX4" fmla="*/ 0 w 2438401"/>
              <a:gd name="connsiteY4" fmla="*/ 330198 h 330198"/>
              <a:gd name="connsiteX5" fmla="*/ 1447802 w 2438401"/>
              <a:gd name="connsiteY5" fmla="*/ 31957 h 330198"/>
              <a:gd name="connsiteX6" fmla="*/ 2438401 w 2438401"/>
              <a:gd name="connsiteY6" fmla="*/ 25400 h 330198"/>
              <a:gd name="connsiteX7" fmla="*/ 2438401 w 2438401"/>
              <a:gd name="connsiteY7" fmla="*/ 177800 h 330198"/>
              <a:gd name="connsiteX8" fmla="*/ 2209801 w 2438401"/>
              <a:gd name="connsiteY8" fmla="*/ 177800 h 330198"/>
              <a:gd name="connsiteX0" fmla="*/ 2209801 w 2438401"/>
              <a:gd name="connsiteY0" fmla="*/ 177800 h 330198"/>
              <a:gd name="connsiteX1" fmla="*/ 2057401 w 2438401"/>
              <a:gd name="connsiteY1" fmla="*/ 177800 h 330198"/>
              <a:gd name="connsiteX2" fmla="*/ 152400 w 2438401"/>
              <a:gd name="connsiteY2" fmla="*/ 177798 h 330198"/>
              <a:gd name="connsiteX3" fmla="*/ 0 w 2438401"/>
              <a:gd name="connsiteY3" fmla="*/ 330198 h 330198"/>
              <a:gd name="connsiteX4" fmla="*/ 1447802 w 2438401"/>
              <a:gd name="connsiteY4" fmla="*/ 31957 h 330198"/>
              <a:gd name="connsiteX5" fmla="*/ 2438401 w 2438401"/>
              <a:gd name="connsiteY5" fmla="*/ 25400 h 330198"/>
              <a:gd name="connsiteX6" fmla="*/ 2438401 w 2438401"/>
              <a:gd name="connsiteY6" fmla="*/ 177800 h 330198"/>
              <a:gd name="connsiteX7" fmla="*/ 2209801 w 2438401"/>
              <a:gd name="connsiteY7" fmla="*/ 177800 h 330198"/>
              <a:gd name="connsiteX0" fmla="*/ 2057401 w 2286001"/>
              <a:gd name="connsiteY0" fmla="*/ 177800 h 177800"/>
              <a:gd name="connsiteX1" fmla="*/ 1905001 w 2286001"/>
              <a:gd name="connsiteY1" fmla="*/ 177800 h 177800"/>
              <a:gd name="connsiteX2" fmla="*/ 0 w 2286001"/>
              <a:gd name="connsiteY2" fmla="*/ 177798 h 177800"/>
              <a:gd name="connsiteX3" fmla="*/ 1295402 w 2286001"/>
              <a:gd name="connsiteY3" fmla="*/ 31957 h 177800"/>
              <a:gd name="connsiteX4" fmla="*/ 2286001 w 2286001"/>
              <a:gd name="connsiteY4" fmla="*/ 25400 h 177800"/>
              <a:gd name="connsiteX5" fmla="*/ 2286001 w 2286001"/>
              <a:gd name="connsiteY5" fmla="*/ 177800 h 177800"/>
              <a:gd name="connsiteX6" fmla="*/ 2057401 w 2286001"/>
              <a:gd name="connsiteY6" fmla="*/ 177800 h 177800"/>
              <a:gd name="connsiteX0" fmla="*/ 838199 w 1066799"/>
              <a:gd name="connsiteY0" fmla="*/ 177800 h 184357"/>
              <a:gd name="connsiteX1" fmla="*/ 685799 w 1066799"/>
              <a:gd name="connsiteY1" fmla="*/ 177800 h 184357"/>
              <a:gd name="connsiteX2" fmla="*/ 0 w 1066799"/>
              <a:gd name="connsiteY2" fmla="*/ 184357 h 184357"/>
              <a:gd name="connsiteX3" fmla="*/ 76200 w 1066799"/>
              <a:gd name="connsiteY3" fmla="*/ 31957 h 184357"/>
              <a:gd name="connsiteX4" fmla="*/ 1066799 w 1066799"/>
              <a:gd name="connsiteY4" fmla="*/ 25400 h 184357"/>
              <a:gd name="connsiteX5" fmla="*/ 1066799 w 1066799"/>
              <a:gd name="connsiteY5" fmla="*/ 177800 h 184357"/>
              <a:gd name="connsiteX6" fmla="*/ 838199 w 1066799"/>
              <a:gd name="connsiteY6" fmla="*/ 177800 h 184357"/>
              <a:gd name="connsiteX0" fmla="*/ 762000 w 990600"/>
              <a:gd name="connsiteY0" fmla="*/ 177800 h 228600"/>
              <a:gd name="connsiteX1" fmla="*/ 609600 w 990600"/>
              <a:gd name="connsiteY1" fmla="*/ 177800 h 228600"/>
              <a:gd name="connsiteX2" fmla="*/ 0 w 990600"/>
              <a:gd name="connsiteY2" fmla="*/ 228600 h 228600"/>
              <a:gd name="connsiteX3" fmla="*/ 1 w 990600"/>
              <a:gd name="connsiteY3" fmla="*/ 31957 h 228600"/>
              <a:gd name="connsiteX4" fmla="*/ 990600 w 990600"/>
              <a:gd name="connsiteY4" fmla="*/ 25400 h 228600"/>
              <a:gd name="connsiteX5" fmla="*/ 990600 w 990600"/>
              <a:gd name="connsiteY5" fmla="*/ 177800 h 228600"/>
              <a:gd name="connsiteX6" fmla="*/ 762000 w 990600"/>
              <a:gd name="connsiteY6" fmla="*/ 177800 h 228600"/>
              <a:gd name="connsiteX0" fmla="*/ 762000 w 990600"/>
              <a:gd name="connsiteY0" fmla="*/ 177800 h 228600"/>
              <a:gd name="connsiteX1" fmla="*/ 609600 w 990600"/>
              <a:gd name="connsiteY1" fmla="*/ 177800 h 228600"/>
              <a:gd name="connsiteX2" fmla="*/ 0 w 990600"/>
              <a:gd name="connsiteY2" fmla="*/ 228600 h 228600"/>
              <a:gd name="connsiteX3" fmla="*/ 1 w 990600"/>
              <a:gd name="connsiteY3" fmla="*/ 31957 h 228600"/>
              <a:gd name="connsiteX4" fmla="*/ 990600 w 990600"/>
              <a:gd name="connsiteY4" fmla="*/ 25400 h 228600"/>
              <a:gd name="connsiteX5" fmla="*/ 990600 w 990600"/>
              <a:gd name="connsiteY5" fmla="*/ 228599 h 228600"/>
              <a:gd name="connsiteX6" fmla="*/ 762000 w 990600"/>
              <a:gd name="connsiteY6" fmla="*/ 177800 h 228600"/>
              <a:gd name="connsiteX0" fmla="*/ 990600 w 990600"/>
              <a:gd name="connsiteY0" fmla="*/ 228599 h 228600"/>
              <a:gd name="connsiteX1" fmla="*/ 609600 w 990600"/>
              <a:gd name="connsiteY1" fmla="*/ 177800 h 228600"/>
              <a:gd name="connsiteX2" fmla="*/ 0 w 990600"/>
              <a:gd name="connsiteY2" fmla="*/ 228600 h 228600"/>
              <a:gd name="connsiteX3" fmla="*/ 1 w 990600"/>
              <a:gd name="connsiteY3" fmla="*/ 31957 h 228600"/>
              <a:gd name="connsiteX4" fmla="*/ 990600 w 990600"/>
              <a:gd name="connsiteY4" fmla="*/ 25400 h 228600"/>
              <a:gd name="connsiteX5" fmla="*/ 990600 w 990600"/>
              <a:gd name="connsiteY5" fmla="*/ 228599 h 228600"/>
              <a:gd name="connsiteX0" fmla="*/ 990600 w 990600"/>
              <a:gd name="connsiteY0" fmla="*/ 228599 h 228600"/>
              <a:gd name="connsiteX1" fmla="*/ 0 w 990600"/>
              <a:gd name="connsiteY1" fmla="*/ 228600 h 228600"/>
              <a:gd name="connsiteX2" fmla="*/ 1 w 990600"/>
              <a:gd name="connsiteY2" fmla="*/ 31957 h 228600"/>
              <a:gd name="connsiteX3" fmla="*/ 990600 w 990600"/>
              <a:gd name="connsiteY3" fmla="*/ 25400 h 228600"/>
              <a:gd name="connsiteX4" fmla="*/ 990600 w 990600"/>
              <a:gd name="connsiteY4" fmla="*/ 228599 h 228600"/>
              <a:gd name="connsiteX0" fmla="*/ 990600 w 990600"/>
              <a:gd name="connsiteY0" fmla="*/ 222042 h 222043"/>
              <a:gd name="connsiteX1" fmla="*/ 0 w 990600"/>
              <a:gd name="connsiteY1" fmla="*/ 222043 h 222043"/>
              <a:gd name="connsiteX2" fmla="*/ 1 w 990600"/>
              <a:gd name="connsiteY2" fmla="*/ 25400 h 222043"/>
              <a:gd name="connsiteX3" fmla="*/ 990600 w 990600"/>
              <a:gd name="connsiteY3" fmla="*/ 18843 h 222043"/>
              <a:gd name="connsiteX4" fmla="*/ 990600 w 990600"/>
              <a:gd name="connsiteY4" fmla="*/ 222042 h 222043"/>
              <a:gd name="connsiteX0" fmla="*/ 990600 w 990600"/>
              <a:gd name="connsiteY0" fmla="*/ 203199 h 203200"/>
              <a:gd name="connsiteX1" fmla="*/ 0 w 990600"/>
              <a:gd name="connsiteY1" fmla="*/ 203200 h 203200"/>
              <a:gd name="connsiteX2" fmla="*/ 1 w 990600"/>
              <a:gd name="connsiteY2" fmla="*/ 6557 h 203200"/>
              <a:gd name="connsiteX3" fmla="*/ 990600 w 990600"/>
              <a:gd name="connsiteY3" fmla="*/ 0 h 203200"/>
              <a:gd name="connsiteX4" fmla="*/ 990600 w 990600"/>
              <a:gd name="connsiteY4" fmla="*/ 203199 h 203200"/>
              <a:gd name="connsiteX0" fmla="*/ 990600 w 990600"/>
              <a:gd name="connsiteY0" fmla="*/ 381000 h 381000"/>
              <a:gd name="connsiteX1" fmla="*/ 0 w 990600"/>
              <a:gd name="connsiteY1" fmla="*/ 203200 h 381000"/>
              <a:gd name="connsiteX2" fmla="*/ 1 w 990600"/>
              <a:gd name="connsiteY2" fmla="*/ 6557 h 381000"/>
              <a:gd name="connsiteX3" fmla="*/ 990600 w 990600"/>
              <a:gd name="connsiteY3" fmla="*/ 0 h 381000"/>
              <a:gd name="connsiteX4" fmla="*/ 990600 w 990600"/>
              <a:gd name="connsiteY4" fmla="*/ 381000 h 381000"/>
              <a:gd name="connsiteX0" fmla="*/ 990600 w 990600"/>
              <a:gd name="connsiteY0" fmla="*/ 381000 h 381000"/>
              <a:gd name="connsiteX1" fmla="*/ 0 w 990600"/>
              <a:gd name="connsiteY1" fmla="*/ 381000 h 381000"/>
              <a:gd name="connsiteX2" fmla="*/ 1 w 990600"/>
              <a:gd name="connsiteY2" fmla="*/ 6557 h 381000"/>
              <a:gd name="connsiteX3" fmla="*/ 990600 w 990600"/>
              <a:gd name="connsiteY3" fmla="*/ 0 h 381000"/>
              <a:gd name="connsiteX4" fmla="*/ 990600 w 990600"/>
              <a:gd name="connsiteY4" fmla="*/ 381000 h 381000"/>
              <a:gd name="connsiteX0" fmla="*/ 990600 w 990600"/>
              <a:gd name="connsiteY0" fmla="*/ 374443 h 374443"/>
              <a:gd name="connsiteX1" fmla="*/ 0 w 990600"/>
              <a:gd name="connsiteY1" fmla="*/ 374443 h 374443"/>
              <a:gd name="connsiteX2" fmla="*/ 1 w 990600"/>
              <a:gd name="connsiteY2" fmla="*/ 0 h 374443"/>
              <a:gd name="connsiteX3" fmla="*/ 990600 w 990600"/>
              <a:gd name="connsiteY3" fmla="*/ 107743 h 374443"/>
              <a:gd name="connsiteX4" fmla="*/ 990600 w 990600"/>
              <a:gd name="connsiteY4" fmla="*/ 374443 h 374443"/>
              <a:gd name="connsiteX0" fmla="*/ 990600 w 990600"/>
              <a:gd name="connsiteY0" fmla="*/ 260145 h 374443"/>
              <a:gd name="connsiteX1" fmla="*/ 0 w 990600"/>
              <a:gd name="connsiteY1" fmla="*/ 374443 h 374443"/>
              <a:gd name="connsiteX2" fmla="*/ 1 w 990600"/>
              <a:gd name="connsiteY2" fmla="*/ 0 h 374443"/>
              <a:gd name="connsiteX3" fmla="*/ 990600 w 990600"/>
              <a:gd name="connsiteY3" fmla="*/ 107743 h 374443"/>
              <a:gd name="connsiteX4" fmla="*/ 990600 w 990600"/>
              <a:gd name="connsiteY4" fmla="*/ 260145 h 374443"/>
              <a:gd name="connsiteX0" fmla="*/ 990600 w 990600"/>
              <a:gd name="connsiteY0" fmla="*/ 260145 h 260145"/>
              <a:gd name="connsiteX1" fmla="*/ 0 w 990600"/>
              <a:gd name="connsiteY1" fmla="*/ 260145 h 260145"/>
              <a:gd name="connsiteX2" fmla="*/ 1 w 990600"/>
              <a:gd name="connsiteY2" fmla="*/ 0 h 260145"/>
              <a:gd name="connsiteX3" fmla="*/ 990600 w 990600"/>
              <a:gd name="connsiteY3" fmla="*/ 107743 h 260145"/>
              <a:gd name="connsiteX4" fmla="*/ 990600 w 990600"/>
              <a:gd name="connsiteY4" fmla="*/ 260145 h 260145"/>
              <a:gd name="connsiteX0" fmla="*/ 990600 w 990600"/>
              <a:gd name="connsiteY0" fmla="*/ 152402 h 152402"/>
              <a:gd name="connsiteX1" fmla="*/ 0 w 990600"/>
              <a:gd name="connsiteY1" fmla="*/ 152402 h 152402"/>
              <a:gd name="connsiteX2" fmla="*/ 31955 w 990600"/>
              <a:gd name="connsiteY2" fmla="*/ 2 h 152402"/>
              <a:gd name="connsiteX3" fmla="*/ 990600 w 990600"/>
              <a:gd name="connsiteY3" fmla="*/ 0 h 152402"/>
              <a:gd name="connsiteX4" fmla="*/ 990600 w 990600"/>
              <a:gd name="connsiteY4" fmla="*/ 152402 h 152402"/>
              <a:gd name="connsiteX0" fmla="*/ 958645 w 958645"/>
              <a:gd name="connsiteY0" fmla="*/ 152402 h 152402"/>
              <a:gd name="connsiteX1" fmla="*/ 0 w 958645"/>
              <a:gd name="connsiteY1" fmla="*/ 152399 h 152402"/>
              <a:gd name="connsiteX2" fmla="*/ 0 w 958645"/>
              <a:gd name="connsiteY2" fmla="*/ 2 h 152402"/>
              <a:gd name="connsiteX3" fmla="*/ 958645 w 958645"/>
              <a:gd name="connsiteY3" fmla="*/ 0 h 152402"/>
              <a:gd name="connsiteX4" fmla="*/ 958645 w 958645"/>
              <a:gd name="connsiteY4" fmla="*/ 152402 h 152402"/>
              <a:gd name="connsiteX0" fmla="*/ 1022555 w 1022555"/>
              <a:gd name="connsiteY0" fmla="*/ 152402 h 152402"/>
              <a:gd name="connsiteX1" fmla="*/ 63910 w 1022555"/>
              <a:gd name="connsiteY1" fmla="*/ 152399 h 152402"/>
              <a:gd name="connsiteX2" fmla="*/ 0 w 1022555"/>
              <a:gd name="connsiteY2" fmla="*/ 0 h 152402"/>
              <a:gd name="connsiteX3" fmla="*/ 63910 w 1022555"/>
              <a:gd name="connsiteY3" fmla="*/ 2 h 152402"/>
              <a:gd name="connsiteX4" fmla="*/ 1022555 w 1022555"/>
              <a:gd name="connsiteY4" fmla="*/ 0 h 152402"/>
              <a:gd name="connsiteX5" fmla="*/ 1022555 w 1022555"/>
              <a:gd name="connsiteY5" fmla="*/ 152402 h 152402"/>
              <a:gd name="connsiteX0" fmla="*/ 1022555 w 1022555"/>
              <a:gd name="connsiteY0" fmla="*/ 152402 h 152403"/>
              <a:gd name="connsiteX1" fmla="*/ 63910 w 1022555"/>
              <a:gd name="connsiteY1" fmla="*/ 152399 h 152403"/>
              <a:gd name="connsiteX2" fmla="*/ 1 w 1022555"/>
              <a:gd name="connsiteY2" fmla="*/ 152403 h 152403"/>
              <a:gd name="connsiteX3" fmla="*/ 0 w 1022555"/>
              <a:gd name="connsiteY3" fmla="*/ 0 h 152403"/>
              <a:gd name="connsiteX4" fmla="*/ 63910 w 1022555"/>
              <a:gd name="connsiteY4" fmla="*/ 2 h 152403"/>
              <a:gd name="connsiteX5" fmla="*/ 1022555 w 1022555"/>
              <a:gd name="connsiteY5" fmla="*/ 0 h 152403"/>
              <a:gd name="connsiteX6" fmla="*/ 1022555 w 1022555"/>
              <a:gd name="connsiteY6" fmla="*/ 152402 h 152403"/>
              <a:gd name="connsiteX0" fmla="*/ 1022555 w 1022555"/>
              <a:gd name="connsiteY0" fmla="*/ 152402 h 533400"/>
              <a:gd name="connsiteX1" fmla="*/ 63910 w 1022555"/>
              <a:gd name="connsiteY1" fmla="*/ 152399 h 533400"/>
              <a:gd name="connsiteX2" fmla="*/ 63910 w 1022555"/>
              <a:gd name="connsiteY2" fmla="*/ 533400 h 533400"/>
              <a:gd name="connsiteX3" fmla="*/ 1 w 1022555"/>
              <a:gd name="connsiteY3" fmla="*/ 152403 h 533400"/>
              <a:gd name="connsiteX4" fmla="*/ 0 w 1022555"/>
              <a:gd name="connsiteY4" fmla="*/ 0 h 533400"/>
              <a:gd name="connsiteX5" fmla="*/ 63910 w 1022555"/>
              <a:gd name="connsiteY5" fmla="*/ 2 h 533400"/>
              <a:gd name="connsiteX6" fmla="*/ 1022555 w 1022555"/>
              <a:gd name="connsiteY6" fmla="*/ 0 h 533400"/>
              <a:gd name="connsiteX7" fmla="*/ 1022555 w 1022555"/>
              <a:gd name="connsiteY7" fmla="*/ 152402 h 533400"/>
              <a:gd name="connsiteX0" fmla="*/ 1022555 w 1022555"/>
              <a:gd name="connsiteY0" fmla="*/ 152402 h 533402"/>
              <a:gd name="connsiteX1" fmla="*/ 63910 w 1022555"/>
              <a:gd name="connsiteY1" fmla="*/ 152399 h 533402"/>
              <a:gd name="connsiteX2" fmla="*/ 63910 w 1022555"/>
              <a:gd name="connsiteY2" fmla="*/ 533400 h 533402"/>
              <a:gd name="connsiteX3" fmla="*/ 1 w 1022555"/>
              <a:gd name="connsiteY3" fmla="*/ 533402 h 533402"/>
              <a:gd name="connsiteX4" fmla="*/ 1 w 1022555"/>
              <a:gd name="connsiteY4" fmla="*/ 152403 h 533402"/>
              <a:gd name="connsiteX5" fmla="*/ 0 w 1022555"/>
              <a:gd name="connsiteY5" fmla="*/ 0 h 533402"/>
              <a:gd name="connsiteX6" fmla="*/ 63910 w 1022555"/>
              <a:gd name="connsiteY6" fmla="*/ 2 h 533402"/>
              <a:gd name="connsiteX7" fmla="*/ 1022555 w 1022555"/>
              <a:gd name="connsiteY7" fmla="*/ 0 h 533402"/>
              <a:gd name="connsiteX8" fmla="*/ 1022555 w 1022555"/>
              <a:gd name="connsiteY8" fmla="*/ 152402 h 533402"/>
              <a:gd name="connsiteX0" fmla="*/ 1022555 w 1022555"/>
              <a:gd name="connsiteY0" fmla="*/ 457200 h 838200"/>
              <a:gd name="connsiteX1" fmla="*/ 63910 w 1022555"/>
              <a:gd name="connsiteY1" fmla="*/ 457197 h 838200"/>
              <a:gd name="connsiteX2" fmla="*/ 63910 w 1022555"/>
              <a:gd name="connsiteY2" fmla="*/ 838198 h 838200"/>
              <a:gd name="connsiteX3" fmla="*/ 1 w 1022555"/>
              <a:gd name="connsiteY3" fmla="*/ 838200 h 838200"/>
              <a:gd name="connsiteX4" fmla="*/ 1 w 1022555"/>
              <a:gd name="connsiteY4" fmla="*/ 457201 h 838200"/>
              <a:gd name="connsiteX5" fmla="*/ 0 w 1022555"/>
              <a:gd name="connsiteY5" fmla="*/ 304798 h 838200"/>
              <a:gd name="connsiteX6" fmla="*/ 63910 w 1022555"/>
              <a:gd name="connsiteY6" fmla="*/ 0 h 838200"/>
              <a:gd name="connsiteX7" fmla="*/ 63910 w 1022555"/>
              <a:gd name="connsiteY7" fmla="*/ 304800 h 838200"/>
              <a:gd name="connsiteX8" fmla="*/ 1022555 w 1022555"/>
              <a:gd name="connsiteY8" fmla="*/ 304798 h 838200"/>
              <a:gd name="connsiteX9" fmla="*/ 1022555 w 1022555"/>
              <a:gd name="connsiteY9" fmla="*/ 457200 h 838200"/>
              <a:gd name="connsiteX0" fmla="*/ 1022555 w 1022555"/>
              <a:gd name="connsiteY0" fmla="*/ 457203 h 838203"/>
              <a:gd name="connsiteX1" fmla="*/ 63910 w 1022555"/>
              <a:gd name="connsiteY1" fmla="*/ 457200 h 838203"/>
              <a:gd name="connsiteX2" fmla="*/ 63910 w 1022555"/>
              <a:gd name="connsiteY2" fmla="*/ 838201 h 838203"/>
              <a:gd name="connsiteX3" fmla="*/ 1 w 1022555"/>
              <a:gd name="connsiteY3" fmla="*/ 838203 h 838203"/>
              <a:gd name="connsiteX4" fmla="*/ 1 w 1022555"/>
              <a:gd name="connsiteY4" fmla="*/ 457204 h 838203"/>
              <a:gd name="connsiteX5" fmla="*/ 0 w 1022555"/>
              <a:gd name="connsiteY5" fmla="*/ 304801 h 838203"/>
              <a:gd name="connsiteX6" fmla="*/ 0 w 1022555"/>
              <a:gd name="connsiteY6" fmla="*/ 0 h 838203"/>
              <a:gd name="connsiteX7" fmla="*/ 63910 w 1022555"/>
              <a:gd name="connsiteY7" fmla="*/ 3 h 838203"/>
              <a:gd name="connsiteX8" fmla="*/ 63910 w 1022555"/>
              <a:gd name="connsiteY8" fmla="*/ 304803 h 838203"/>
              <a:gd name="connsiteX9" fmla="*/ 1022555 w 1022555"/>
              <a:gd name="connsiteY9" fmla="*/ 304801 h 838203"/>
              <a:gd name="connsiteX10" fmla="*/ 1022555 w 1022555"/>
              <a:gd name="connsiteY10" fmla="*/ 457203 h 838203"/>
              <a:gd name="connsiteX0" fmla="*/ 1022555 w 1022555"/>
              <a:gd name="connsiteY0" fmla="*/ 457203 h 838203"/>
              <a:gd name="connsiteX1" fmla="*/ 63910 w 1022555"/>
              <a:gd name="connsiteY1" fmla="*/ 457200 h 838203"/>
              <a:gd name="connsiteX2" fmla="*/ 63910 w 1022555"/>
              <a:gd name="connsiteY2" fmla="*/ 838201 h 838203"/>
              <a:gd name="connsiteX3" fmla="*/ 1 w 1022555"/>
              <a:gd name="connsiteY3" fmla="*/ 838203 h 838203"/>
              <a:gd name="connsiteX4" fmla="*/ 1 w 1022555"/>
              <a:gd name="connsiteY4" fmla="*/ 457204 h 838203"/>
              <a:gd name="connsiteX5" fmla="*/ 0 w 1022555"/>
              <a:gd name="connsiteY5" fmla="*/ 304801 h 838203"/>
              <a:gd name="connsiteX6" fmla="*/ 0 w 1022555"/>
              <a:gd name="connsiteY6" fmla="*/ 0 h 838203"/>
              <a:gd name="connsiteX7" fmla="*/ 63910 w 1022555"/>
              <a:gd name="connsiteY7" fmla="*/ 3 h 838203"/>
              <a:gd name="connsiteX8" fmla="*/ 63910 w 1022555"/>
              <a:gd name="connsiteY8" fmla="*/ 304803 h 838203"/>
              <a:gd name="connsiteX9" fmla="*/ 1022555 w 1022555"/>
              <a:gd name="connsiteY9" fmla="*/ 228601 h 838203"/>
              <a:gd name="connsiteX10" fmla="*/ 1022555 w 1022555"/>
              <a:gd name="connsiteY10" fmla="*/ 457203 h 838203"/>
              <a:gd name="connsiteX0" fmla="*/ 1022555 w 1022555"/>
              <a:gd name="connsiteY0" fmla="*/ 533401 h 838203"/>
              <a:gd name="connsiteX1" fmla="*/ 63910 w 1022555"/>
              <a:gd name="connsiteY1" fmla="*/ 457200 h 838203"/>
              <a:gd name="connsiteX2" fmla="*/ 63910 w 1022555"/>
              <a:gd name="connsiteY2" fmla="*/ 838201 h 838203"/>
              <a:gd name="connsiteX3" fmla="*/ 1 w 1022555"/>
              <a:gd name="connsiteY3" fmla="*/ 838203 h 838203"/>
              <a:gd name="connsiteX4" fmla="*/ 1 w 1022555"/>
              <a:gd name="connsiteY4" fmla="*/ 457204 h 838203"/>
              <a:gd name="connsiteX5" fmla="*/ 0 w 1022555"/>
              <a:gd name="connsiteY5" fmla="*/ 304801 h 838203"/>
              <a:gd name="connsiteX6" fmla="*/ 0 w 1022555"/>
              <a:gd name="connsiteY6" fmla="*/ 0 h 838203"/>
              <a:gd name="connsiteX7" fmla="*/ 63910 w 1022555"/>
              <a:gd name="connsiteY7" fmla="*/ 3 h 838203"/>
              <a:gd name="connsiteX8" fmla="*/ 63910 w 1022555"/>
              <a:gd name="connsiteY8" fmla="*/ 304803 h 838203"/>
              <a:gd name="connsiteX9" fmla="*/ 1022555 w 1022555"/>
              <a:gd name="connsiteY9" fmla="*/ 228601 h 838203"/>
              <a:gd name="connsiteX10" fmla="*/ 1022555 w 1022555"/>
              <a:gd name="connsiteY10" fmla="*/ 533401 h 838203"/>
              <a:gd name="connsiteX0" fmla="*/ 1022555 w 1022555"/>
              <a:gd name="connsiteY0" fmla="*/ 533401 h 838203"/>
              <a:gd name="connsiteX1" fmla="*/ 95864 w 1022555"/>
              <a:gd name="connsiteY1" fmla="*/ 533401 h 838203"/>
              <a:gd name="connsiteX2" fmla="*/ 63910 w 1022555"/>
              <a:gd name="connsiteY2" fmla="*/ 838201 h 838203"/>
              <a:gd name="connsiteX3" fmla="*/ 1 w 1022555"/>
              <a:gd name="connsiteY3" fmla="*/ 838203 h 838203"/>
              <a:gd name="connsiteX4" fmla="*/ 1 w 1022555"/>
              <a:gd name="connsiteY4" fmla="*/ 457204 h 838203"/>
              <a:gd name="connsiteX5" fmla="*/ 0 w 1022555"/>
              <a:gd name="connsiteY5" fmla="*/ 304801 h 838203"/>
              <a:gd name="connsiteX6" fmla="*/ 0 w 1022555"/>
              <a:gd name="connsiteY6" fmla="*/ 0 h 838203"/>
              <a:gd name="connsiteX7" fmla="*/ 63910 w 1022555"/>
              <a:gd name="connsiteY7" fmla="*/ 3 h 838203"/>
              <a:gd name="connsiteX8" fmla="*/ 63910 w 1022555"/>
              <a:gd name="connsiteY8" fmla="*/ 304803 h 838203"/>
              <a:gd name="connsiteX9" fmla="*/ 1022555 w 1022555"/>
              <a:gd name="connsiteY9" fmla="*/ 228601 h 838203"/>
              <a:gd name="connsiteX10" fmla="*/ 1022555 w 1022555"/>
              <a:gd name="connsiteY10" fmla="*/ 533401 h 838203"/>
              <a:gd name="connsiteX0" fmla="*/ 1022555 w 1022555"/>
              <a:gd name="connsiteY0" fmla="*/ 533401 h 914401"/>
              <a:gd name="connsiteX1" fmla="*/ 95864 w 1022555"/>
              <a:gd name="connsiteY1" fmla="*/ 533401 h 914401"/>
              <a:gd name="connsiteX2" fmla="*/ 95864 w 1022555"/>
              <a:gd name="connsiteY2" fmla="*/ 914401 h 914401"/>
              <a:gd name="connsiteX3" fmla="*/ 1 w 1022555"/>
              <a:gd name="connsiteY3" fmla="*/ 838203 h 914401"/>
              <a:gd name="connsiteX4" fmla="*/ 1 w 1022555"/>
              <a:gd name="connsiteY4" fmla="*/ 457204 h 914401"/>
              <a:gd name="connsiteX5" fmla="*/ 0 w 1022555"/>
              <a:gd name="connsiteY5" fmla="*/ 304801 h 914401"/>
              <a:gd name="connsiteX6" fmla="*/ 0 w 1022555"/>
              <a:gd name="connsiteY6" fmla="*/ 0 h 914401"/>
              <a:gd name="connsiteX7" fmla="*/ 63910 w 1022555"/>
              <a:gd name="connsiteY7" fmla="*/ 3 h 914401"/>
              <a:gd name="connsiteX8" fmla="*/ 63910 w 1022555"/>
              <a:gd name="connsiteY8" fmla="*/ 304803 h 914401"/>
              <a:gd name="connsiteX9" fmla="*/ 1022555 w 1022555"/>
              <a:gd name="connsiteY9" fmla="*/ 228601 h 914401"/>
              <a:gd name="connsiteX10" fmla="*/ 1022555 w 1022555"/>
              <a:gd name="connsiteY10" fmla="*/ 533401 h 914401"/>
              <a:gd name="connsiteX0" fmla="*/ 1054510 w 1054510"/>
              <a:gd name="connsiteY0" fmla="*/ 533401 h 914401"/>
              <a:gd name="connsiteX1" fmla="*/ 127819 w 1054510"/>
              <a:gd name="connsiteY1" fmla="*/ 533401 h 914401"/>
              <a:gd name="connsiteX2" fmla="*/ 127819 w 1054510"/>
              <a:gd name="connsiteY2" fmla="*/ 914401 h 914401"/>
              <a:gd name="connsiteX3" fmla="*/ 0 w 1054510"/>
              <a:gd name="connsiteY3" fmla="*/ 914401 h 914401"/>
              <a:gd name="connsiteX4" fmla="*/ 31956 w 1054510"/>
              <a:gd name="connsiteY4" fmla="*/ 457204 h 914401"/>
              <a:gd name="connsiteX5" fmla="*/ 31955 w 1054510"/>
              <a:gd name="connsiteY5" fmla="*/ 304801 h 914401"/>
              <a:gd name="connsiteX6" fmla="*/ 31955 w 1054510"/>
              <a:gd name="connsiteY6" fmla="*/ 0 h 914401"/>
              <a:gd name="connsiteX7" fmla="*/ 95865 w 1054510"/>
              <a:gd name="connsiteY7" fmla="*/ 3 h 914401"/>
              <a:gd name="connsiteX8" fmla="*/ 95865 w 1054510"/>
              <a:gd name="connsiteY8" fmla="*/ 304803 h 914401"/>
              <a:gd name="connsiteX9" fmla="*/ 1054510 w 1054510"/>
              <a:gd name="connsiteY9" fmla="*/ 228601 h 914401"/>
              <a:gd name="connsiteX10" fmla="*/ 1054510 w 1054510"/>
              <a:gd name="connsiteY10" fmla="*/ 533401 h 914401"/>
              <a:gd name="connsiteX0" fmla="*/ 1054510 w 1054510"/>
              <a:gd name="connsiteY0" fmla="*/ 533401 h 914401"/>
              <a:gd name="connsiteX1" fmla="*/ 127819 w 1054510"/>
              <a:gd name="connsiteY1" fmla="*/ 533401 h 914401"/>
              <a:gd name="connsiteX2" fmla="*/ 127819 w 1054510"/>
              <a:gd name="connsiteY2" fmla="*/ 914401 h 914401"/>
              <a:gd name="connsiteX3" fmla="*/ 0 w 1054510"/>
              <a:gd name="connsiteY3" fmla="*/ 914401 h 914401"/>
              <a:gd name="connsiteX4" fmla="*/ 31956 w 1054510"/>
              <a:gd name="connsiteY4" fmla="*/ 457204 h 914401"/>
              <a:gd name="connsiteX5" fmla="*/ 31955 w 1054510"/>
              <a:gd name="connsiteY5" fmla="*/ 304801 h 914401"/>
              <a:gd name="connsiteX6" fmla="*/ 31955 w 1054510"/>
              <a:gd name="connsiteY6" fmla="*/ 0 h 914401"/>
              <a:gd name="connsiteX7" fmla="*/ 95865 w 1054510"/>
              <a:gd name="connsiteY7" fmla="*/ 3 h 914401"/>
              <a:gd name="connsiteX8" fmla="*/ 127819 w 1054510"/>
              <a:gd name="connsiteY8" fmla="*/ 228601 h 914401"/>
              <a:gd name="connsiteX9" fmla="*/ 1054510 w 1054510"/>
              <a:gd name="connsiteY9" fmla="*/ 228601 h 914401"/>
              <a:gd name="connsiteX10" fmla="*/ 1054510 w 1054510"/>
              <a:gd name="connsiteY10" fmla="*/ 533401 h 914401"/>
              <a:gd name="connsiteX0" fmla="*/ 1054510 w 1054510"/>
              <a:gd name="connsiteY0" fmla="*/ 762000 h 1143000"/>
              <a:gd name="connsiteX1" fmla="*/ 127819 w 1054510"/>
              <a:gd name="connsiteY1" fmla="*/ 762000 h 1143000"/>
              <a:gd name="connsiteX2" fmla="*/ 127819 w 1054510"/>
              <a:gd name="connsiteY2" fmla="*/ 1143000 h 1143000"/>
              <a:gd name="connsiteX3" fmla="*/ 0 w 1054510"/>
              <a:gd name="connsiteY3" fmla="*/ 1143000 h 1143000"/>
              <a:gd name="connsiteX4" fmla="*/ 31956 w 1054510"/>
              <a:gd name="connsiteY4" fmla="*/ 685803 h 1143000"/>
              <a:gd name="connsiteX5" fmla="*/ 31955 w 1054510"/>
              <a:gd name="connsiteY5" fmla="*/ 533400 h 1143000"/>
              <a:gd name="connsiteX6" fmla="*/ 31955 w 1054510"/>
              <a:gd name="connsiteY6" fmla="*/ 228599 h 1143000"/>
              <a:gd name="connsiteX7" fmla="*/ 127819 w 1054510"/>
              <a:gd name="connsiteY7" fmla="*/ 0 h 1143000"/>
              <a:gd name="connsiteX8" fmla="*/ 127819 w 1054510"/>
              <a:gd name="connsiteY8" fmla="*/ 457200 h 1143000"/>
              <a:gd name="connsiteX9" fmla="*/ 1054510 w 1054510"/>
              <a:gd name="connsiteY9" fmla="*/ 457200 h 1143000"/>
              <a:gd name="connsiteX10" fmla="*/ 1054510 w 1054510"/>
              <a:gd name="connsiteY10" fmla="*/ 762000 h 1143000"/>
              <a:gd name="connsiteX0" fmla="*/ 1054510 w 1054510"/>
              <a:gd name="connsiteY0" fmla="*/ 762000 h 1143000"/>
              <a:gd name="connsiteX1" fmla="*/ 127819 w 1054510"/>
              <a:gd name="connsiteY1" fmla="*/ 762000 h 1143000"/>
              <a:gd name="connsiteX2" fmla="*/ 127819 w 1054510"/>
              <a:gd name="connsiteY2" fmla="*/ 1143000 h 1143000"/>
              <a:gd name="connsiteX3" fmla="*/ 0 w 1054510"/>
              <a:gd name="connsiteY3" fmla="*/ 1143000 h 1143000"/>
              <a:gd name="connsiteX4" fmla="*/ 31956 w 1054510"/>
              <a:gd name="connsiteY4" fmla="*/ 685803 h 1143000"/>
              <a:gd name="connsiteX5" fmla="*/ 31955 w 1054510"/>
              <a:gd name="connsiteY5" fmla="*/ 533400 h 1143000"/>
              <a:gd name="connsiteX6" fmla="*/ 0 w 1054510"/>
              <a:gd name="connsiteY6" fmla="*/ 0 h 1143000"/>
              <a:gd name="connsiteX7" fmla="*/ 127819 w 1054510"/>
              <a:gd name="connsiteY7" fmla="*/ 0 h 1143000"/>
              <a:gd name="connsiteX8" fmla="*/ 127819 w 1054510"/>
              <a:gd name="connsiteY8" fmla="*/ 457200 h 1143000"/>
              <a:gd name="connsiteX9" fmla="*/ 1054510 w 1054510"/>
              <a:gd name="connsiteY9" fmla="*/ 457200 h 1143000"/>
              <a:gd name="connsiteX10" fmla="*/ 1054510 w 1054510"/>
              <a:gd name="connsiteY10" fmla="*/ 762000 h 1143000"/>
              <a:gd name="connsiteX0" fmla="*/ 1054510 w 1054510"/>
              <a:gd name="connsiteY0" fmla="*/ 762000 h 1143000"/>
              <a:gd name="connsiteX1" fmla="*/ 127819 w 1054510"/>
              <a:gd name="connsiteY1" fmla="*/ 762000 h 1143000"/>
              <a:gd name="connsiteX2" fmla="*/ 127819 w 1054510"/>
              <a:gd name="connsiteY2" fmla="*/ 1143000 h 1143000"/>
              <a:gd name="connsiteX3" fmla="*/ 0 w 1054510"/>
              <a:gd name="connsiteY3" fmla="*/ 1143000 h 1143000"/>
              <a:gd name="connsiteX4" fmla="*/ 31956 w 1054510"/>
              <a:gd name="connsiteY4" fmla="*/ 685803 h 1143000"/>
              <a:gd name="connsiteX5" fmla="*/ 0 w 1054510"/>
              <a:gd name="connsiteY5" fmla="*/ 533402 h 1143000"/>
              <a:gd name="connsiteX6" fmla="*/ 0 w 1054510"/>
              <a:gd name="connsiteY6" fmla="*/ 0 h 1143000"/>
              <a:gd name="connsiteX7" fmla="*/ 127819 w 1054510"/>
              <a:gd name="connsiteY7" fmla="*/ 0 h 1143000"/>
              <a:gd name="connsiteX8" fmla="*/ 127819 w 1054510"/>
              <a:gd name="connsiteY8" fmla="*/ 457200 h 1143000"/>
              <a:gd name="connsiteX9" fmla="*/ 1054510 w 1054510"/>
              <a:gd name="connsiteY9" fmla="*/ 457200 h 1143000"/>
              <a:gd name="connsiteX10" fmla="*/ 1054510 w 1054510"/>
              <a:gd name="connsiteY10" fmla="*/ 762000 h 1143000"/>
              <a:gd name="connsiteX0" fmla="*/ 1054510 w 1054510"/>
              <a:gd name="connsiteY0" fmla="*/ 762000 h 1143000"/>
              <a:gd name="connsiteX1" fmla="*/ 127819 w 1054510"/>
              <a:gd name="connsiteY1" fmla="*/ 762000 h 1143000"/>
              <a:gd name="connsiteX2" fmla="*/ 127819 w 1054510"/>
              <a:gd name="connsiteY2" fmla="*/ 1143000 h 1143000"/>
              <a:gd name="connsiteX3" fmla="*/ 0 w 1054510"/>
              <a:gd name="connsiteY3" fmla="*/ 1143000 h 1143000"/>
              <a:gd name="connsiteX4" fmla="*/ 0 w 1054510"/>
              <a:gd name="connsiteY4" fmla="*/ 685802 h 1143000"/>
              <a:gd name="connsiteX5" fmla="*/ 0 w 1054510"/>
              <a:gd name="connsiteY5" fmla="*/ 533402 h 1143000"/>
              <a:gd name="connsiteX6" fmla="*/ 0 w 1054510"/>
              <a:gd name="connsiteY6" fmla="*/ 0 h 1143000"/>
              <a:gd name="connsiteX7" fmla="*/ 127819 w 1054510"/>
              <a:gd name="connsiteY7" fmla="*/ 0 h 1143000"/>
              <a:gd name="connsiteX8" fmla="*/ 127819 w 1054510"/>
              <a:gd name="connsiteY8" fmla="*/ 457200 h 1143000"/>
              <a:gd name="connsiteX9" fmla="*/ 1054510 w 1054510"/>
              <a:gd name="connsiteY9" fmla="*/ 457200 h 1143000"/>
              <a:gd name="connsiteX10" fmla="*/ 1054510 w 1054510"/>
              <a:gd name="connsiteY10" fmla="*/ 762000 h 1143000"/>
              <a:gd name="connsiteX0" fmla="*/ 1054510 w 1054510"/>
              <a:gd name="connsiteY0" fmla="*/ 762000 h 1143000"/>
              <a:gd name="connsiteX1" fmla="*/ 127819 w 1054510"/>
              <a:gd name="connsiteY1" fmla="*/ 762000 h 1143000"/>
              <a:gd name="connsiteX2" fmla="*/ 127819 w 1054510"/>
              <a:gd name="connsiteY2" fmla="*/ 1143000 h 1143000"/>
              <a:gd name="connsiteX3" fmla="*/ 0 w 1054510"/>
              <a:gd name="connsiteY3" fmla="*/ 1143000 h 1143000"/>
              <a:gd name="connsiteX4" fmla="*/ 0 w 1054510"/>
              <a:gd name="connsiteY4" fmla="*/ 533402 h 1143000"/>
              <a:gd name="connsiteX5" fmla="*/ 0 w 1054510"/>
              <a:gd name="connsiteY5" fmla="*/ 0 h 1143000"/>
              <a:gd name="connsiteX6" fmla="*/ 127819 w 1054510"/>
              <a:gd name="connsiteY6" fmla="*/ 0 h 1143000"/>
              <a:gd name="connsiteX7" fmla="*/ 127819 w 1054510"/>
              <a:gd name="connsiteY7" fmla="*/ 457200 h 1143000"/>
              <a:gd name="connsiteX8" fmla="*/ 1054510 w 1054510"/>
              <a:gd name="connsiteY8" fmla="*/ 457200 h 1143000"/>
              <a:gd name="connsiteX9" fmla="*/ 1054510 w 1054510"/>
              <a:gd name="connsiteY9" fmla="*/ 762000 h 1143000"/>
              <a:gd name="connsiteX0" fmla="*/ 1054510 w 1054510"/>
              <a:gd name="connsiteY0" fmla="*/ 762000 h 1143000"/>
              <a:gd name="connsiteX1" fmla="*/ 127819 w 1054510"/>
              <a:gd name="connsiteY1" fmla="*/ 762000 h 1143000"/>
              <a:gd name="connsiteX2" fmla="*/ 127819 w 1054510"/>
              <a:gd name="connsiteY2" fmla="*/ 1143000 h 1143000"/>
              <a:gd name="connsiteX3" fmla="*/ 0 w 1054510"/>
              <a:gd name="connsiteY3" fmla="*/ 1143000 h 1143000"/>
              <a:gd name="connsiteX4" fmla="*/ 0 w 1054510"/>
              <a:gd name="connsiteY4" fmla="*/ 0 h 1143000"/>
              <a:gd name="connsiteX5" fmla="*/ 127819 w 1054510"/>
              <a:gd name="connsiteY5" fmla="*/ 0 h 1143000"/>
              <a:gd name="connsiteX6" fmla="*/ 127819 w 1054510"/>
              <a:gd name="connsiteY6" fmla="*/ 457200 h 1143000"/>
              <a:gd name="connsiteX7" fmla="*/ 1054510 w 1054510"/>
              <a:gd name="connsiteY7" fmla="*/ 457200 h 1143000"/>
              <a:gd name="connsiteX8" fmla="*/ 1054510 w 1054510"/>
              <a:gd name="connsiteY8" fmla="*/ 762000 h 1143000"/>
              <a:gd name="connsiteX0" fmla="*/ 1278194 w 1278194"/>
              <a:gd name="connsiteY0" fmla="*/ 762001 h 1143000"/>
              <a:gd name="connsiteX1" fmla="*/ 127819 w 1278194"/>
              <a:gd name="connsiteY1" fmla="*/ 762000 h 1143000"/>
              <a:gd name="connsiteX2" fmla="*/ 127819 w 1278194"/>
              <a:gd name="connsiteY2" fmla="*/ 1143000 h 1143000"/>
              <a:gd name="connsiteX3" fmla="*/ 0 w 1278194"/>
              <a:gd name="connsiteY3" fmla="*/ 1143000 h 1143000"/>
              <a:gd name="connsiteX4" fmla="*/ 0 w 1278194"/>
              <a:gd name="connsiteY4" fmla="*/ 0 h 1143000"/>
              <a:gd name="connsiteX5" fmla="*/ 127819 w 1278194"/>
              <a:gd name="connsiteY5" fmla="*/ 0 h 1143000"/>
              <a:gd name="connsiteX6" fmla="*/ 127819 w 1278194"/>
              <a:gd name="connsiteY6" fmla="*/ 457200 h 1143000"/>
              <a:gd name="connsiteX7" fmla="*/ 1054510 w 1278194"/>
              <a:gd name="connsiteY7" fmla="*/ 457200 h 1143000"/>
              <a:gd name="connsiteX8" fmla="*/ 1278194 w 1278194"/>
              <a:gd name="connsiteY8" fmla="*/ 762001 h 1143000"/>
              <a:gd name="connsiteX0" fmla="*/ 1278194 w 1278195"/>
              <a:gd name="connsiteY0" fmla="*/ 762001 h 1143000"/>
              <a:gd name="connsiteX1" fmla="*/ 127819 w 1278195"/>
              <a:gd name="connsiteY1" fmla="*/ 762000 h 1143000"/>
              <a:gd name="connsiteX2" fmla="*/ 127819 w 1278195"/>
              <a:gd name="connsiteY2" fmla="*/ 1143000 h 1143000"/>
              <a:gd name="connsiteX3" fmla="*/ 0 w 1278195"/>
              <a:gd name="connsiteY3" fmla="*/ 1143000 h 1143000"/>
              <a:gd name="connsiteX4" fmla="*/ 0 w 1278195"/>
              <a:gd name="connsiteY4" fmla="*/ 0 h 1143000"/>
              <a:gd name="connsiteX5" fmla="*/ 127819 w 1278195"/>
              <a:gd name="connsiteY5" fmla="*/ 0 h 1143000"/>
              <a:gd name="connsiteX6" fmla="*/ 127819 w 1278195"/>
              <a:gd name="connsiteY6" fmla="*/ 457200 h 1143000"/>
              <a:gd name="connsiteX7" fmla="*/ 1278195 w 1278195"/>
              <a:gd name="connsiteY7" fmla="*/ 457201 h 1143000"/>
              <a:gd name="connsiteX8" fmla="*/ 1278194 w 1278195"/>
              <a:gd name="connsiteY8" fmla="*/ 762001 h 1143000"/>
              <a:gd name="connsiteX0" fmla="*/ 1278194 w 1278195"/>
              <a:gd name="connsiteY0" fmla="*/ 762001 h 1143000"/>
              <a:gd name="connsiteX1" fmla="*/ 1182330 w 1278195"/>
              <a:gd name="connsiteY1" fmla="*/ 762001 h 1143000"/>
              <a:gd name="connsiteX2" fmla="*/ 127819 w 1278195"/>
              <a:gd name="connsiteY2" fmla="*/ 762000 h 1143000"/>
              <a:gd name="connsiteX3" fmla="*/ 127819 w 1278195"/>
              <a:gd name="connsiteY3" fmla="*/ 1143000 h 1143000"/>
              <a:gd name="connsiteX4" fmla="*/ 0 w 1278195"/>
              <a:gd name="connsiteY4" fmla="*/ 1143000 h 1143000"/>
              <a:gd name="connsiteX5" fmla="*/ 0 w 1278195"/>
              <a:gd name="connsiteY5" fmla="*/ 0 h 1143000"/>
              <a:gd name="connsiteX6" fmla="*/ 127819 w 1278195"/>
              <a:gd name="connsiteY6" fmla="*/ 0 h 1143000"/>
              <a:gd name="connsiteX7" fmla="*/ 127819 w 1278195"/>
              <a:gd name="connsiteY7" fmla="*/ 457200 h 1143000"/>
              <a:gd name="connsiteX8" fmla="*/ 1278195 w 1278195"/>
              <a:gd name="connsiteY8" fmla="*/ 457201 h 1143000"/>
              <a:gd name="connsiteX9" fmla="*/ 1278194 w 1278195"/>
              <a:gd name="connsiteY9" fmla="*/ 762001 h 1143000"/>
              <a:gd name="connsiteX0" fmla="*/ 1278194 w 1278195"/>
              <a:gd name="connsiteY0" fmla="*/ 762001 h 2362201"/>
              <a:gd name="connsiteX1" fmla="*/ 1278195 w 1278195"/>
              <a:gd name="connsiteY1" fmla="*/ 2362201 h 2362201"/>
              <a:gd name="connsiteX2" fmla="*/ 1182330 w 1278195"/>
              <a:gd name="connsiteY2" fmla="*/ 762001 h 2362201"/>
              <a:gd name="connsiteX3" fmla="*/ 127819 w 1278195"/>
              <a:gd name="connsiteY3" fmla="*/ 762000 h 2362201"/>
              <a:gd name="connsiteX4" fmla="*/ 127819 w 1278195"/>
              <a:gd name="connsiteY4" fmla="*/ 1143000 h 2362201"/>
              <a:gd name="connsiteX5" fmla="*/ 0 w 1278195"/>
              <a:gd name="connsiteY5" fmla="*/ 1143000 h 2362201"/>
              <a:gd name="connsiteX6" fmla="*/ 0 w 1278195"/>
              <a:gd name="connsiteY6" fmla="*/ 0 h 2362201"/>
              <a:gd name="connsiteX7" fmla="*/ 127819 w 1278195"/>
              <a:gd name="connsiteY7" fmla="*/ 0 h 2362201"/>
              <a:gd name="connsiteX8" fmla="*/ 127819 w 1278195"/>
              <a:gd name="connsiteY8" fmla="*/ 457200 h 2362201"/>
              <a:gd name="connsiteX9" fmla="*/ 1278195 w 1278195"/>
              <a:gd name="connsiteY9" fmla="*/ 457201 h 2362201"/>
              <a:gd name="connsiteX10" fmla="*/ 1278194 w 1278195"/>
              <a:gd name="connsiteY10" fmla="*/ 762001 h 2362201"/>
              <a:gd name="connsiteX0" fmla="*/ 1278194 w 1278195"/>
              <a:gd name="connsiteY0" fmla="*/ 762001 h 2362201"/>
              <a:gd name="connsiteX1" fmla="*/ 1278195 w 1278195"/>
              <a:gd name="connsiteY1" fmla="*/ 2362201 h 2362201"/>
              <a:gd name="connsiteX2" fmla="*/ 1182329 w 1278195"/>
              <a:gd name="connsiteY2" fmla="*/ 2362200 h 2362201"/>
              <a:gd name="connsiteX3" fmla="*/ 1182330 w 1278195"/>
              <a:gd name="connsiteY3" fmla="*/ 762001 h 2362201"/>
              <a:gd name="connsiteX4" fmla="*/ 127819 w 1278195"/>
              <a:gd name="connsiteY4" fmla="*/ 762000 h 2362201"/>
              <a:gd name="connsiteX5" fmla="*/ 127819 w 1278195"/>
              <a:gd name="connsiteY5" fmla="*/ 1143000 h 2362201"/>
              <a:gd name="connsiteX6" fmla="*/ 0 w 1278195"/>
              <a:gd name="connsiteY6" fmla="*/ 1143000 h 2362201"/>
              <a:gd name="connsiteX7" fmla="*/ 0 w 1278195"/>
              <a:gd name="connsiteY7" fmla="*/ 0 h 2362201"/>
              <a:gd name="connsiteX8" fmla="*/ 127819 w 1278195"/>
              <a:gd name="connsiteY8" fmla="*/ 0 h 2362201"/>
              <a:gd name="connsiteX9" fmla="*/ 127819 w 1278195"/>
              <a:gd name="connsiteY9" fmla="*/ 457200 h 2362201"/>
              <a:gd name="connsiteX10" fmla="*/ 1278195 w 1278195"/>
              <a:gd name="connsiteY10" fmla="*/ 457201 h 2362201"/>
              <a:gd name="connsiteX11" fmla="*/ 1278194 w 1278195"/>
              <a:gd name="connsiteY11" fmla="*/ 762001 h 2362201"/>
              <a:gd name="connsiteX0" fmla="*/ 1278194 w 1278195"/>
              <a:gd name="connsiteY0" fmla="*/ 762001 h 2362201"/>
              <a:gd name="connsiteX1" fmla="*/ 1278195 w 1278195"/>
              <a:gd name="connsiteY1" fmla="*/ 2362201 h 2362201"/>
              <a:gd name="connsiteX2" fmla="*/ 1054510 w 1278195"/>
              <a:gd name="connsiteY2" fmla="*/ 2362200 h 2362201"/>
              <a:gd name="connsiteX3" fmla="*/ 1182329 w 1278195"/>
              <a:gd name="connsiteY3" fmla="*/ 2362200 h 2362201"/>
              <a:gd name="connsiteX4" fmla="*/ 1182330 w 1278195"/>
              <a:gd name="connsiteY4" fmla="*/ 762001 h 2362201"/>
              <a:gd name="connsiteX5" fmla="*/ 127819 w 1278195"/>
              <a:gd name="connsiteY5" fmla="*/ 762000 h 2362201"/>
              <a:gd name="connsiteX6" fmla="*/ 127819 w 1278195"/>
              <a:gd name="connsiteY6" fmla="*/ 1143000 h 2362201"/>
              <a:gd name="connsiteX7" fmla="*/ 0 w 1278195"/>
              <a:gd name="connsiteY7" fmla="*/ 1143000 h 2362201"/>
              <a:gd name="connsiteX8" fmla="*/ 0 w 1278195"/>
              <a:gd name="connsiteY8" fmla="*/ 0 h 2362201"/>
              <a:gd name="connsiteX9" fmla="*/ 127819 w 1278195"/>
              <a:gd name="connsiteY9" fmla="*/ 0 h 2362201"/>
              <a:gd name="connsiteX10" fmla="*/ 127819 w 1278195"/>
              <a:gd name="connsiteY10" fmla="*/ 457200 h 2362201"/>
              <a:gd name="connsiteX11" fmla="*/ 1278195 w 1278195"/>
              <a:gd name="connsiteY11" fmla="*/ 457201 h 2362201"/>
              <a:gd name="connsiteX12" fmla="*/ 1278194 w 1278195"/>
              <a:gd name="connsiteY12" fmla="*/ 762001 h 2362201"/>
              <a:gd name="connsiteX0" fmla="*/ 1278194 w 1278195"/>
              <a:gd name="connsiteY0" fmla="*/ 762001 h 2667000"/>
              <a:gd name="connsiteX1" fmla="*/ 1278195 w 1278195"/>
              <a:gd name="connsiteY1" fmla="*/ 2362201 h 2667000"/>
              <a:gd name="connsiteX2" fmla="*/ 1054510 w 1278195"/>
              <a:gd name="connsiteY2" fmla="*/ 2667000 h 2667000"/>
              <a:gd name="connsiteX3" fmla="*/ 1054510 w 1278195"/>
              <a:gd name="connsiteY3" fmla="*/ 2362200 h 2667000"/>
              <a:gd name="connsiteX4" fmla="*/ 1182329 w 1278195"/>
              <a:gd name="connsiteY4" fmla="*/ 2362200 h 2667000"/>
              <a:gd name="connsiteX5" fmla="*/ 1182330 w 1278195"/>
              <a:gd name="connsiteY5" fmla="*/ 762001 h 2667000"/>
              <a:gd name="connsiteX6" fmla="*/ 127819 w 1278195"/>
              <a:gd name="connsiteY6" fmla="*/ 762000 h 2667000"/>
              <a:gd name="connsiteX7" fmla="*/ 127819 w 1278195"/>
              <a:gd name="connsiteY7" fmla="*/ 1143000 h 2667000"/>
              <a:gd name="connsiteX8" fmla="*/ 0 w 1278195"/>
              <a:gd name="connsiteY8" fmla="*/ 1143000 h 2667000"/>
              <a:gd name="connsiteX9" fmla="*/ 0 w 1278195"/>
              <a:gd name="connsiteY9" fmla="*/ 0 h 2667000"/>
              <a:gd name="connsiteX10" fmla="*/ 127819 w 1278195"/>
              <a:gd name="connsiteY10" fmla="*/ 0 h 2667000"/>
              <a:gd name="connsiteX11" fmla="*/ 127819 w 1278195"/>
              <a:gd name="connsiteY11" fmla="*/ 457200 h 2667000"/>
              <a:gd name="connsiteX12" fmla="*/ 1278195 w 1278195"/>
              <a:gd name="connsiteY12" fmla="*/ 457201 h 2667000"/>
              <a:gd name="connsiteX13" fmla="*/ 1278194 w 1278195"/>
              <a:gd name="connsiteY13" fmla="*/ 762001 h 2667000"/>
              <a:gd name="connsiteX0" fmla="*/ 1278194 w 1278195"/>
              <a:gd name="connsiteY0" fmla="*/ 762001 h 2667000"/>
              <a:gd name="connsiteX1" fmla="*/ 1278195 w 1278195"/>
              <a:gd name="connsiteY1" fmla="*/ 2362201 h 2667000"/>
              <a:gd name="connsiteX2" fmla="*/ 1054510 w 1278195"/>
              <a:gd name="connsiteY2" fmla="*/ 2667000 h 2667000"/>
              <a:gd name="connsiteX3" fmla="*/ 1054510 w 1278195"/>
              <a:gd name="connsiteY3" fmla="*/ 2362200 h 2667000"/>
              <a:gd name="connsiteX4" fmla="*/ 1182330 w 1278195"/>
              <a:gd name="connsiteY4" fmla="*/ 2133600 h 2667000"/>
              <a:gd name="connsiteX5" fmla="*/ 1182330 w 1278195"/>
              <a:gd name="connsiteY5" fmla="*/ 762001 h 2667000"/>
              <a:gd name="connsiteX6" fmla="*/ 127819 w 1278195"/>
              <a:gd name="connsiteY6" fmla="*/ 762000 h 2667000"/>
              <a:gd name="connsiteX7" fmla="*/ 127819 w 1278195"/>
              <a:gd name="connsiteY7" fmla="*/ 1143000 h 2667000"/>
              <a:gd name="connsiteX8" fmla="*/ 0 w 1278195"/>
              <a:gd name="connsiteY8" fmla="*/ 1143000 h 2667000"/>
              <a:gd name="connsiteX9" fmla="*/ 0 w 1278195"/>
              <a:gd name="connsiteY9" fmla="*/ 0 h 2667000"/>
              <a:gd name="connsiteX10" fmla="*/ 127819 w 1278195"/>
              <a:gd name="connsiteY10" fmla="*/ 0 h 2667000"/>
              <a:gd name="connsiteX11" fmla="*/ 127819 w 1278195"/>
              <a:gd name="connsiteY11" fmla="*/ 457200 h 2667000"/>
              <a:gd name="connsiteX12" fmla="*/ 1278195 w 1278195"/>
              <a:gd name="connsiteY12" fmla="*/ 457201 h 2667000"/>
              <a:gd name="connsiteX13" fmla="*/ 1278194 w 1278195"/>
              <a:gd name="connsiteY13" fmla="*/ 762001 h 2667000"/>
              <a:gd name="connsiteX0" fmla="*/ 1278194 w 1278195"/>
              <a:gd name="connsiteY0" fmla="*/ 762001 h 2667000"/>
              <a:gd name="connsiteX1" fmla="*/ 1278195 w 1278195"/>
              <a:gd name="connsiteY1" fmla="*/ 2362201 h 2667000"/>
              <a:gd name="connsiteX2" fmla="*/ 1054510 w 1278195"/>
              <a:gd name="connsiteY2" fmla="*/ 2667000 h 2667000"/>
              <a:gd name="connsiteX3" fmla="*/ 1054511 w 1278195"/>
              <a:gd name="connsiteY3" fmla="*/ 2133602 h 2667000"/>
              <a:gd name="connsiteX4" fmla="*/ 1182330 w 1278195"/>
              <a:gd name="connsiteY4" fmla="*/ 2133600 h 2667000"/>
              <a:gd name="connsiteX5" fmla="*/ 1182330 w 1278195"/>
              <a:gd name="connsiteY5" fmla="*/ 762001 h 2667000"/>
              <a:gd name="connsiteX6" fmla="*/ 127819 w 1278195"/>
              <a:gd name="connsiteY6" fmla="*/ 762000 h 2667000"/>
              <a:gd name="connsiteX7" fmla="*/ 127819 w 1278195"/>
              <a:gd name="connsiteY7" fmla="*/ 1143000 h 2667000"/>
              <a:gd name="connsiteX8" fmla="*/ 0 w 1278195"/>
              <a:gd name="connsiteY8" fmla="*/ 1143000 h 2667000"/>
              <a:gd name="connsiteX9" fmla="*/ 0 w 1278195"/>
              <a:gd name="connsiteY9" fmla="*/ 0 h 2667000"/>
              <a:gd name="connsiteX10" fmla="*/ 127819 w 1278195"/>
              <a:gd name="connsiteY10" fmla="*/ 0 h 2667000"/>
              <a:gd name="connsiteX11" fmla="*/ 127819 w 1278195"/>
              <a:gd name="connsiteY11" fmla="*/ 457200 h 2667000"/>
              <a:gd name="connsiteX12" fmla="*/ 1278195 w 1278195"/>
              <a:gd name="connsiteY12" fmla="*/ 457201 h 2667000"/>
              <a:gd name="connsiteX13" fmla="*/ 1278194 w 1278195"/>
              <a:gd name="connsiteY13" fmla="*/ 762001 h 2667000"/>
              <a:gd name="connsiteX0" fmla="*/ 1278194 w 1278195"/>
              <a:gd name="connsiteY0" fmla="*/ 762001 h 2362202"/>
              <a:gd name="connsiteX1" fmla="*/ 1278195 w 1278195"/>
              <a:gd name="connsiteY1" fmla="*/ 2362201 h 2362202"/>
              <a:gd name="connsiteX2" fmla="*/ 1054511 w 1278195"/>
              <a:gd name="connsiteY2" fmla="*/ 2362202 h 2362202"/>
              <a:gd name="connsiteX3" fmla="*/ 1054511 w 1278195"/>
              <a:gd name="connsiteY3" fmla="*/ 2133602 h 2362202"/>
              <a:gd name="connsiteX4" fmla="*/ 1182330 w 1278195"/>
              <a:gd name="connsiteY4" fmla="*/ 2133600 h 2362202"/>
              <a:gd name="connsiteX5" fmla="*/ 1182330 w 1278195"/>
              <a:gd name="connsiteY5" fmla="*/ 762001 h 2362202"/>
              <a:gd name="connsiteX6" fmla="*/ 127819 w 1278195"/>
              <a:gd name="connsiteY6" fmla="*/ 762000 h 2362202"/>
              <a:gd name="connsiteX7" fmla="*/ 127819 w 1278195"/>
              <a:gd name="connsiteY7" fmla="*/ 1143000 h 2362202"/>
              <a:gd name="connsiteX8" fmla="*/ 0 w 1278195"/>
              <a:gd name="connsiteY8" fmla="*/ 1143000 h 2362202"/>
              <a:gd name="connsiteX9" fmla="*/ 0 w 1278195"/>
              <a:gd name="connsiteY9" fmla="*/ 0 h 2362202"/>
              <a:gd name="connsiteX10" fmla="*/ 127819 w 1278195"/>
              <a:gd name="connsiteY10" fmla="*/ 0 h 2362202"/>
              <a:gd name="connsiteX11" fmla="*/ 127819 w 1278195"/>
              <a:gd name="connsiteY11" fmla="*/ 457200 h 2362202"/>
              <a:gd name="connsiteX12" fmla="*/ 1278195 w 1278195"/>
              <a:gd name="connsiteY12" fmla="*/ 457201 h 2362202"/>
              <a:gd name="connsiteX13" fmla="*/ 1278194 w 1278195"/>
              <a:gd name="connsiteY13" fmla="*/ 762001 h 2362202"/>
              <a:gd name="connsiteX0" fmla="*/ 1278194 w 1278195"/>
              <a:gd name="connsiteY0" fmla="*/ 762001 h 2362202"/>
              <a:gd name="connsiteX1" fmla="*/ 1278195 w 1278195"/>
              <a:gd name="connsiteY1" fmla="*/ 2362201 h 2362202"/>
              <a:gd name="connsiteX2" fmla="*/ 543233 w 1278195"/>
              <a:gd name="connsiteY2" fmla="*/ 2362202 h 2362202"/>
              <a:gd name="connsiteX3" fmla="*/ 1054511 w 1278195"/>
              <a:gd name="connsiteY3" fmla="*/ 2133602 h 2362202"/>
              <a:gd name="connsiteX4" fmla="*/ 1182330 w 1278195"/>
              <a:gd name="connsiteY4" fmla="*/ 2133600 h 2362202"/>
              <a:gd name="connsiteX5" fmla="*/ 1182330 w 1278195"/>
              <a:gd name="connsiteY5" fmla="*/ 762001 h 2362202"/>
              <a:gd name="connsiteX6" fmla="*/ 127819 w 1278195"/>
              <a:gd name="connsiteY6" fmla="*/ 762000 h 2362202"/>
              <a:gd name="connsiteX7" fmla="*/ 127819 w 1278195"/>
              <a:gd name="connsiteY7" fmla="*/ 1143000 h 2362202"/>
              <a:gd name="connsiteX8" fmla="*/ 0 w 1278195"/>
              <a:gd name="connsiteY8" fmla="*/ 1143000 h 2362202"/>
              <a:gd name="connsiteX9" fmla="*/ 0 w 1278195"/>
              <a:gd name="connsiteY9" fmla="*/ 0 h 2362202"/>
              <a:gd name="connsiteX10" fmla="*/ 127819 w 1278195"/>
              <a:gd name="connsiteY10" fmla="*/ 0 h 2362202"/>
              <a:gd name="connsiteX11" fmla="*/ 127819 w 1278195"/>
              <a:gd name="connsiteY11" fmla="*/ 457200 h 2362202"/>
              <a:gd name="connsiteX12" fmla="*/ 1278195 w 1278195"/>
              <a:gd name="connsiteY12" fmla="*/ 457201 h 2362202"/>
              <a:gd name="connsiteX13" fmla="*/ 1278194 w 1278195"/>
              <a:gd name="connsiteY13" fmla="*/ 762001 h 2362202"/>
              <a:gd name="connsiteX0" fmla="*/ 1278194 w 1278195"/>
              <a:gd name="connsiteY0" fmla="*/ 762001 h 2362202"/>
              <a:gd name="connsiteX1" fmla="*/ 1278195 w 1278195"/>
              <a:gd name="connsiteY1" fmla="*/ 2362201 h 2362202"/>
              <a:gd name="connsiteX2" fmla="*/ 543233 w 1278195"/>
              <a:gd name="connsiteY2" fmla="*/ 2362202 h 2362202"/>
              <a:gd name="connsiteX3" fmla="*/ 543233 w 1278195"/>
              <a:gd name="connsiteY3" fmla="*/ 2133602 h 2362202"/>
              <a:gd name="connsiteX4" fmla="*/ 1182330 w 1278195"/>
              <a:gd name="connsiteY4" fmla="*/ 2133600 h 2362202"/>
              <a:gd name="connsiteX5" fmla="*/ 1182330 w 1278195"/>
              <a:gd name="connsiteY5" fmla="*/ 762001 h 2362202"/>
              <a:gd name="connsiteX6" fmla="*/ 127819 w 1278195"/>
              <a:gd name="connsiteY6" fmla="*/ 762000 h 2362202"/>
              <a:gd name="connsiteX7" fmla="*/ 127819 w 1278195"/>
              <a:gd name="connsiteY7" fmla="*/ 1143000 h 2362202"/>
              <a:gd name="connsiteX8" fmla="*/ 0 w 1278195"/>
              <a:gd name="connsiteY8" fmla="*/ 1143000 h 2362202"/>
              <a:gd name="connsiteX9" fmla="*/ 0 w 1278195"/>
              <a:gd name="connsiteY9" fmla="*/ 0 h 2362202"/>
              <a:gd name="connsiteX10" fmla="*/ 127819 w 1278195"/>
              <a:gd name="connsiteY10" fmla="*/ 0 h 2362202"/>
              <a:gd name="connsiteX11" fmla="*/ 127819 w 1278195"/>
              <a:gd name="connsiteY11" fmla="*/ 457200 h 2362202"/>
              <a:gd name="connsiteX12" fmla="*/ 1278195 w 1278195"/>
              <a:gd name="connsiteY12" fmla="*/ 457201 h 2362202"/>
              <a:gd name="connsiteX13" fmla="*/ 1278194 w 1278195"/>
              <a:gd name="connsiteY13" fmla="*/ 762001 h 2362202"/>
              <a:gd name="connsiteX0" fmla="*/ 1278194 w 1278195"/>
              <a:gd name="connsiteY0" fmla="*/ 762001 h 2362202"/>
              <a:gd name="connsiteX1" fmla="*/ 1278195 w 1278195"/>
              <a:gd name="connsiteY1" fmla="*/ 2362201 h 2362202"/>
              <a:gd name="connsiteX2" fmla="*/ 543233 w 1278195"/>
              <a:gd name="connsiteY2" fmla="*/ 2362202 h 2362202"/>
              <a:gd name="connsiteX3" fmla="*/ 543233 w 1278195"/>
              <a:gd name="connsiteY3" fmla="*/ 2133602 h 2362202"/>
              <a:gd name="connsiteX4" fmla="*/ 639098 w 1278195"/>
              <a:gd name="connsiteY4" fmla="*/ 1447802 h 2362202"/>
              <a:gd name="connsiteX5" fmla="*/ 1182330 w 1278195"/>
              <a:gd name="connsiteY5" fmla="*/ 2133600 h 2362202"/>
              <a:gd name="connsiteX6" fmla="*/ 1182330 w 1278195"/>
              <a:gd name="connsiteY6" fmla="*/ 762001 h 2362202"/>
              <a:gd name="connsiteX7" fmla="*/ 127819 w 1278195"/>
              <a:gd name="connsiteY7" fmla="*/ 762000 h 2362202"/>
              <a:gd name="connsiteX8" fmla="*/ 127819 w 1278195"/>
              <a:gd name="connsiteY8" fmla="*/ 1143000 h 2362202"/>
              <a:gd name="connsiteX9" fmla="*/ 0 w 1278195"/>
              <a:gd name="connsiteY9" fmla="*/ 1143000 h 2362202"/>
              <a:gd name="connsiteX10" fmla="*/ 0 w 1278195"/>
              <a:gd name="connsiteY10" fmla="*/ 0 h 2362202"/>
              <a:gd name="connsiteX11" fmla="*/ 127819 w 1278195"/>
              <a:gd name="connsiteY11" fmla="*/ 0 h 2362202"/>
              <a:gd name="connsiteX12" fmla="*/ 127819 w 1278195"/>
              <a:gd name="connsiteY12" fmla="*/ 457200 h 2362202"/>
              <a:gd name="connsiteX13" fmla="*/ 1278195 w 1278195"/>
              <a:gd name="connsiteY13" fmla="*/ 457201 h 2362202"/>
              <a:gd name="connsiteX14" fmla="*/ 1278194 w 1278195"/>
              <a:gd name="connsiteY14" fmla="*/ 762001 h 2362202"/>
              <a:gd name="connsiteX0" fmla="*/ 1278194 w 1278195"/>
              <a:gd name="connsiteY0" fmla="*/ 762001 h 2362202"/>
              <a:gd name="connsiteX1" fmla="*/ 1278195 w 1278195"/>
              <a:gd name="connsiteY1" fmla="*/ 2362201 h 2362202"/>
              <a:gd name="connsiteX2" fmla="*/ 543233 w 1278195"/>
              <a:gd name="connsiteY2" fmla="*/ 2362202 h 2362202"/>
              <a:gd name="connsiteX3" fmla="*/ 543233 w 1278195"/>
              <a:gd name="connsiteY3" fmla="*/ 2133602 h 2362202"/>
              <a:gd name="connsiteX4" fmla="*/ 639098 w 1278195"/>
              <a:gd name="connsiteY4" fmla="*/ 1447802 h 2362202"/>
              <a:gd name="connsiteX5" fmla="*/ 639098 w 1278195"/>
              <a:gd name="connsiteY5" fmla="*/ 2133602 h 2362202"/>
              <a:gd name="connsiteX6" fmla="*/ 1182330 w 1278195"/>
              <a:gd name="connsiteY6" fmla="*/ 2133600 h 2362202"/>
              <a:gd name="connsiteX7" fmla="*/ 1182330 w 1278195"/>
              <a:gd name="connsiteY7" fmla="*/ 762001 h 2362202"/>
              <a:gd name="connsiteX8" fmla="*/ 127819 w 1278195"/>
              <a:gd name="connsiteY8" fmla="*/ 762000 h 2362202"/>
              <a:gd name="connsiteX9" fmla="*/ 127819 w 1278195"/>
              <a:gd name="connsiteY9" fmla="*/ 1143000 h 2362202"/>
              <a:gd name="connsiteX10" fmla="*/ 0 w 1278195"/>
              <a:gd name="connsiteY10" fmla="*/ 1143000 h 2362202"/>
              <a:gd name="connsiteX11" fmla="*/ 0 w 1278195"/>
              <a:gd name="connsiteY11" fmla="*/ 0 h 2362202"/>
              <a:gd name="connsiteX12" fmla="*/ 127819 w 1278195"/>
              <a:gd name="connsiteY12" fmla="*/ 0 h 2362202"/>
              <a:gd name="connsiteX13" fmla="*/ 127819 w 1278195"/>
              <a:gd name="connsiteY13" fmla="*/ 457200 h 2362202"/>
              <a:gd name="connsiteX14" fmla="*/ 1278195 w 1278195"/>
              <a:gd name="connsiteY14" fmla="*/ 457201 h 2362202"/>
              <a:gd name="connsiteX15" fmla="*/ 1278194 w 1278195"/>
              <a:gd name="connsiteY15" fmla="*/ 762001 h 2362202"/>
              <a:gd name="connsiteX0" fmla="*/ 1278194 w 1278195"/>
              <a:gd name="connsiteY0" fmla="*/ 762001 h 2362202"/>
              <a:gd name="connsiteX1" fmla="*/ 1278195 w 1278195"/>
              <a:gd name="connsiteY1" fmla="*/ 2362201 h 2362202"/>
              <a:gd name="connsiteX2" fmla="*/ 543233 w 1278195"/>
              <a:gd name="connsiteY2" fmla="*/ 2362202 h 2362202"/>
              <a:gd name="connsiteX3" fmla="*/ 543233 w 1278195"/>
              <a:gd name="connsiteY3" fmla="*/ 2133602 h 2362202"/>
              <a:gd name="connsiteX4" fmla="*/ 543233 w 1278195"/>
              <a:gd name="connsiteY4" fmla="*/ 1524002 h 2362202"/>
              <a:gd name="connsiteX5" fmla="*/ 639098 w 1278195"/>
              <a:gd name="connsiteY5" fmla="*/ 1447802 h 2362202"/>
              <a:gd name="connsiteX6" fmla="*/ 639098 w 1278195"/>
              <a:gd name="connsiteY6" fmla="*/ 2133602 h 2362202"/>
              <a:gd name="connsiteX7" fmla="*/ 1182330 w 1278195"/>
              <a:gd name="connsiteY7" fmla="*/ 2133600 h 2362202"/>
              <a:gd name="connsiteX8" fmla="*/ 1182330 w 1278195"/>
              <a:gd name="connsiteY8" fmla="*/ 762001 h 2362202"/>
              <a:gd name="connsiteX9" fmla="*/ 127819 w 1278195"/>
              <a:gd name="connsiteY9" fmla="*/ 762000 h 2362202"/>
              <a:gd name="connsiteX10" fmla="*/ 127819 w 1278195"/>
              <a:gd name="connsiteY10" fmla="*/ 1143000 h 2362202"/>
              <a:gd name="connsiteX11" fmla="*/ 0 w 1278195"/>
              <a:gd name="connsiteY11" fmla="*/ 1143000 h 2362202"/>
              <a:gd name="connsiteX12" fmla="*/ 0 w 1278195"/>
              <a:gd name="connsiteY12" fmla="*/ 0 h 2362202"/>
              <a:gd name="connsiteX13" fmla="*/ 127819 w 1278195"/>
              <a:gd name="connsiteY13" fmla="*/ 0 h 2362202"/>
              <a:gd name="connsiteX14" fmla="*/ 127819 w 1278195"/>
              <a:gd name="connsiteY14" fmla="*/ 457200 h 2362202"/>
              <a:gd name="connsiteX15" fmla="*/ 1278195 w 1278195"/>
              <a:gd name="connsiteY15" fmla="*/ 457201 h 2362202"/>
              <a:gd name="connsiteX16" fmla="*/ 1278194 w 1278195"/>
              <a:gd name="connsiteY16" fmla="*/ 762001 h 2362202"/>
              <a:gd name="connsiteX0" fmla="*/ 1278194 w 1278195"/>
              <a:gd name="connsiteY0" fmla="*/ 762001 h 2362202"/>
              <a:gd name="connsiteX1" fmla="*/ 1278195 w 1278195"/>
              <a:gd name="connsiteY1" fmla="*/ 2362201 h 2362202"/>
              <a:gd name="connsiteX2" fmla="*/ 543233 w 1278195"/>
              <a:gd name="connsiteY2" fmla="*/ 2362202 h 2362202"/>
              <a:gd name="connsiteX3" fmla="*/ 543233 w 1278195"/>
              <a:gd name="connsiteY3" fmla="*/ 2133602 h 2362202"/>
              <a:gd name="connsiteX4" fmla="*/ 543233 w 1278195"/>
              <a:gd name="connsiteY4" fmla="*/ 1524002 h 2362202"/>
              <a:gd name="connsiteX5" fmla="*/ 639098 w 1278195"/>
              <a:gd name="connsiteY5" fmla="*/ 1524002 h 2362202"/>
              <a:gd name="connsiteX6" fmla="*/ 639098 w 1278195"/>
              <a:gd name="connsiteY6" fmla="*/ 2133602 h 2362202"/>
              <a:gd name="connsiteX7" fmla="*/ 1182330 w 1278195"/>
              <a:gd name="connsiteY7" fmla="*/ 2133600 h 2362202"/>
              <a:gd name="connsiteX8" fmla="*/ 1182330 w 1278195"/>
              <a:gd name="connsiteY8" fmla="*/ 762001 h 2362202"/>
              <a:gd name="connsiteX9" fmla="*/ 127819 w 1278195"/>
              <a:gd name="connsiteY9" fmla="*/ 762000 h 2362202"/>
              <a:gd name="connsiteX10" fmla="*/ 127819 w 1278195"/>
              <a:gd name="connsiteY10" fmla="*/ 1143000 h 2362202"/>
              <a:gd name="connsiteX11" fmla="*/ 0 w 1278195"/>
              <a:gd name="connsiteY11" fmla="*/ 1143000 h 2362202"/>
              <a:gd name="connsiteX12" fmla="*/ 0 w 1278195"/>
              <a:gd name="connsiteY12" fmla="*/ 0 h 2362202"/>
              <a:gd name="connsiteX13" fmla="*/ 127819 w 1278195"/>
              <a:gd name="connsiteY13" fmla="*/ 0 h 2362202"/>
              <a:gd name="connsiteX14" fmla="*/ 127819 w 1278195"/>
              <a:gd name="connsiteY14" fmla="*/ 457200 h 2362202"/>
              <a:gd name="connsiteX15" fmla="*/ 1278195 w 1278195"/>
              <a:gd name="connsiteY15" fmla="*/ 457201 h 2362202"/>
              <a:gd name="connsiteX16" fmla="*/ 1278194 w 1278195"/>
              <a:gd name="connsiteY16" fmla="*/ 762001 h 2362202"/>
              <a:gd name="connsiteX0" fmla="*/ 1278194 w 1278195"/>
              <a:gd name="connsiteY0" fmla="*/ 762001 h 2362202"/>
              <a:gd name="connsiteX1" fmla="*/ 1278195 w 1278195"/>
              <a:gd name="connsiteY1" fmla="*/ 2362201 h 2362202"/>
              <a:gd name="connsiteX2" fmla="*/ 958646 w 1278195"/>
              <a:gd name="connsiteY2" fmla="*/ 2362202 h 2362202"/>
              <a:gd name="connsiteX3" fmla="*/ 543233 w 1278195"/>
              <a:gd name="connsiteY3" fmla="*/ 2362202 h 2362202"/>
              <a:gd name="connsiteX4" fmla="*/ 543233 w 1278195"/>
              <a:gd name="connsiteY4" fmla="*/ 2133602 h 2362202"/>
              <a:gd name="connsiteX5" fmla="*/ 543233 w 1278195"/>
              <a:gd name="connsiteY5" fmla="*/ 1524002 h 2362202"/>
              <a:gd name="connsiteX6" fmla="*/ 639098 w 1278195"/>
              <a:gd name="connsiteY6" fmla="*/ 1524002 h 2362202"/>
              <a:gd name="connsiteX7" fmla="*/ 639098 w 1278195"/>
              <a:gd name="connsiteY7" fmla="*/ 2133602 h 2362202"/>
              <a:gd name="connsiteX8" fmla="*/ 1182330 w 1278195"/>
              <a:gd name="connsiteY8" fmla="*/ 2133600 h 2362202"/>
              <a:gd name="connsiteX9" fmla="*/ 1182330 w 1278195"/>
              <a:gd name="connsiteY9" fmla="*/ 762001 h 2362202"/>
              <a:gd name="connsiteX10" fmla="*/ 127819 w 1278195"/>
              <a:gd name="connsiteY10" fmla="*/ 762000 h 2362202"/>
              <a:gd name="connsiteX11" fmla="*/ 127819 w 1278195"/>
              <a:gd name="connsiteY11" fmla="*/ 1143000 h 2362202"/>
              <a:gd name="connsiteX12" fmla="*/ 0 w 1278195"/>
              <a:gd name="connsiteY12" fmla="*/ 1143000 h 2362202"/>
              <a:gd name="connsiteX13" fmla="*/ 0 w 1278195"/>
              <a:gd name="connsiteY13" fmla="*/ 0 h 2362202"/>
              <a:gd name="connsiteX14" fmla="*/ 127819 w 1278195"/>
              <a:gd name="connsiteY14" fmla="*/ 0 h 2362202"/>
              <a:gd name="connsiteX15" fmla="*/ 127819 w 1278195"/>
              <a:gd name="connsiteY15" fmla="*/ 457200 h 2362202"/>
              <a:gd name="connsiteX16" fmla="*/ 1278195 w 1278195"/>
              <a:gd name="connsiteY16" fmla="*/ 457201 h 2362202"/>
              <a:gd name="connsiteX17" fmla="*/ 1278194 w 1278195"/>
              <a:gd name="connsiteY17" fmla="*/ 762001 h 2362202"/>
              <a:gd name="connsiteX0" fmla="*/ 1278194 w 1278195"/>
              <a:gd name="connsiteY0" fmla="*/ 762001 h 2362202"/>
              <a:gd name="connsiteX1" fmla="*/ 1278195 w 1278195"/>
              <a:gd name="connsiteY1" fmla="*/ 2362201 h 2362202"/>
              <a:gd name="connsiteX2" fmla="*/ 958646 w 1278195"/>
              <a:gd name="connsiteY2" fmla="*/ 2362202 h 2362202"/>
              <a:gd name="connsiteX3" fmla="*/ 862782 w 1278195"/>
              <a:gd name="connsiteY3" fmla="*/ 2362202 h 2362202"/>
              <a:gd name="connsiteX4" fmla="*/ 543233 w 1278195"/>
              <a:gd name="connsiteY4" fmla="*/ 2362202 h 2362202"/>
              <a:gd name="connsiteX5" fmla="*/ 543233 w 1278195"/>
              <a:gd name="connsiteY5" fmla="*/ 2133602 h 2362202"/>
              <a:gd name="connsiteX6" fmla="*/ 543233 w 1278195"/>
              <a:gd name="connsiteY6" fmla="*/ 1524002 h 2362202"/>
              <a:gd name="connsiteX7" fmla="*/ 639098 w 1278195"/>
              <a:gd name="connsiteY7" fmla="*/ 1524002 h 2362202"/>
              <a:gd name="connsiteX8" fmla="*/ 639098 w 1278195"/>
              <a:gd name="connsiteY8" fmla="*/ 2133602 h 2362202"/>
              <a:gd name="connsiteX9" fmla="*/ 1182330 w 1278195"/>
              <a:gd name="connsiteY9" fmla="*/ 2133600 h 2362202"/>
              <a:gd name="connsiteX10" fmla="*/ 1182330 w 1278195"/>
              <a:gd name="connsiteY10" fmla="*/ 762001 h 2362202"/>
              <a:gd name="connsiteX11" fmla="*/ 127819 w 1278195"/>
              <a:gd name="connsiteY11" fmla="*/ 762000 h 2362202"/>
              <a:gd name="connsiteX12" fmla="*/ 127819 w 1278195"/>
              <a:gd name="connsiteY12" fmla="*/ 1143000 h 2362202"/>
              <a:gd name="connsiteX13" fmla="*/ 0 w 1278195"/>
              <a:gd name="connsiteY13" fmla="*/ 1143000 h 2362202"/>
              <a:gd name="connsiteX14" fmla="*/ 0 w 1278195"/>
              <a:gd name="connsiteY14" fmla="*/ 0 h 2362202"/>
              <a:gd name="connsiteX15" fmla="*/ 127819 w 1278195"/>
              <a:gd name="connsiteY15" fmla="*/ 0 h 2362202"/>
              <a:gd name="connsiteX16" fmla="*/ 127819 w 1278195"/>
              <a:gd name="connsiteY16" fmla="*/ 457200 h 2362202"/>
              <a:gd name="connsiteX17" fmla="*/ 1278195 w 1278195"/>
              <a:gd name="connsiteY17" fmla="*/ 457201 h 2362202"/>
              <a:gd name="connsiteX18" fmla="*/ 1278194 w 1278195"/>
              <a:gd name="connsiteY18" fmla="*/ 762001 h 2362202"/>
              <a:gd name="connsiteX0" fmla="*/ 1278194 w 1278195"/>
              <a:gd name="connsiteY0" fmla="*/ 762001 h 2590805"/>
              <a:gd name="connsiteX1" fmla="*/ 1278195 w 1278195"/>
              <a:gd name="connsiteY1" fmla="*/ 2362201 h 2590805"/>
              <a:gd name="connsiteX2" fmla="*/ 958646 w 1278195"/>
              <a:gd name="connsiteY2" fmla="*/ 2362202 h 2590805"/>
              <a:gd name="connsiteX3" fmla="*/ 958647 w 1278195"/>
              <a:gd name="connsiteY3" fmla="*/ 2590805 h 2590805"/>
              <a:gd name="connsiteX4" fmla="*/ 862782 w 1278195"/>
              <a:gd name="connsiteY4" fmla="*/ 2362202 h 2590805"/>
              <a:gd name="connsiteX5" fmla="*/ 543233 w 1278195"/>
              <a:gd name="connsiteY5" fmla="*/ 2362202 h 2590805"/>
              <a:gd name="connsiteX6" fmla="*/ 543233 w 1278195"/>
              <a:gd name="connsiteY6" fmla="*/ 2133602 h 2590805"/>
              <a:gd name="connsiteX7" fmla="*/ 543233 w 1278195"/>
              <a:gd name="connsiteY7" fmla="*/ 1524002 h 2590805"/>
              <a:gd name="connsiteX8" fmla="*/ 639098 w 1278195"/>
              <a:gd name="connsiteY8" fmla="*/ 1524002 h 2590805"/>
              <a:gd name="connsiteX9" fmla="*/ 639098 w 1278195"/>
              <a:gd name="connsiteY9" fmla="*/ 2133602 h 2590805"/>
              <a:gd name="connsiteX10" fmla="*/ 1182330 w 1278195"/>
              <a:gd name="connsiteY10" fmla="*/ 2133600 h 2590805"/>
              <a:gd name="connsiteX11" fmla="*/ 1182330 w 1278195"/>
              <a:gd name="connsiteY11" fmla="*/ 762001 h 2590805"/>
              <a:gd name="connsiteX12" fmla="*/ 127819 w 1278195"/>
              <a:gd name="connsiteY12" fmla="*/ 762000 h 2590805"/>
              <a:gd name="connsiteX13" fmla="*/ 127819 w 1278195"/>
              <a:gd name="connsiteY13" fmla="*/ 1143000 h 2590805"/>
              <a:gd name="connsiteX14" fmla="*/ 0 w 1278195"/>
              <a:gd name="connsiteY14" fmla="*/ 1143000 h 2590805"/>
              <a:gd name="connsiteX15" fmla="*/ 0 w 1278195"/>
              <a:gd name="connsiteY15" fmla="*/ 0 h 2590805"/>
              <a:gd name="connsiteX16" fmla="*/ 127819 w 1278195"/>
              <a:gd name="connsiteY16" fmla="*/ 0 h 2590805"/>
              <a:gd name="connsiteX17" fmla="*/ 127819 w 1278195"/>
              <a:gd name="connsiteY17" fmla="*/ 457200 h 2590805"/>
              <a:gd name="connsiteX18" fmla="*/ 1278195 w 1278195"/>
              <a:gd name="connsiteY18" fmla="*/ 457201 h 2590805"/>
              <a:gd name="connsiteX19" fmla="*/ 1278194 w 1278195"/>
              <a:gd name="connsiteY19" fmla="*/ 762001 h 2590805"/>
              <a:gd name="connsiteX0" fmla="*/ 1278194 w 1278195"/>
              <a:gd name="connsiteY0" fmla="*/ 762001 h 2819402"/>
              <a:gd name="connsiteX1" fmla="*/ 1278195 w 1278195"/>
              <a:gd name="connsiteY1" fmla="*/ 2362201 h 2819402"/>
              <a:gd name="connsiteX2" fmla="*/ 958646 w 1278195"/>
              <a:gd name="connsiteY2" fmla="*/ 2362202 h 2819402"/>
              <a:gd name="connsiteX3" fmla="*/ 958646 w 1278195"/>
              <a:gd name="connsiteY3" fmla="*/ 2819402 h 2819402"/>
              <a:gd name="connsiteX4" fmla="*/ 862782 w 1278195"/>
              <a:gd name="connsiteY4" fmla="*/ 2362202 h 2819402"/>
              <a:gd name="connsiteX5" fmla="*/ 543233 w 1278195"/>
              <a:gd name="connsiteY5" fmla="*/ 2362202 h 2819402"/>
              <a:gd name="connsiteX6" fmla="*/ 543233 w 1278195"/>
              <a:gd name="connsiteY6" fmla="*/ 2133602 h 2819402"/>
              <a:gd name="connsiteX7" fmla="*/ 543233 w 1278195"/>
              <a:gd name="connsiteY7" fmla="*/ 1524002 h 2819402"/>
              <a:gd name="connsiteX8" fmla="*/ 639098 w 1278195"/>
              <a:gd name="connsiteY8" fmla="*/ 1524002 h 2819402"/>
              <a:gd name="connsiteX9" fmla="*/ 639098 w 1278195"/>
              <a:gd name="connsiteY9" fmla="*/ 2133602 h 2819402"/>
              <a:gd name="connsiteX10" fmla="*/ 1182330 w 1278195"/>
              <a:gd name="connsiteY10" fmla="*/ 2133600 h 2819402"/>
              <a:gd name="connsiteX11" fmla="*/ 1182330 w 1278195"/>
              <a:gd name="connsiteY11" fmla="*/ 762001 h 2819402"/>
              <a:gd name="connsiteX12" fmla="*/ 127819 w 1278195"/>
              <a:gd name="connsiteY12" fmla="*/ 762000 h 2819402"/>
              <a:gd name="connsiteX13" fmla="*/ 127819 w 1278195"/>
              <a:gd name="connsiteY13" fmla="*/ 1143000 h 2819402"/>
              <a:gd name="connsiteX14" fmla="*/ 0 w 1278195"/>
              <a:gd name="connsiteY14" fmla="*/ 1143000 h 2819402"/>
              <a:gd name="connsiteX15" fmla="*/ 0 w 1278195"/>
              <a:gd name="connsiteY15" fmla="*/ 0 h 2819402"/>
              <a:gd name="connsiteX16" fmla="*/ 127819 w 1278195"/>
              <a:gd name="connsiteY16" fmla="*/ 0 h 2819402"/>
              <a:gd name="connsiteX17" fmla="*/ 127819 w 1278195"/>
              <a:gd name="connsiteY17" fmla="*/ 457200 h 2819402"/>
              <a:gd name="connsiteX18" fmla="*/ 1278195 w 1278195"/>
              <a:gd name="connsiteY18" fmla="*/ 457201 h 2819402"/>
              <a:gd name="connsiteX19" fmla="*/ 1278194 w 1278195"/>
              <a:gd name="connsiteY19" fmla="*/ 762001 h 2819402"/>
              <a:gd name="connsiteX0" fmla="*/ 1278194 w 1278195"/>
              <a:gd name="connsiteY0" fmla="*/ 762001 h 2819404"/>
              <a:gd name="connsiteX1" fmla="*/ 1278195 w 1278195"/>
              <a:gd name="connsiteY1" fmla="*/ 2362201 h 2819404"/>
              <a:gd name="connsiteX2" fmla="*/ 958646 w 1278195"/>
              <a:gd name="connsiteY2" fmla="*/ 2362202 h 2819404"/>
              <a:gd name="connsiteX3" fmla="*/ 958646 w 1278195"/>
              <a:gd name="connsiteY3" fmla="*/ 2819402 h 2819404"/>
              <a:gd name="connsiteX4" fmla="*/ 862782 w 1278195"/>
              <a:gd name="connsiteY4" fmla="*/ 2819404 h 2819404"/>
              <a:gd name="connsiteX5" fmla="*/ 862782 w 1278195"/>
              <a:gd name="connsiteY5" fmla="*/ 2362202 h 2819404"/>
              <a:gd name="connsiteX6" fmla="*/ 543233 w 1278195"/>
              <a:gd name="connsiteY6" fmla="*/ 2362202 h 2819404"/>
              <a:gd name="connsiteX7" fmla="*/ 543233 w 1278195"/>
              <a:gd name="connsiteY7" fmla="*/ 2133602 h 2819404"/>
              <a:gd name="connsiteX8" fmla="*/ 543233 w 1278195"/>
              <a:gd name="connsiteY8" fmla="*/ 1524002 h 2819404"/>
              <a:gd name="connsiteX9" fmla="*/ 639098 w 1278195"/>
              <a:gd name="connsiteY9" fmla="*/ 1524002 h 2819404"/>
              <a:gd name="connsiteX10" fmla="*/ 639098 w 1278195"/>
              <a:gd name="connsiteY10" fmla="*/ 2133602 h 2819404"/>
              <a:gd name="connsiteX11" fmla="*/ 1182330 w 1278195"/>
              <a:gd name="connsiteY11" fmla="*/ 2133600 h 2819404"/>
              <a:gd name="connsiteX12" fmla="*/ 1182330 w 1278195"/>
              <a:gd name="connsiteY12" fmla="*/ 762001 h 2819404"/>
              <a:gd name="connsiteX13" fmla="*/ 127819 w 1278195"/>
              <a:gd name="connsiteY13" fmla="*/ 762000 h 2819404"/>
              <a:gd name="connsiteX14" fmla="*/ 127819 w 1278195"/>
              <a:gd name="connsiteY14" fmla="*/ 1143000 h 2819404"/>
              <a:gd name="connsiteX15" fmla="*/ 0 w 1278195"/>
              <a:gd name="connsiteY15" fmla="*/ 1143000 h 2819404"/>
              <a:gd name="connsiteX16" fmla="*/ 0 w 1278195"/>
              <a:gd name="connsiteY16" fmla="*/ 0 h 2819404"/>
              <a:gd name="connsiteX17" fmla="*/ 127819 w 1278195"/>
              <a:gd name="connsiteY17" fmla="*/ 0 h 2819404"/>
              <a:gd name="connsiteX18" fmla="*/ 127819 w 1278195"/>
              <a:gd name="connsiteY18" fmla="*/ 457200 h 2819404"/>
              <a:gd name="connsiteX19" fmla="*/ 1278195 w 1278195"/>
              <a:gd name="connsiteY19" fmla="*/ 457201 h 2819404"/>
              <a:gd name="connsiteX20" fmla="*/ 1278194 w 1278195"/>
              <a:gd name="connsiteY20" fmla="*/ 762001 h 2819404"/>
              <a:gd name="connsiteX0" fmla="*/ 1278194 w 1278195"/>
              <a:gd name="connsiteY0" fmla="*/ 762001 h 2819404"/>
              <a:gd name="connsiteX1" fmla="*/ 1278195 w 1278195"/>
              <a:gd name="connsiteY1" fmla="*/ 2362201 h 2819404"/>
              <a:gd name="connsiteX2" fmla="*/ 958646 w 1278195"/>
              <a:gd name="connsiteY2" fmla="*/ 2362202 h 2819404"/>
              <a:gd name="connsiteX3" fmla="*/ 958646 w 1278195"/>
              <a:gd name="connsiteY3" fmla="*/ 2819402 h 2819404"/>
              <a:gd name="connsiteX4" fmla="*/ 862782 w 1278195"/>
              <a:gd name="connsiteY4" fmla="*/ 2819404 h 2819404"/>
              <a:gd name="connsiteX5" fmla="*/ 862782 w 1278195"/>
              <a:gd name="connsiteY5" fmla="*/ 2362202 h 2819404"/>
              <a:gd name="connsiteX6" fmla="*/ 543233 w 1278195"/>
              <a:gd name="connsiteY6" fmla="*/ 2362202 h 2819404"/>
              <a:gd name="connsiteX7" fmla="*/ 543233 w 1278195"/>
              <a:gd name="connsiteY7" fmla="*/ 2133602 h 2819404"/>
              <a:gd name="connsiteX8" fmla="*/ 543233 w 1278195"/>
              <a:gd name="connsiteY8" fmla="*/ 1524002 h 2819404"/>
              <a:gd name="connsiteX9" fmla="*/ 639098 w 1278195"/>
              <a:gd name="connsiteY9" fmla="*/ 1524002 h 2819404"/>
              <a:gd name="connsiteX10" fmla="*/ 639098 w 1278195"/>
              <a:gd name="connsiteY10" fmla="*/ 2133602 h 2819404"/>
              <a:gd name="connsiteX11" fmla="*/ 1182330 w 1278195"/>
              <a:gd name="connsiteY11" fmla="*/ 2133600 h 2819404"/>
              <a:gd name="connsiteX12" fmla="*/ 1182330 w 1278195"/>
              <a:gd name="connsiteY12" fmla="*/ 762001 h 2819404"/>
              <a:gd name="connsiteX13" fmla="*/ 127819 w 1278195"/>
              <a:gd name="connsiteY13" fmla="*/ 762000 h 2819404"/>
              <a:gd name="connsiteX14" fmla="*/ 0 w 1278195"/>
              <a:gd name="connsiteY14" fmla="*/ 1143000 h 2819404"/>
              <a:gd name="connsiteX15" fmla="*/ 0 w 1278195"/>
              <a:gd name="connsiteY15" fmla="*/ 0 h 2819404"/>
              <a:gd name="connsiteX16" fmla="*/ 127819 w 1278195"/>
              <a:gd name="connsiteY16" fmla="*/ 0 h 2819404"/>
              <a:gd name="connsiteX17" fmla="*/ 127819 w 1278195"/>
              <a:gd name="connsiteY17" fmla="*/ 457200 h 2819404"/>
              <a:gd name="connsiteX18" fmla="*/ 1278195 w 1278195"/>
              <a:gd name="connsiteY18" fmla="*/ 457201 h 2819404"/>
              <a:gd name="connsiteX19" fmla="*/ 1278194 w 1278195"/>
              <a:gd name="connsiteY19" fmla="*/ 762001 h 2819404"/>
              <a:gd name="connsiteX0" fmla="*/ 1278194 w 1278195"/>
              <a:gd name="connsiteY0" fmla="*/ 762001 h 2819404"/>
              <a:gd name="connsiteX1" fmla="*/ 1278195 w 1278195"/>
              <a:gd name="connsiteY1" fmla="*/ 2362201 h 2819404"/>
              <a:gd name="connsiteX2" fmla="*/ 958646 w 1278195"/>
              <a:gd name="connsiteY2" fmla="*/ 2362202 h 2819404"/>
              <a:gd name="connsiteX3" fmla="*/ 958646 w 1278195"/>
              <a:gd name="connsiteY3" fmla="*/ 2819402 h 2819404"/>
              <a:gd name="connsiteX4" fmla="*/ 862782 w 1278195"/>
              <a:gd name="connsiteY4" fmla="*/ 2819404 h 2819404"/>
              <a:gd name="connsiteX5" fmla="*/ 862782 w 1278195"/>
              <a:gd name="connsiteY5" fmla="*/ 2362202 h 2819404"/>
              <a:gd name="connsiteX6" fmla="*/ 543233 w 1278195"/>
              <a:gd name="connsiteY6" fmla="*/ 2362202 h 2819404"/>
              <a:gd name="connsiteX7" fmla="*/ 543233 w 1278195"/>
              <a:gd name="connsiteY7" fmla="*/ 2133602 h 2819404"/>
              <a:gd name="connsiteX8" fmla="*/ 543233 w 1278195"/>
              <a:gd name="connsiteY8" fmla="*/ 1524002 h 2819404"/>
              <a:gd name="connsiteX9" fmla="*/ 639098 w 1278195"/>
              <a:gd name="connsiteY9" fmla="*/ 1524002 h 2819404"/>
              <a:gd name="connsiteX10" fmla="*/ 639098 w 1278195"/>
              <a:gd name="connsiteY10" fmla="*/ 2133602 h 2819404"/>
              <a:gd name="connsiteX11" fmla="*/ 1182330 w 1278195"/>
              <a:gd name="connsiteY11" fmla="*/ 2133600 h 2819404"/>
              <a:gd name="connsiteX12" fmla="*/ 1182330 w 1278195"/>
              <a:gd name="connsiteY12" fmla="*/ 762001 h 2819404"/>
              <a:gd name="connsiteX13" fmla="*/ 127819 w 1278195"/>
              <a:gd name="connsiteY13" fmla="*/ 762000 h 2819404"/>
              <a:gd name="connsiteX14" fmla="*/ 0 w 1278195"/>
              <a:gd name="connsiteY14" fmla="*/ 0 h 2819404"/>
              <a:gd name="connsiteX15" fmla="*/ 127819 w 1278195"/>
              <a:gd name="connsiteY15" fmla="*/ 0 h 2819404"/>
              <a:gd name="connsiteX16" fmla="*/ 127819 w 1278195"/>
              <a:gd name="connsiteY16" fmla="*/ 457200 h 2819404"/>
              <a:gd name="connsiteX17" fmla="*/ 1278195 w 1278195"/>
              <a:gd name="connsiteY17" fmla="*/ 457201 h 2819404"/>
              <a:gd name="connsiteX18" fmla="*/ 1278194 w 1278195"/>
              <a:gd name="connsiteY18" fmla="*/ 762001 h 2819404"/>
              <a:gd name="connsiteX0" fmla="*/ 1150375 w 1150376"/>
              <a:gd name="connsiteY0" fmla="*/ 762001 h 2819404"/>
              <a:gd name="connsiteX1" fmla="*/ 1150376 w 1150376"/>
              <a:gd name="connsiteY1" fmla="*/ 2362201 h 2819404"/>
              <a:gd name="connsiteX2" fmla="*/ 830827 w 1150376"/>
              <a:gd name="connsiteY2" fmla="*/ 2362202 h 2819404"/>
              <a:gd name="connsiteX3" fmla="*/ 830827 w 1150376"/>
              <a:gd name="connsiteY3" fmla="*/ 2819402 h 2819404"/>
              <a:gd name="connsiteX4" fmla="*/ 734963 w 1150376"/>
              <a:gd name="connsiteY4" fmla="*/ 2819404 h 2819404"/>
              <a:gd name="connsiteX5" fmla="*/ 734963 w 1150376"/>
              <a:gd name="connsiteY5" fmla="*/ 2362202 h 2819404"/>
              <a:gd name="connsiteX6" fmla="*/ 415414 w 1150376"/>
              <a:gd name="connsiteY6" fmla="*/ 2362202 h 2819404"/>
              <a:gd name="connsiteX7" fmla="*/ 415414 w 1150376"/>
              <a:gd name="connsiteY7" fmla="*/ 2133602 h 2819404"/>
              <a:gd name="connsiteX8" fmla="*/ 415414 w 1150376"/>
              <a:gd name="connsiteY8" fmla="*/ 1524002 h 2819404"/>
              <a:gd name="connsiteX9" fmla="*/ 511279 w 1150376"/>
              <a:gd name="connsiteY9" fmla="*/ 1524002 h 2819404"/>
              <a:gd name="connsiteX10" fmla="*/ 511279 w 1150376"/>
              <a:gd name="connsiteY10" fmla="*/ 2133602 h 2819404"/>
              <a:gd name="connsiteX11" fmla="*/ 1054511 w 1150376"/>
              <a:gd name="connsiteY11" fmla="*/ 2133600 h 2819404"/>
              <a:gd name="connsiteX12" fmla="*/ 1054511 w 1150376"/>
              <a:gd name="connsiteY12" fmla="*/ 762001 h 2819404"/>
              <a:gd name="connsiteX13" fmla="*/ 0 w 1150376"/>
              <a:gd name="connsiteY13" fmla="*/ 762000 h 2819404"/>
              <a:gd name="connsiteX14" fmla="*/ 0 w 1150376"/>
              <a:gd name="connsiteY14" fmla="*/ 0 h 2819404"/>
              <a:gd name="connsiteX15" fmla="*/ 0 w 1150376"/>
              <a:gd name="connsiteY15" fmla="*/ 457200 h 2819404"/>
              <a:gd name="connsiteX16" fmla="*/ 1150376 w 1150376"/>
              <a:gd name="connsiteY16" fmla="*/ 457201 h 2819404"/>
              <a:gd name="connsiteX17" fmla="*/ 1150375 w 1150376"/>
              <a:gd name="connsiteY17" fmla="*/ 762001 h 2819404"/>
              <a:gd name="connsiteX0" fmla="*/ 1150375 w 1150376"/>
              <a:gd name="connsiteY0" fmla="*/ 304801 h 2362204"/>
              <a:gd name="connsiteX1" fmla="*/ 1150376 w 1150376"/>
              <a:gd name="connsiteY1" fmla="*/ 1905001 h 2362204"/>
              <a:gd name="connsiteX2" fmla="*/ 830827 w 1150376"/>
              <a:gd name="connsiteY2" fmla="*/ 1905002 h 2362204"/>
              <a:gd name="connsiteX3" fmla="*/ 830827 w 1150376"/>
              <a:gd name="connsiteY3" fmla="*/ 2362202 h 2362204"/>
              <a:gd name="connsiteX4" fmla="*/ 734963 w 1150376"/>
              <a:gd name="connsiteY4" fmla="*/ 2362204 h 2362204"/>
              <a:gd name="connsiteX5" fmla="*/ 734963 w 1150376"/>
              <a:gd name="connsiteY5" fmla="*/ 1905002 h 2362204"/>
              <a:gd name="connsiteX6" fmla="*/ 415414 w 1150376"/>
              <a:gd name="connsiteY6" fmla="*/ 1905002 h 2362204"/>
              <a:gd name="connsiteX7" fmla="*/ 415414 w 1150376"/>
              <a:gd name="connsiteY7" fmla="*/ 1676402 h 2362204"/>
              <a:gd name="connsiteX8" fmla="*/ 415414 w 1150376"/>
              <a:gd name="connsiteY8" fmla="*/ 1066802 h 2362204"/>
              <a:gd name="connsiteX9" fmla="*/ 511279 w 1150376"/>
              <a:gd name="connsiteY9" fmla="*/ 1066802 h 2362204"/>
              <a:gd name="connsiteX10" fmla="*/ 511279 w 1150376"/>
              <a:gd name="connsiteY10" fmla="*/ 1676402 h 2362204"/>
              <a:gd name="connsiteX11" fmla="*/ 1054511 w 1150376"/>
              <a:gd name="connsiteY11" fmla="*/ 1676400 h 2362204"/>
              <a:gd name="connsiteX12" fmla="*/ 1054511 w 1150376"/>
              <a:gd name="connsiteY12" fmla="*/ 304801 h 2362204"/>
              <a:gd name="connsiteX13" fmla="*/ 0 w 1150376"/>
              <a:gd name="connsiteY13" fmla="*/ 304800 h 2362204"/>
              <a:gd name="connsiteX14" fmla="*/ 0 w 1150376"/>
              <a:gd name="connsiteY14" fmla="*/ 0 h 2362204"/>
              <a:gd name="connsiteX15" fmla="*/ 1150376 w 1150376"/>
              <a:gd name="connsiteY15" fmla="*/ 1 h 2362204"/>
              <a:gd name="connsiteX16" fmla="*/ 1150375 w 1150376"/>
              <a:gd name="connsiteY16" fmla="*/ 304801 h 2362204"/>
              <a:gd name="connsiteX0" fmla="*/ 1150375 w 1150376"/>
              <a:gd name="connsiteY0" fmla="*/ 304800 h 2362203"/>
              <a:gd name="connsiteX1" fmla="*/ 1150376 w 1150376"/>
              <a:gd name="connsiteY1" fmla="*/ 1905000 h 2362203"/>
              <a:gd name="connsiteX2" fmla="*/ 830827 w 1150376"/>
              <a:gd name="connsiteY2" fmla="*/ 1905001 h 2362203"/>
              <a:gd name="connsiteX3" fmla="*/ 830827 w 1150376"/>
              <a:gd name="connsiteY3" fmla="*/ 2362201 h 2362203"/>
              <a:gd name="connsiteX4" fmla="*/ 734963 w 1150376"/>
              <a:gd name="connsiteY4" fmla="*/ 2362203 h 2362203"/>
              <a:gd name="connsiteX5" fmla="*/ 734963 w 1150376"/>
              <a:gd name="connsiteY5" fmla="*/ 1905001 h 2362203"/>
              <a:gd name="connsiteX6" fmla="*/ 415414 w 1150376"/>
              <a:gd name="connsiteY6" fmla="*/ 1905001 h 2362203"/>
              <a:gd name="connsiteX7" fmla="*/ 415414 w 1150376"/>
              <a:gd name="connsiteY7" fmla="*/ 1676401 h 2362203"/>
              <a:gd name="connsiteX8" fmla="*/ 415414 w 1150376"/>
              <a:gd name="connsiteY8" fmla="*/ 1066801 h 2362203"/>
              <a:gd name="connsiteX9" fmla="*/ 511279 w 1150376"/>
              <a:gd name="connsiteY9" fmla="*/ 1066801 h 2362203"/>
              <a:gd name="connsiteX10" fmla="*/ 511279 w 1150376"/>
              <a:gd name="connsiteY10" fmla="*/ 1676401 h 2362203"/>
              <a:gd name="connsiteX11" fmla="*/ 1054511 w 1150376"/>
              <a:gd name="connsiteY11" fmla="*/ 1676399 h 2362203"/>
              <a:gd name="connsiteX12" fmla="*/ 1054511 w 1150376"/>
              <a:gd name="connsiteY12" fmla="*/ 304800 h 2362203"/>
              <a:gd name="connsiteX13" fmla="*/ 0 w 1150376"/>
              <a:gd name="connsiteY13" fmla="*/ 304799 h 2362203"/>
              <a:gd name="connsiteX14" fmla="*/ 1150376 w 1150376"/>
              <a:gd name="connsiteY14" fmla="*/ 0 h 2362203"/>
              <a:gd name="connsiteX15" fmla="*/ 1150375 w 1150376"/>
              <a:gd name="connsiteY15" fmla="*/ 304800 h 2362203"/>
              <a:gd name="connsiteX0" fmla="*/ 734961 w 734962"/>
              <a:gd name="connsiteY0" fmla="*/ 304800 h 2362203"/>
              <a:gd name="connsiteX1" fmla="*/ 734962 w 734962"/>
              <a:gd name="connsiteY1" fmla="*/ 1905000 h 2362203"/>
              <a:gd name="connsiteX2" fmla="*/ 415413 w 734962"/>
              <a:gd name="connsiteY2" fmla="*/ 1905001 h 2362203"/>
              <a:gd name="connsiteX3" fmla="*/ 415413 w 734962"/>
              <a:gd name="connsiteY3" fmla="*/ 2362201 h 2362203"/>
              <a:gd name="connsiteX4" fmla="*/ 319549 w 734962"/>
              <a:gd name="connsiteY4" fmla="*/ 2362203 h 2362203"/>
              <a:gd name="connsiteX5" fmla="*/ 319549 w 734962"/>
              <a:gd name="connsiteY5" fmla="*/ 1905001 h 2362203"/>
              <a:gd name="connsiteX6" fmla="*/ 0 w 734962"/>
              <a:gd name="connsiteY6" fmla="*/ 1905001 h 2362203"/>
              <a:gd name="connsiteX7" fmla="*/ 0 w 734962"/>
              <a:gd name="connsiteY7" fmla="*/ 1676401 h 2362203"/>
              <a:gd name="connsiteX8" fmla="*/ 0 w 734962"/>
              <a:gd name="connsiteY8" fmla="*/ 1066801 h 2362203"/>
              <a:gd name="connsiteX9" fmla="*/ 95865 w 734962"/>
              <a:gd name="connsiteY9" fmla="*/ 1066801 h 2362203"/>
              <a:gd name="connsiteX10" fmla="*/ 95865 w 734962"/>
              <a:gd name="connsiteY10" fmla="*/ 1676401 h 2362203"/>
              <a:gd name="connsiteX11" fmla="*/ 639097 w 734962"/>
              <a:gd name="connsiteY11" fmla="*/ 1676399 h 2362203"/>
              <a:gd name="connsiteX12" fmla="*/ 639097 w 734962"/>
              <a:gd name="connsiteY12" fmla="*/ 304800 h 2362203"/>
              <a:gd name="connsiteX13" fmla="*/ 734962 w 734962"/>
              <a:gd name="connsiteY13" fmla="*/ 0 h 2362203"/>
              <a:gd name="connsiteX14" fmla="*/ 734961 w 734962"/>
              <a:gd name="connsiteY14" fmla="*/ 304800 h 2362203"/>
              <a:gd name="connsiteX0" fmla="*/ 734961 w 734962"/>
              <a:gd name="connsiteY0" fmla="*/ 0 h 2057403"/>
              <a:gd name="connsiteX1" fmla="*/ 734962 w 734962"/>
              <a:gd name="connsiteY1" fmla="*/ 1600200 h 2057403"/>
              <a:gd name="connsiteX2" fmla="*/ 415413 w 734962"/>
              <a:gd name="connsiteY2" fmla="*/ 1600201 h 2057403"/>
              <a:gd name="connsiteX3" fmla="*/ 415413 w 734962"/>
              <a:gd name="connsiteY3" fmla="*/ 2057401 h 2057403"/>
              <a:gd name="connsiteX4" fmla="*/ 319549 w 734962"/>
              <a:gd name="connsiteY4" fmla="*/ 2057403 h 2057403"/>
              <a:gd name="connsiteX5" fmla="*/ 319549 w 734962"/>
              <a:gd name="connsiteY5" fmla="*/ 1600201 h 2057403"/>
              <a:gd name="connsiteX6" fmla="*/ 0 w 734962"/>
              <a:gd name="connsiteY6" fmla="*/ 1600201 h 2057403"/>
              <a:gd name="connsiteX7" fmla="*/ 0 w 734962"/>
              <a:gd name="connsiteY7" fmla="*/ 1371601 h 2057403"/>
              <a:gd name="connsiteX8" fmla="*/ 0 w 734962"/>
              <a:gd name="connsiteY8" fmla="*/ 762001 h 2057403"/>
              <a:gd name="connsiteX9" fmla="*/ 95865 w 734962"/>
              <a:gd name="connsiteY9" fmla="*/ 762001 h 2057403"/>
              <a:gd name="connsiteX10" fmla="*/ 95865 w 734962"/>
              <a:gd name="connsiteY10" fmla="*/ 1371601 h 2057403"/>
              <a:gd name="connsiteX11" fmla="*/ 639097 w 734962"/>
              <a:gd name="connsiteY11" fmla="*/ 1371599 h 2057403"/>
              <a:gd name="connsiteX12" fmla="*/ 639097 w 734962"/>
              <a:gd name="connsiteY12" fmla="*/ 0 h 2057403"/>
              <a:gd name="connsiteX13" fmla="*/ 734961 w 734962"/>
              <a:gd name="connsiteY13" fmla="*/ 0 h 2057403"/>
              <a:gd name="connsiteX0" fmla="*/ 734962 w 734962"/>
              <a:gd name="connsiteY0" fmla="*/ 762000 h 2057403"/>
              <a:gd name="connsiteX1" fmla="*/ 734962 w 734962"/>
              <a:gd name="connsiteY1" fmla="*/ 1600200 h 2057403"/>
              <a:gd name="connsiteX2" fmla="*/ 415413 w 734962"/>
              <a:gd name="connsiteY2" fmla="*/ 1600201 h 2057403"/>
              <a:gd name="connsiteX3" fmla="*/ 415413 w 734962"/>
              <a:gd name="connsiteY3" fmla="*/ 2057401 h 2057403"/>
              <a:gd name="connsiteX4" fmla="*/ 319549 w 734962"/>
              <a:gd name="connsiteY4" fmla="*/ 2057403 h 2057403"/>
              <a:gd name="connsiteX5" fmla="*/ 319549 w 734962"/>
              <a:gd name="connsiteY5" fmla="*/ 1600201 h 2057403"/>
              <a:gd name="connsiteX6" fmla="*/ 0 w 734962"/>
              <a:gd name="connsiteY6" fmla="*/ 1600201 h 2057403"/>
              <a:gd name="connsiteX7" fmla="*/ 0 w 734962"/>
              <a:gd name="connsiteY7" fmla="*/ 1371601 h 2057403"/>
              <a:gd name="connsiteX8" fmla="*/ 0 w 734962"/>
              <a:gd name="connsiteY8" fmla="*/ 762001 h 2057403"/>
              <a:gd name="connsiteX9" fmla="*/ 95865 w 734962"/>
              <a:gd name="connsiteY9" fmla="*/ 762001 h 2057403"/>
              <a:gd name="connsiteX10" fmla="*/ 95865 w 734962"/>
              <a:gd name="connsiteY10" fmla="*/ 1371601 h 2057403"/>
              <a:gd name="connsiteX11" fmla="*/ 639097 w 734962"/>
              <a:gd name="connsiteY11" fmla="*/ 1371599 h 2057403"/>
              <a:gd name="connsiteX12" fmla="*/ 639097 w 734962"/>
              <a:gd name="connsiteY12" fmla="*/ 0 h 2057403"/>
              <a:gd name="connsiteX13" fmla="*/ 734962 w 734962"/>
              <a:gd name="connsiteY13" fmla="*/ 762000 h 2057403"/>
              <a:gd name="connsiteX0" fmla="*/ 734962 w 734962"/>
              <a:gd name="connsiteY0" fmla="*/ 0 h 1295403"/>
              <a:gd name="connsiteX1" fmla="*/ 734962 w 734962"/>
              <a:gd name="connsiteY1" fmla="*/ 838200 h 1295403"/>
              <a:gd name="connsiteX2" fmla="*/ 415413 w 734962"/>
              <a:gd name="connsiteY2" fmla="*/ 838201 h 1295403"/>
              <a:gd name="connsiteX3" fmla="*/ 415413 w 734962"/>
              <a:gd name="connsiteY3" fmla="*/ 1295401 h 1295403"/>
              <a:gd name="connsiteX4" fmla="*/ 319549 w 734962"/>
              <a:gd name="connsiteY4" fmla="*/ 1295403 h 1295403"/>
              <a:gd name="connsiteX5" fmla="*/ 319549 w 734962"/>
              <a:gd name="connsiteY5" fmla="*/ 838201 h 1295403"/>
              <a:gd name="connsiteX6" fmla="*/ 0 w 734962"/>
              <a:gd name="connsiteY6" fmla="*/ 838201 h 1295403"/>
              <a:gd name="connsiteX7" fmla="*/ 0 w 734962"/>
              <a:gd name="connsiteY7" fmla="*/ 609601 h 1295403"/>
              <a:gd name="connsiteX8" fmla="*/ 0 w 734962"/>
              <a:gd name="connsiteY8" fmla="*/ 1 h 1295403"/>
              <a:gd name="connsiteX9" fmla="*/ 95865 w 734962"/>
              <a:gd name="connsiteY9" fmla="*/ 1 h 1295403"/>
              <a:gd name="connsiteX10" fmla="*/ 95865 w 734962"/>
              <a:gd name="connsiteY10" fmla="*/ 609601 h 1295403"/>
              <a:gd name="connsiteX11" fmla="*/ 639097 w 734962"/>
              <a:gd name="connsiteY11" fmla="*/ 609599 h 1295403"/>
              <a:gd name="connsiteX12" fmla="*/ 639098 w 734962"/>
              <a:gd name="connsiteY12" fmla="*/ 0 h 1295403"/>
              <a:gd name="connsiteX13" fmla="*/ 734962 w 734962"/>
              <a:gd name="connsiteY13" fmla="*/ 0 h 129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4962" h="1295403">
                <a:moveTo>
                  <a:pt x="734962" y="0"/>
                </a:moveTo>
                <a:lnTo>
                  <a:pt x="734962" y="838200"/>
                </a:lnTo>
                <a:lnTo>
                  <a:pt x="415413" y="838201"/>
                </a:lnTo>
                <a:lnTo>
                  <a:pt x="415413" y="1295401"/>
                </a:lnTo>
                <a:lnTo>
                  <a:pt x="319549" y="1295403"/>
                </a:lnTo>
                <a:lnTo>
                  <a:pt x="319549" y="838201"/>
                </a:lnTo>
                <a:lnTo>
                  <a:pt x="0" y="838201"/>
                </a:lnTo>
                <a:lnTo>
                  <a:pt x="0" y="609601"/>
                </a:lnTo>
                <a:lnTo>
                  <a:pt x="0" y="1"/>
                </a:lnTo>
                <a:lnTo>
                  <a:pt x="95865" y="1"/>
                </a:lnTo>
                <a:lnTo>
                  <a:pt x="95865" y="609601"/>
                </a:lnTo>
                <a:lnTo>
                  <a:pt x="639097" y="609599"/>
                </a:lnTo>
                <a:cubicBezTo>
                  <a:pt x="639097" y="406399"/>
                  <a:pt x="639098" y="203200"/>
                  <a:pt x="639098" y="0"/>
                </a:cubicBezTo>
                <a:lnTo>
                  <a:pt x="734962" y="0"/>
                </a:lnTo>
                <a:close/>
              </a:path>
            </a:pathLst>
          </a:custGeom>
          <a:solidFill>
            <a:srgbClr val="FFC000"/>
          </a:solidFill>
          <a:ln w="3175"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6" name="Freeform 55"/>
          <p:cNvSpPr/>
          <p:nvPr/>
        </p:nvSpPr>
        <p:spPr>
          <a:xfrm rot="16200000">
            <a:off x="2895597" y="1371600"/>
            <a:ext cx="3276602" cy="1143000"/>
          </a:xfrm>
          <a:custGeom>
            <a:avLst/>
            <a:gdLst>
              <a:gd name="connsiteX0" fmla="*/ 0 w 4720546"/>
              <a:gd name="connsiteY0" fmla="*/ 0 h 384175"/>
              <a:gd name="connsiteX1" fmla="*/ 4720546 w 4720546"/>
              <a:gd name="connsiteY1" fmla="*/ 0 h 384175"/>
              <a:gd name="connsiteX2" fmla="*/ 4720546 w 4720546"/>
              <a:gd name="connsiteY2" fmla="*/ 384175 h 384175"/>
              <a:gd name="connsiteX3" fmla="*/ 0 w 4720546"/>
              <a:gd name="connsiteY3" fmla="*/ 384175 h 384175"/>
              <a:gd name="connsiteX4" fmla="*/ 0 w 4720546"/>
              <a:gd name="connsiteY4" fmla="*/ 0 h 384175"/>
              <a:gd name="connsiteX0" fmla="*/ 0 w 4720546"/>
              <a:gd name="connsiteY0" fmla="*/ 0 h 384175"/>
              <a:gd name="connsiteX1" fmla="*/ 4357348 w 4720546"/>
              <a:gd name="connsiteY1" fmla="*/ 0 h 384175"/>
              <a:gd name="connsiteX2" fmla="*/ 4720546 w 4720546"/>
              <a:gd name="connsiteY2" fmla="*/ 384175 h 384175"/>
              <a:gd name="connsiteX3" fmla="*/ 0 w 4720546"/>
              <a:gd name="connsiteY3" fmla="*/ 384175 h 384175"/>
              <a:gd name="connsiteX4" fmla="*/ 0 w 4720546"/>
              <a:gd name="connsiteY4" fmla="*/ 0 h 384175"/>
              <a:gd name="connsiteX0" fmla="*/ 0 w 4357348"/>
              <a:gd name="connsiteY0" fmla="*/ 0 h 1382713"/>
              <a:gd name="connsiteX1" fmla="*/ 4357348 w 4357348"/>
              <a:gd name="connsiteY1" fmla="*/ 0 h 1382713"/>
              <a:gd name="connsiteX2" fmla="*/ 4357348 w 4357348"/>
              <a:gd name="connsiteY2" fmla="*/ 1382713 h 1382713"/>
              <a:gd name="connsiteX3" fmla="*/ 0 w 4357348"/>
              <a:gd name="connsiteY3" fmla="*/ 384175 h 1382713"/>
              <a:gd name="connsiteX4" fmla="*/ 0 w 4357348"/>
              <a:gd name="connsiteY4" fmla="*/ 0 h 1382713"/>
              <a:gd name="connsiteX0" fmla="*/ 0 w 4357348"/>
              <a:gd name="connsiteY0" fmla="*/ 0 h 1382713"/>
              <a:gd name="connsiteX1" fmla="*/ 4357348 w 4357348"/>
              <a:gd name="connsiteY1" fmla="*/ 0 h 1382713"/>
              <a:gd name="connsiteX2" fmla="*/ 4357348 w 4357348"/>
              <a:gd name="connsiteY2" fmla="*/ 1382713 h 1382713"/>
              <a:gd name="connsiteX3" fmla="*/ 4126550 w 4357348"/>
              <a:gd name="connsiteY3" fmla="*/ 384175 h 1382713"/>
              <a:gd name="connsiteX4" fmla="*/ 0 w 4357348"/>
              <a:gd name="connsiteY4" fmla="*/ 384175 h 1382713"/>
              <a:gd name="connsiteX5" fmla="*/ 0 w 4357348"/>
              <a:gd name="connsiteY5" fmla="*/ 0 h 1382713"/>
              <a:gd name="connsiteX0" fmla="*/ 0 w 4357348"/>
              <a:gd name="connsiteY0" fmla="*/ 0 h 2765425"/>
              <a:gd name="connsiteX1" fmla="*/ 4357348 w 4357348"/>
              <a:gd name="connsiteY1" fmla="*/ 0 h 2765425"/>
              <a:gd name="connsiteX2" fmla="*/ 4357348 w 4357348"/>
              <a:gd name="connsiteY2" fmla="*/ 1382713 h 2765425"/>
              <a:gd name="connsiteX3" fmla="*/ 4164955 w 4357348"/>
              <a:gd name="connsiteY3" fmla="*/ 2765425 h 2765425"/>
              <a:gd name="connsiteX4" fmla="*/ 4126550 w 4357348"/>
              <a:gd name="connsiteY4" fmla="*/ 384175 h 2765425"/>
              <a:gd name="connsiteX5" fmla="*/ 0 w 4357348"/>
              <a:gd name="connsiteY5" fmla="*/ 384175 h 2765425"/>
              <a:gd name="connsiteX6" fmla="*/ 0 w 4357348"/>
              <a:gd name="connsiteY6" fmla="*/ 0 h 2765425"/>
              <a:gd name="connsiteX0" fmla="*/ 0 w 5048270"/>
              <a:gd name="connsiteY0" fmla="*/ 0 h 2765425"/>
              <a:gd name="connsiteX1" fmla="*/ 4357348 w 5048270"/>
              <a:gd name="connsiteY1" fmla="*/ 0 h 2765425"/>
              <a:gd name="connsiteX2" fmla="*/ 4357348 w 5048270"/>
              <a:gd name="connsiteY2" fmla="*/ 1382713 h 2765425"/>
              <a:gd name="connsiteX3" fmla="*/ 5048270 w 5048270"/>
              <a:gd name="connsiteY3" fmla="*/ 1382713 h 2765425"/>
              <a:gd name="connsiteX4" fmla="*/ 4164955 w 5048270"/>
              <a:gd name="connsiteY4" fmla="*/ 2765425 h 2765425"/>
              <a:gd name="connsiteX5" fmla="*/ 4126550 w 5048270"/>
              <a:gd name="connsiteY5" fmla="*/ 384175 h 2765425"/>
              <a:gd name="connsiteX6" fmla="*/ 0 w 5048270"/>
              <a:gd name="connsiteY6" fmla="*/ 384175 h 2765425"/>
              <a:gd name="connsiteX7" fmla="*/ 0 w 5048270"/>
              <a:gd name="connsiteY7" fmla="*/ 0 h 2765425"/>
              <a:gd name="connsiteX0" fmla="*/ 0 w 5058512"/>
              <a:gd name="connsiteY0" fmla="*/ 0 h 2765425"/>
              <a:gd name="connsiteX1" fmla="*/ 4357348 w 5058512"/>
              <a:gd name="connsiteY1" fmla="*/ 0 h 2765425"/>
              <a:gd name="connsiteX2" fmla="*/ 4357348 w 5058512"/>
              <a:gd name="connsiteY2" fmla="*/ 1382713 h 2765425"/>
              <a:gd name="connsiteX3" fmla="*/ 5048270 w 5058512"/>
              <a:gd name="connsiteY3" fmla="*/ 1382713 h 2765425"/>
              <a:gd name="connsiteX4" fmla="*/ 5058512 w 5058512"/>
              <a:gd name="connsiteY4" fmla="*/ 1766888 h 2765425"/>
              <a:gd name="connsiteX5" fmla="*/ 4164955 w 5058512"/>
              <a:gd name="connsiteY5" fmla="*/ 2765425 h 2765425"/>
              <a:gd name="connsiteX6" fmla="*/ 4126550 w 5058512"/>
              <a:gd name="connsiteY6" fmla="*/ 384175 h 2765425"/>
              <a:gd name="connsiteX7" fmla="*/ 0 w 5058512"/>
              <a:gd name="connsiteY7" fmla="*/ 384175 h 2765425"/>
              <a:gd name="connsiteX8" fmla="*/ 0 w 5058512"/>
              <a:gd name="connsiteY8" fmla="*/ 0 h 2765425"/>
              <a:gd name="connsiteX0" fmla="*/ 0 w 5058512"/>
              <a:gd name="connsiteY0" fmla="*/ 0 h 2765425"/>
              <a:gd name="connsiteX1" fmla="*/ 4357348 w 5058512"/>
              <a:gd name="connsiteY1" fmla="*/ 0 h 2765425"/>
              <a:gd name="connsiteX2" fmla="*/ 4357348 w 5058512"/>
              <a:gd name="connsiteY2" fmla="*/ 1382713 h 2765425"/>
              <a:gd name="connsiteX3" fmla="*/ 5048270 w 5058512"/>
              <a:gd name="connsiteY3" fmla="*/ 1382713 h 2765425"/>
              <a:gd name="connsiteX4" fmla="*/ 5058512 w 5058512"/>
              <a:gd name="connsiteY4" fmla="*/ 1766888 h 2765425"/>
              <a:gd name="connsiteX5" fmla="*/ 4521210 w 5058512"/>
              <a:gd name="connsiteY5" fmla="*/ 1766888 h 2765425"/>
              <a:gd name="connsiteX6" fmla="*/ 4164955 w 5058512"/>
              <a:gd name="connsiteY6" fmla="*/ 2765425 h 2765425"/>
              <a:gd name="connsiteX7" fmla="*/ 4126550 w 5058512"/>
              <a:gd name="connsiteY7" fmla="*/ 384175 h 2765425"/>
              <a:gd name="connsiteX8" fmla="*/ 0 w 5058512"/>
              <a:gd name="connsiteY8" fmla="*/ 384175 h 2765425"/>
              <a:gd name="connsiteX9" fmla="*/ 0 w 5058512"/>
              <a:gd name="connsiteY9" fmla="*/ 0 h 2765425"/>
              <a:gd name="connsiteX0" fmla="*/ 0 w 5058512"/>
              <a:gd name="connsiteY0" fmla="*/ 0 h 2765425"/>
              <a:gd name="connsiteX1" fmla="*/ 4357348 w 5058512"/>
              <a:gd name="connsiteY1" fmla="*/ 0 h 2765425"/>
              <a:gd name="connsiteX2" fmla="*/ 4357348 w 5058512"/>
              <a:gd name="connsiteY2" fmla="*/ 1382713 h 2765425"/>
              <a:gd name="connsiteX3" fmla="*/ 5048270 w 5058512"/>
              <a:gd name="connsiteY3" fmla="*/ 1382713 h 2765425"/>
              <a:gd name="connsiteX4" fmla="*/ 5058512 w 5058512"/>
              <a:gd name="connsiteY4" fmla="*/ 1766888 h 2765425"/>
              <a:gd name="connsiteX5" fmla="*/ 4367590 w 5058512"/>
              <a:gd name="connsiteY5" fmla="*/ 1766888 h 2765425"/>
              <a:gd name="connsiteX6" fmla="*/ 4164955 w 5058512"/>
              <a:gd name="connsiteY6" fmla="*/ 2765425 h 2765425"/>
              <a:gd name="connsiteX7" fmla="*/ 4126550 w 5058512"/>
              <a:gd name="connsiteY7" fmla="*/ 384175 h 2765425"/>
              <a:gd name="connsiteX8" fmla="*/ 0 w 5058512"/>
              <a:gd name="connsiteY8" fmla="*/ 384175 h 2765425"/>
              <a:gd name="connsiteX9" fmla="*/ 0 w 5058512"/>
              <a:gd name="connsiteY9" fmla="*/ 0 h 2765425"/>
              <a:gd name="connsiteX0" fmla="*/ 0 w 5058512"/>
              <a:gd name="connsiteY0" fmla="*/ 0 h 3149600"/>
              <a:gd name="connsiteX1" fmla="*/ 4357348 w 5058512"/>
              <a:gd name="connsiteY1" fmla="*/ 0 h 3149600"/>
              <a:gd name="connsiteX2" fmla="*/ 4357348 w 5058512"/>
              <a:gd name="connsiteY2" fmla="*/ 1382713 h 3149600"/>
              <a:gd name="connsiteX3" fmla="*/ 5048270 w 5058512"/>
              <a:gd name="connsiteY3" fmla="*/ 1382713 h 3149600"/>
              <a:gd name="connsiteX4" fmla="*/ 5058512 w 5058512"/>
              <a:gd name="connsiteY4" fmla="*/ 1766888 h 3149600"/>
              <a:gd name="connsiteX5" fmla="*/ 4367590 w 5058512"/>
              <a:gd name="connsiteY5" fmla="*/ 1766888 h 3149600"/>
              <a:gd name="connsiteX6" fmla="*/ 4367590 w 5058512"/>
              <a:gd name="connsiteY6" fmla="*/ 3149600 h 3149600"/>
              <a:gd name="connsiteX7" fmla="*/ 4164955 w 5058512"/>
              <a:gd name="connsiteY7" fmla="*/ 2765425 h 3149600"/>
              <a:gd name="connsiteX8" fmla="*/ 4126550 w 5058512"/>
              <a:gd name="connsiteY8" fmla="*/ 384175 h 3149600"/>
              <a:gd name="connsiteX9" fmla="*/ 0 w 5058512"/>
              <a:gd name="connsiteY9" fmla="*/ 384175 h 3149600"/>
              <a:gd name="connsiteX10" fmla="*/ 0 w 5058512"/>
              <a:gd name="connsiteY10" fmla="*/ 0 h 3149600"/>
              <a:gd name="connsiteX0" fmla="*/ 49353 w 5107865"/>
              <a:gd name="connsiteY0" fmla="*/ 0 h 3149600"/>
              <a:gd name="connsiteX1" fmla="*/ 4406701 w 5107865"/>
              <a:gd name="connsiteY1" fmla="*/ 0 h 3149600"/>
              <a:gd name="connsiteX2" fmla="*/ 4406701 w 5107865"/>
              <a:gd name="connsiteY2" fmla="*/ 1382713 h 3149600"/>
              <a:gd name="connsiteX3" fmla="*/ 5097623 w 5107865"/>
              <a:gd name="connsiteY3" fmla="*/ 1382713 h 3149600"/>
              <a:gd name="connsiteX4" fmla="*/ 5107865 w 5107865"/>
              <a:gd name="connsiteY4" fmla="*/ 1766888 h 3149600"/>
              <a:gd name="connsiteX5" fmla="*/ 4416943 w 5107865"/>
              <a:gd name="connsiteY5" fmla="*/ 1766888 h 3149600"/>
              <a:gd name="connsiteX6" fmla="*/ 4416943 w 5107865"/>
              <a:gd name="connsiteY6" fmla="*/ 3149600 h 3149600"/>
              <a:gd name="connsiteX7" fmla="*/ 0 w 5107865"/>
              <a:gd name="connsiteY7" fmla="*/ 3149599 h 3149600"/>
              <a:gd name="connsiteX8" fmla="*/ 4175903 w 5107865"/>
              <a:gd name="connsiteY8" fmla="*/ 384175 h 3149600"/>
              <a:gd name="connsiteX9" fmla="*/ 49353 w 5107865"/>
              <a:gd name="connsiteY9" fmla="*/ 384175 h 3149600"/>
              <a:gd name="connsiteX10" fmla="*/ 49353 w 5107865"/>
              <a:gd name="connsiteY10" fmla="*/ 0 h 3149600"/>
              <a:gd name="connsiteX0" fmla="*/ 49353 w 5107865"/>
              <a:gd name="connsiteY0" fmla="*/ 0 h 3149600"/>
              <a:gd name="connsiteX1" fmla="*/ 4406701 w 5107865"/>
              <a:gd name="connsiteY1" fmla="*/ 0 h 3149600"/>
              <a:gd name="connsiteX2" fmla="*/ 4406701 w 5107865"/>
              <a:gd name="connsiteY2" fmla="*/ 1382713 h 3149600"/>
              <a:gd name="connsiteX3" fmla="*/ 5097623 w 5107865"/>
              <a:gd name="connsiteY3" fmla="*/ 1382713 h 3149600"/>
              <a:gd name="connsiteX4" fmla="*/ 5107865 w 5107865"/>
              <a:gd name="connsiteY4" fmla="*/ 1766888 h 3149600"/>
              <a:gd name="connsiteX5" fmla="*/ 4416943 w 5107865"/>
              <a:gd name="connsiteY5" fmla="*/ 1766888 h 3149600"/>
              <a:gd name="connsiteX6" fmla="*/ 4416943 w 5107865"/>
              <a:gd name="connsiteY6" fmla="*/ 3149600 h 3149600"/>
              <a:gd name="connsiteX7" fmla="*/ 0 w 5107865"/>
              <a:gd name="connsiteY7" fmla="*/ 3149599 h 3149600"/>
              <a:gd name="connsiteX8" fmla="*/ 1 w 5107865"/>
              <a:gd name="connsiteY8" fmla="*/ 2765424 h 3149600"/>
              <a:gd name="connsiteX9" fmla="*/ 4175903 w 5107865"/>
              <a:gd name="connsiteY9" fmla="*/ 384175 h 3149600"/>
              <a:gd name="connsiteX10" fmla="*/ 49353 w 5107865"/>
              <a:gd name="connsiteY10" fmla="*/ 384175 h 3149600"/>
              <a:gd name="connsiteX11" fmla="*/ 49353 w 5107865"/>
              <a:gd name="connsiteY11" fmla="*/ 0 h 3149600"/>
              <a:gd name="connsiteX0" fmla="*/ 49353 w 5107865"/>
              <a:gd name="connsiteY0" fmla="*/ 0 h 3149600"/>
              <a:gd name="connsiteX1" fmla="*/ 4406701 w 5107865"/>
              <a:gd name="connsiteY1" fmla="*/ 0 h 3149600"/>
              <a:gd name="connsiteX2" fmla="*/ 4406701 w 5107865"/>
              <a:gd name="connsiteY2" fmla="*/ 1382713 h 3149600"/>
              <a:gd name="connsiteX3" fmla="*/ 5097623 w 5107865"/>
              <a:gd name="connsiteY3" fmla="*/ 1382713 h 3149600"/>
              <a:gd name="connsiteX4" fmla="*/ 5107865 w 5107865"/>
              <a:gd name="connsiteY4" fmla="*/ 1766888 h 3149600"/>
              <a:gd name="connsiteX5" fmla="*/ 4416943 w 5107865"/>
              <a:gd name="connsiteY5" fmla="*/ 1766888 h 3149600"/>
              <a:gd name="connsiteX6" fmla="*/ 4416943 w 5107865"/>
              <a:gd name="connsiteY6" fmla="*/ 3149600 h 3149600"/>
              <a:gd name="connsiteX7" fmla="*/ 0 w 5107865"/>
              <a:gd name="connsiteY7" fmla="*/ 3149599 h 3149600"/>
              <a:gd name="connsiteX8" fmla="*/ 1 w 5107865"/>
              <a:gd name="connsiteY8" fmla="*/ 2765424 h 3149600"/>
              <a:gd name="connsiteX9" fmla="*/ 4224550 w 5107865"/>
              <a:gd name="connsiteY9" fmla="*/ 2765425 h 3149600"/>
              <a:gd name="connsiteX10" fmla="*/ 4175903 w 5107865"/>
              <a:gd name="connsiteY10" fmla="*/ 384175 h 3149600"/>
              <a:gd name="connsiteX11" fmla="*/ 49353 w 5107865"/>
              <a:gd name="connsiteY11" fmla="*/ 384175 h 3149600"/>
              <a:gd name="connsiteX12" fmla="*/ 49353 w 5107865"/>
              <a:gd name="connsiteY12" fmla="*/ 0 h 3149600"/>
              <a:gd name="connsiteX0" fmla="*/ 49353 w 5107865"/>
              <a:gd name="connsiteY0" fmla="*/ 0 h 3149600"/>
              <a:gd name="connsiteX1" fmla="*/ 4406701 w 5107865"/>
              <a:gd name="connsiteY1" fmla="*/ 0 h 3149600"/>
              <a:gd name="connsiteX2" fmla="*/ 4406701 w 5107865"/>
              <a:gd name="connsiteY2" fmla="*/ 1382713 h 3149600"/>
              <a:gd name="connsiteX3" fmla="*/ 5107865 w 5107865"/>
              <a:gd name="connsiteY3" fmla="*/ 1382713 h 3149600"/>
              <a:gd name="connsiteX4" fmla="*/ 5107865 w 5107865"/>
              <a:gd name="connsiteY4" fmla="*/ 1766888 h 3149600"/>
              <a:gd name="connsiteX5" fmla="*/ 4416943 w 5107865"/>
              <a:gd name="connsiteY5" fmla="*/ 1766888 h 3149600"/>
              <a:gd name="connsiteX6" fmla="*/ 4416943 w 5107865"/>
              <a:gd name="connsiteY6" fmla="*/ 3149600 h 3149600"/>
              <a:gd name="connsiteX7" fmla="*/ 0 w 5107865"/>
              <a:gd name="connsiteY7" fmla="*/ 3149599 h 3149600"/>
              <a:gd name="connsiteX8" fmla="*/ 1 w 5107865"/>
              <a:gd name="connsiteY8" fmla="*/ 2765424 h 3149600"/>
              <a:gd name="connsiteX9" fmla="*/ 4224550 w 5107865"/>
              <a:gd name="connsiteY9" fmla="*/ 2765425 h 3149600"/>
              <a:gd name="connsiteX10" fmla="*/ 4175903 w 5107865"/>
              <a:gd name="connsiteY10" fmla="*/ 384175 h 3149600"/>
              <a:gd name="connsiteX11" fmla="*/ 49353 w 5107865"/>
              <a:gd name="connsiteY11" fmla="*/ 384175 h 3149600"/>
              <a:gd name="connsiteX12" fmla="*/ 49353 w 5107865"/>
              <a:gd name="connsiteY12" fmla="*/ 0 h 3149600"/>
              <a:gd name="connsiteX0" fmla="*/ 49353 w 5107865"/>
              <a:gd name="connsiteY0" fmla="*/ 0 h 3149600"/>
              <a:gd name="connsiteX1" fmla="*/ 4406701 w 5107865"/>
              <a:gd name="connsiteY1" fmla="*/ 0 h 3149600"/>
              <a:gd name="connsiteX2" fmla="*/ 4406701 w 5107865"/>
              <a:gd name="connsiteY2" fmla="*/ 1382713 h 3149600"/>
              <a:gd name="connsiteX3" fmla="*/ 5107865 w 5107865"/>
              <a:gd name="connsiteY3" fmla="*/ 1766888 h 3149600"/>
              <a:gd name="connsiteX4" fmla="*/ 4416943 w 5107865"/>
              <a:gd name="connsiteY4" fmla="*/ 1766888 h 3149600"/>
              <a:gd name="connsiteX5" fmla="*/ 4416943 w 5107865"/>
              <a:gd name="connsiteY5" fmla="*/ 3149600 h 3149600"/>
              <a:gd name="connsiteX6" fmla="*/ 0 w 5107865"/>
              <a:gd name="connsiteY6" fmla="*/ 3149599 h 3149600"/>
              <a:gd name="connsiteX7" fmla="*/ 1 w 5107865"/>
              <a:gd name="connsiteY7" fmla="*/ 2765424 h 3149600"/>
              <a:gd name="connsiteX8" fmla="*/ 4224550 w 5107865"/>
              <a:gd name="connsiteY8" fmla="*/ 2765425 h 3149600"/>
              <a:gd name="connsiteX9" fmla="*/ 4175903 w 5107865"/>
              <a:gd name="connsiteY9" fmla="*/ 384175 h 3149600"/>
              <a:gd name="connsiteX10" fmla="*/ 49353 w 5107865"/>
              <a:gd name="connsiteY10" fmla="*/ 384175 h 3149600"/>
              <a:gd name="connsiteX11" fmla="*/ 49353 w 5107865"/>
              <a:gd name="connsiteY11" fmla="*/ 0 h 3149600"/>
              <a:gd name="connsiteX0" fmla="*/ 49353 w 4416943"/>
              <a:gd name="connsiteY0" fmla="*/ 0 h 3149600"/>
              <a:gd name="connsiteX1" fmla="*/ 4406701 w 4416943"/>
              <a:gd name="connsiteY1" fmla="*/ 0 h 3149600"/>
              <a:gd name="connsiteX2" fmla="*/ 4406701 w 4416943"/>
              <a:gd name="connsiteY2" fmla="*/ 1382713 h 3149600"/>
              <a:gd name="connsiteX3" fmla="*/ 4416943 w 4416943"/>
              <a:gd name="connsiteY3" fmla="*/ 1766888 h 3149600"/>
              <a:gd name="connsiteX4" fmla="*/ 4416943 w 4416943"/>
              <a:gd name="connsiteY4" fmla="*/ 3149600 h 3149600"/>
              <a:gd name="connsiteX5" fmla="*/ 0 w 4416943"/>
              <a:gd name="connsiteY5" fmla="*/ 3149599 h 3149600"/>
              <a:gd name="connsiteX6" fmla="*/ 1 w 4416943"/>
              <a:gd name="connsiteY6" fmla="*/ 2765424 h 3149600"/>
              <a:gd name="connsiteX7" fmla="*/ 4224550 w 4416943"/>
              <a:gd name="connsiteY7" fmla="*/ 2765425 h 3149600"/>
              <a:gd name="connsiteX8" fmla="*/ 4175903 w 4416943"/>
              <a:gd name="connsiteY8" fmla="*/ 384175 h 3149600"/>
              <a:gd name="connsiteX9" fmla="*/ 49353 w 4416943"/>
              <a:gd name="connsiteY9" fmla="*/ 384175 h 3149600"/>
              <a:gd name="connsiteX10" fmla="*/ 49353 w 4416943"/>
              <a:gd name="connsiteY10" fmla="*/ 0 h 3149600"/>
              <a:gd name="connsiteX0" fmla="*/ 49353 w 5683768"/>
              <a:gd name="connsiteY0" fmla="*/ 0 h 3149600"/>
              <a:gd name="connsiteX1" fmla="*/ 4406701 w 5683768"/>
              <a:gd name="connsiteY1" fmla="*/ 0 h 3149600"/>
              <a:gd name="connsiteX2" fmla="*/ 5683768 w 5683768"/>
              <a:gd name="connsiteY2" fmla="*/ 384175 h 3149600"/>
              <a:gd name="connsiteX3" fmla="*/ 4406701 w 5683768"/>
              <a:gd name="connsiteY3" fmla="*/ 1382713 h 3149600"/>
              <a:gd name="connsiteX4" fmla="*/ 4416943 w 5683768"/>
              <a:gd name="connsiteY4" fmla="*/ 1766888 h 3149600"/>
              <a:gd name="connsiteX5" fmla="*/ 4416943 w 5683768"/>
              <a:gd name="connsiteY5" fmla="*/ 3149600 h 3149600"/>
              <a:gd name="connsiteX6" fmla="*/ 0 w 5683768"/>
              <a:gd name="connsiteY6" fmla="*/ 3149599 h 3149600"/>
              <a:gd name="connsiteX7" fmla="*/ 1 w 5683768"/>
              <a:gd name="connsiteY7" fmla="*/ 2765424 h 3149600"/>
              <a:gd name="connsiteX8" fmla="*/ 4224550 w 5683768"/>
              <a:gd name="connsiteY8" fmla="*/ 2765425 h 3149600"/>
              <a:gd name="connsiteX9" fmla="*/ 4175903 w 5683768"/>
              <a:gd name="connsiteY9" fmla="*/ 384175 h 3149600"/>
              <a:gd name="connsiteX10" fmla="*/ 49353 w 5683768"/>
              <a:gd name="connsiteY10" fmla="*/ 384175 h 3149600"/>
              <a:gd name="connsiteX11" fmla="*/ 49353 w 5683768"/>
              <a:gd name="connsiteY11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06701 w 5683768"/>
              <a:gd name="connsiteY3" fmla="*/ 1382713 h 3149600"/>
              <a:gd name="connsiteX4" fmla="*/ 4416943 w 5683768"/>
              <a:gd name="connsiteY4" fmla="*/ 1766888 h 3149600"/>
              <a:gd name="connsiteX5" fmla="*/ 4416943 w 5683768"/>
              <a:gd name="connsiteY5" fmla="*/ 3149600 h 3149600"/>
              <a:gd name="connsiteX6" fmla="*/ 0 w 5683768"/>
              <a:gd name="connsiteY6" fmla="*/ 3149599 h 3149600"/>
              <a:gd name="connsiteX7" fmla="*/ 1 w 5683768"/>
              <a:gd name="connsiteY7" fmla="*/ 2765424 h 3149600"/>
              <a:gd name="connsiteX8" fmla="*/ 4224550 w 5683768"/>
              <a:gd name="connsiteY8" fmla="*/ 2765425 h 3149600"/>
              <a:gd name="connsiteX9" fmla="*/ 4175903 w 5683768"/>
              <a:gd name="connsiteY9" fmla="*/ 384175 h 3149600"/>
              <a:gd name="connsiteX10" fmla="*/ 49353 w 5683768"/>
              <a:gd name="connsiteY10" fmla="*/ 384175 h 3149600"/>
              <a:gd name="connsiteX11" fmla="*/ 49353 w 5683768"/>
              <a:gd name="connsiteY11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16942 w 5683768"/>
              <a:gd name="connsiteY3" fmla="*/ 384175 h 3149600"/>
              <a:gd name="connsiteX4" fmla="*/ 4406701 w 5683768"/>
              <a:gd name="connsiteY4" fmla="*/ 1382713 h 3149600"/>
              <a:gd name="connsiteX5" fmla="*/ 4416943 w 5683768"/>
              <a:gd name="connsiteY5" fmla="*/ 1766888 h 3149600"/>
              <a:gd name="connsiteX6" fmla="*/ 4416943 w 5683768"/>
              <a:gd name="connsiteY6" fmla="*/ 3149600 h 3149600"/>
              <a:gd name="connsiteX7" fmla="*/ 0 w 5683768"/>
              <a:gd name="connsiteY7" fmla="*/ 3149599 h 3149600"/>
              <a:gd name="connsiteX8" fmla="*/ 1 w 5683768"/>
              <a:gd name="connsiteY8" fmla="*/ 2765424 h 3149600"/>
              <a:gd name="connsiteX9" fmla="*/ 4224550 w 5683768"/>
              <a:gd name="connsiteY9" fmla="*/ 2765425 h 3149600"/>
              <a:gd name="connsiteX10" fmla="*/ 4175903 w 5683768"/>
              <a:gd name="connsiteY10" fmla="*/ 384175 h 3149600"/>
              <a:gd name="connsiteX11" fmla="*/ 49353 w 5683768"/>
              <a:gd name="connsiteY11" fmla="*/ 384175 h 3149600"/>
              <a:gd name="connsiteX12" fmla="*/ 49353 w 5683768"/>
              <a:gd name="connsiteY12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16942 w 5683768"/>
              <a:gd name="connsiteY3" fmla="*/ 384175 h 3149600"/>
              <a:gd name="connsiteX4" fmla="*/ 4406701 w 5683768"/>
              <a:gd name="connsiteY4" fmla="*/ 1382713 h 3149600"/>
              <a:gd name="connsiteX5" fmla="*/ 4416943 w 5683768"/>
              <a:gd name="connsiteY5" fmla="*/ 1766888 h 3149600"/>
              <a:gd name="connsiteX6" fmla="*/ 5683767 w 5683768"/>
              <a:gd name="connsiteY6" fmla="*/ 3149600 h 3149600"/>
              <a:gd name="connsiteX7" fmla="*/ 4416943 w 5683768"/>
              <a:gd name="connsiteY7" fmla="*/ 3149600 h 3149600"/>
              <a:gd name="connsiteX8" fmla="*/ 0 w 5683768"/>
              <a:gd name="connsiteY8" fmla="*/ 3149599 h 3149600"/>
              <a:gd name="connsiteX9" fmla="*/ 1 w 5683768"/>
              <a:gd name="connsiteY9" fmla="*/ 2765424 h 3149600"/>
              <a:gd name="connsiteX10" fmla="*/ 4224550 w 5683768"/>
              <a:gd name="connsiteY10" fmla="*/ 2765425 h 3149600"/>
              <a:gd name="connsiteX11" fmla="*/ 4175903 w 5683768"/>
              <a:gd name="connsiteY11" fmla="*/ 384175 h 3149600"/>
              <a:gd name="connsiteX12" fmla="*/ 49353 w 5683768"/>
              <a:gd name="connsiteY12" fmla="*/ 384175 h 3149600"/>
              <a:gd name="connsiteX13" fmla="*/ 49353 w 5683768"/>
              <a:gd name="connsiteY13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16942 w 5683768"/>
              <a:gd name="connsiteY3" fmla="*/ 384175 h 3149600"/>
              <a:gd name="connsiteX4" fmla="*/ 4406701 w 5683768"/>
              <a:gd name="connsiteY4" fmla="*/ 1382713 h 3149600"/>
              <a:gd name="connsiteX5" fmla="*/ 4416943 w 5683768"/>
              <a:gd name="connsiteY5" fmla="*/ 1766888 h 3149600"/>
              <a:gd name="connsiteX6" fmla="*/ 4416942 w 5683768"/>
              <a:gd name="connsiteY6" fmla="*/ 2765425 h 3149600"/>
              <a:gd name="connsiteX7" fmla="*/ 5683767 w 5683768"/>
              <a:gd name="connsiteY7" fmla="*/ 3149600 h 3149600"/>
              <a:gd name="connsiteX8" fmla="*/ 4416943 w 5683768"/>
              <a:gd name="connsiteY8" fmla="*/ 3149600 h 3149600"/>
              <a:gd name="connsiteX9" fmla="*/ 0 w 5683768"/>
              <a:gd name="connsiteY9" fmla="*/ 3149599 h 3149600"/>
              <a:gd name="connsiteX10" fmla="*/ 1 w 5683768"/>
              <a:gd name="connsiteY10" fmla="*/ 2765424 h 3149600"/>
              <a:gd name="connsiteX11" fmla="*/ 4224550 w 5683768"/>
              <a:gd name="connsiteY11" fmla="*/ 2765425 h 3149600"/>
              <a:gd name="connsiteX12" fmla="*/ 4175903 w 5683768"/>
              <a:gd name="connsiteY12" fmla="*/ 384175 h 3149600"/>
              <a:gd name="connsiteX13" fmla="*/ 49353 w 5683768"/>
              <a:gd name="connsiteY13" fmla="*/ 384175 h 3149600"/>
              <a:gd name="connsiteX14" fmla="*/ 49353 w 5683768"/>
              <a:gd name="connsiteY14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16942 w 5683768"/>
              <a:gd name="connsiteY3" fmla="*/ 384175 h 3149600"/>
              <a:gd name="connsiteX4" fmla="*/ 4406701 w 5683768"/>
              <a:gd name="connsiteY4" fmla="*/ 1382713 h 3149600"/>
              <a:gd name="connsiteX5" fmla="*/ 4416943 w 5683768"/>
              <a:gd name="connsiteY5" fmla="*/ 1766888 h 3149600"/>
              <a:gd name="connsiteX6" fmla="*/ 4416942 w 5683768"/>
              <a:gd name="connsiteY6" fmla="*/ 2765425 h 3149600"/>
              <a:gd name="connsiteX7" fmla="*/ 5683767 w 5683768"/>
              <a:gd name="connsiteY7" fmla="*/ 2765425 h 3149600"/>
              <a:gd name="connsiteX8" fmla="*/ 5683767 w 5683768"/>
              <a:gd name="connsiteY8" fmla="*/ 3149600 h 3149600"/>
              <a:gd name="connsiteX9" fmla="*/ 4416943 w 5683768"/>
              <a:gd name="connsiteY9" fmla="*/ 3149600 h 3149600"/>
              <a:gd name="connsiteX10" fmla="*/ 0 w 5683768"/>
              <a:gd name="connsiteY10" fmla="*/ 3149599 h 3149600"/>
              <a:gd name="connsiteX11" fmla="*/ 1 w 5683768"/>
              <a:gd name="connsiteY11" fmla="*/ 2765424 h 3149600"/>
              <a:gd name="connsiteX12" fmla="*/ 4224550 w 5683768"/>
              <a:gd name="connsiteY12" fmla="*/ 2765425 h 3149600"/>
              <a:gd name="connsiteX13" fmla="*/ 4175903 w 5683768"/>
              <a:gd name="connsiteY13" fmla="*/ 384175 h 3149600"/>
              <a:gd name="connsiteX14" fmla="*/ 49353 w 5683768"/>
              <a:gd name="connsiteY14" fmla="*/ 384175 h 3149600"/>
              <a:gd name="connsiteX15" fmla="*/ 49353 w 5683768"/>
              <a:gd name="connsiteY15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16942 w 5683768"/>
              <a:gd name="connsiteY3" fmla="*/ 384175 h 3149600"/>
              <a:gd name="connsiteX4" fmla="*/ 4406701 w 5683768"/>
              <a:gd name="connsiteY4" fmla="*/ 1382713 h 3149600"/>
              <a:gd name="connsiteX5" fmla="*/ 4416943 w 5683768"/>
              <a:gd name="connsiteY5" fmla="*/ 1766888 h 3149600"/>
              <a:gd name="connsiteX6" fmla="*/ 4416942 w 5683768"/>
              <a:gd name="connsiteY6" fmla="*/ 2765425 h 3149600"/>
              <a:gd name="connsiteX7" fmla="*/ 5683767 w 5683768"/>
              <a:gd name="connsiteY7" fmla="*/ 2765425 h 3149600"/>
              <a:gd name="connsiteX8" fmla="*/ 5683767 w 5683768"/>
              <a:gd name="connsiteY8" fmla="*/ 3149600 h 3149600"/>
              <a:gd name="connsiteX9" fmla="*/ 0 w 5683768"/>
              <a:gd name="connsiteY9" fmla="*/ 3149599 h 3149600"/>
              <a:gd name="connsiteX10" fmla="*/ 1 w 5683768"/>
              <a:gd name="connsiteY10" fmla="*/ 2765424 h 3149600"/>
              <a:gd name="connsiteX11" fmla="*/ 4224550 w 5683768"/>
              <a:gd name="connsiteY11" fmla="*/ 2765425 h 3149600"/>
              <a:gd name="connsiteX12" fmla="*/ 4175903 w 5683768"/>
              <a:gd name="connsiteY12" fmla="*/ 384175 h 3149600"/>
              <a:gd name="connsiteX13" fmla="*/ 49353 w 5683768"/>
              <a:gd name="connsiteY13" fmla="*/ 384175 h 3149600"/>
              <a:gd name="connsiteX14" fmla="*/ 49353 w 5683768"/>
              <a:gd name="connsiteY14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16942 w 5683768"/>
              <a:gd name="connsiteY3" fmla="*/ 384175 h 3149600"/>
              <a:gd name="connsiteX4" fmla="*/ 4406701 w 5683768"/>
              <a:gd name="connsiteY4" fmla="*/ 1382713 h 3149600"/>
              <a:gd name="connsiteX5" fmla="*/ 4416943 w 5683768"/>
              <a:gd name="connsiteY5" fmla="*/ 1766888 h 3149600"/>
              <a:gd name="connsiteX6" fmla="*/ 4416942 w 5683768"/>
              <a:gd name="connsiteY6" fmla="*/ 2765425 h 3149600"/>
              <a:gd name="connsiteX7" fmla="*/ 5299592 w 5683768"/>
              <a:gd name="connsiteY7" fmla="*/ 1766888 h 3149600"/>
              <a:gd name="connsiteX8" fmla="*/ 5683767 w 5683768"/>
              <a:gd name="connsiteY8" fmla="*/ 2765425 h 3149600"/>
              <a:gd name="connsiteX9" fmla="*/ 5683767 w 5683768"/>
              <a:gd name="connsiteY9" fmla="*/ 3149600 h 3149600"/>
              <a:gd name="connsiteX10" fmla="*/ 0 w 5683768"/>
              <a:gd name="connsiteY10" fmla="*/ 3149599 h 3149600"/>
              <a:gd name="connsiteX11" fmla="*/ 1 w 5683768"/>
              <a:gd name="connsiteY11" fmla="*/ 2765424 h 3149600"/>
              <a:gd name="connsiteX12" fmla="*/ 4224550 w 5683768"/>
              <a:gd name="connsiteY12" fmla="*/ 2765425 h 3149600"/>
              <a:gd name="connsiteX13" fmla="*/ 4175903 w 5683768"/>
              <a:gd name="connsiteY13" fmla="*/ 384175 h 3149600"/>
              <a:gd name="connsiteX14" fmla="*/ 49353 w 5683768"/>
              <a:gd name="connsiteY14" fmla="*/ 384175 h 3149600"/>
              <a:gd name="connsiteX15" fmla="*/ 49353 w 5683768"/>
              <a:gd name="connsiteY15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16942 w 5683768"/>
              <a:gd name="connsiteY3" fmla="*/ 384175 h 3149600"/>
              <a:gd name="connsiteX4" fmla="*/ 4406701 w 5683768"/>
              <a:gd name="connsiteY4" fmla="*/ 1382713 h 3149600"/>
              <a:gd name="connsiteX5" fmla="*/ 4416943 w 5683768"/>
              <a:gd name="connsiteY5" fmla="*/ 1766888 h 3149600"/>
              <a:gd name="connsiteX6" fmla="*/ 4416942 w 5683768"/>
              <a:gd name="connsiteY6" fmla="*/ 2765425 h 3149600"/>
              <a:gd name="connsiteX7" fmla="*/ 5299592 w 5683768"/>
              <a:gd name="connsiteY7" fmla="*/ 2765425 h 3149600"/>
              <a:gd name="connsiteX8" fmla="*/ 5299592 w 5683768"/>
              <a:gd name="connsiteY8" fmla="*/ 1766888 h 3149600"/>
              <a:gd name="connsiteX9" fmla="*/ 5683767 w 5683768"/>
              <a:gd name="connsiteY9" fmla="*/ 2765425 h 3149600"/>
              <a:gd name="connsiteX10" fmla="*/ 5683767 w 5683768"/>
              <a:gd name="connsiteY10" fmla="*/ 3149600 h 3149600"/>
              <a:gd name="connsiteX11" fmla="*/ 0 w 5683768"/>
              <a:gd name="connsiteY11" fmla="*/ 3149599 h 3149600"/>
              <a:gd name="connsiteX12" fmla="*/ 1 w 5683768"/>
              <a:gd name="connsiteY12" fmla="*/ 2765424 h 3149600"/>
              <a:gd name="connsiteX13" fmla="*/ 4224550 w 5683768"/>
              <a:gd name="connsiteY13" fmla="*/ 2765425 h 3149600"/>
              <a:gd name="connsiteX14" fmla="*/ 4175903 w 5683768"/>
              <a:gd name="connsiteY14" fmla="*/ 384175 h 3149600"/>
              <a:gd name="connsiteX15" fmla="*/ 49353 w 5683768"/>
              <a:gd name="connsiteY15" fmla="*/ 384175 h 3149600"/>
              <a:gd name="connsiteX16" fmla="*/ 49353 w 5683768"/>
              <a:gd name="connsiteY16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16942 w 5683768"/>
              <a:gd name="connsiteY3" fmla="*/ 384175 h 3149600"/>
              <a:gd name="connsiteX4" fmla="*/ 4406701 w 5683768"/>
              <a:gd name="connsiteY4" fmla="*/ 1382713 h 3149600"/>
              <a:gd name="connsiteX5" fmla="*/ 4416943 w 5683768"/>
              <a:gd name="connsiteY5" fmla="*/ 1766888 h 3149600"/>
              <a:gd name="connsiteX6" fmla="*/ 4416942 w 5683768"/>
              <a:gd name="connsiteY6" fmla="*/ 2765425 h 3149600"/>
              <a:gd name="connsiteX7" fmla="*/ 5299592 w 5683768"/>
              <a:gd name="connsiteY7" fmla="*/ 2765425 h 3149600"/>
              <a:gd name="connsiteX8" fmla="*/ 5299592 w 5683768"/>
              <a:gd name="connsiteY8" fmla="*/ 1766888 h 3149600"/>
              <a:gd name="connsiteX9" fmla="*/ 5683767 w 5683768"/>
              <a:gd name="connsiteY9" fmla="*/ 806700 h 3149600"/>
              <a:gd name="connsiteX10" fmla="*/ 5683767 w 5683768"/>
              <a:gd name="connsiteY10" fmla="*/ 2765425 h 3149600"/>
              <a:gd name="connsiteX11" fmla="*/ 5683767 w 5683768"/>
              <a:gd name="connsiteY11" fmla="*/ 3149600 h 3149600"/>
              <a:gd name="connsiteX12" fmla="*/ 0 w 5683768"/>
              <a:gd name="connsiteY12" fmla="*/ 3149599 h 3149600"/>
              <a:gd name="connsiteX13" fmla="*/ 1 w 5683768"/>
              <a:gd name="connsiteY13" fmla="*/ 2765424 h 3149600"/>
              <a:gd name="connsiteX14" fmla="*/ 4224550 w 5683768"/>
              <a:gd name="connsiteY14" fmla="*/ 2765425 h 3149600"/>
              <a:gd name="connsiteX15" fmla="*/ 4175903 w 5683768"/>
              <a:gd name="connsiteY15" fmla="*/ 384175 h 3149600"/>
              <a:gd name="connsiteX16" fmla="*/ 49353 w 5683768"/>
              <a:gd name="connsiteY16" fmla="*/ 384175 h 3149600"/>
              <a:gd name="connsiteX17" fmla="*/ 49353 w 5683768"/>
              <a:gd name="connsiteY17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16942 w 5683768"/>
              <a:gd name="connsiteY3" fmla="*/ 384175 h 3149600"/>
              <a:gd name="connsiteX4" fmla="*/ 4406701 w 5683768"/>
              <a:gd name="connsiteY4" fmla="*/ 1382713 h 3149600"/>
              <a:gd name="connsiteX5" fmla="*/ 4416943 w 5683768"/>
              <a:gd name="connsiteY5" fmla="*/ 1766888 h 3149600"/>
              <a:gd name="connsiteX6" fmla="*/ 4416942 w 5683768"/>
              <a:gd name="connsiteY6" fmla="*/ 2765425 h 3149600"/>
              <a:gd name="connsiteX7" fmla="*/ 5299592 w 5683768"/>
              <a:gd name="connsiteY7" fmla="*/ 2765425 h 3149600"/>
              <a:gd name="connsiteX8" fmla="*/ 5299592 w 5683768"/>
              <a:gd name="connsiteY8" fmla="*/ 1766888 h 3149600"/>
              <a:gd name="connsiteX9" fmla="*/ 5299592 w 5683768"/>
              <a:gd name="connsiteY9" fmla="*/ 806700 h 3149600"/>
              <a:gd name="connsiteX10" fmla="*/ 5683767 w 5683768"/>
              <a:gd name="connsiteY10" fmla="*/ 806700 h 3149600"/>
              <a:gd name="connsiteX11" fmla="*/ 5683767 w 5683768"/>
              <a:gd name="connsiteY11" fmla="*/ 2765425 h 3149600"/>
              <a:gd name="connsiteX12" fmla="*/ 5683767 w 5683768"/>
              <a:gd name="connsiteY12" fmla="*/ 3149600 h 3149600"/>
              <a:gd name="connsiteX13" fmla="*/ 0 w 5683768"/>
              <a:gd name="connsiteY13" fmla="*/ 3149599 h 3149600"/>
              <a:gd name="connsiteX14" fmla="*/ 1 w 5683768"/>
              <a:gd name="connsiteY14" fmla="*/ 2765424 h 3149600"/>
              <a:gd name="connsiteX15" fmla="*/ 4224550 w 5683768"/>
              <a:gd name="connsiteY15" fmla="*/ 2765425 h 3149600"/>
              <a:gd name="connsiteX16" fmla="*/ 4175903 w 5683768"/>
              <a:gd name="connsiteY16" fmla="*/ 384175 h 3149600"/>
              <a:gd name="connsiteX17" fmla="*/ 49353 w 5683768"/>
              <a:gd name="connsiteY17" fmla="*/ 384175 h 3149600"/>
              <a:gd name="connsiteX18" fmla="*/ 49353 w 5683768"/>
              <a:gd name="connsiteY18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16942 w 5683768"/>
              <a:gd name="connsiteY3" fmla="*/ 384175 h 3149600"/>
              <a:gd name="connsiteX4" fmla="*/ 4406701 w 5683768"/>
              <a:gd name="connsiteY4" fmla="*/ 1382713 h 3149600"/>
              <a:gd name="connsiteX5" fmla="*/ 4416943 w 5683768"/>
              <a:gd name="connsiteY5" fmla="*/ 1766888 h 3149600"/>
              <a:gd name="connsiteX6" fmla="*/ 4416942 w 5683768"/>
              <a:gd name="connsiteY6" fmla="*/ 2765425 h 3149600"/>
              <a:gd name="connsiteX7" fmla="*/ 5299592 w 5683768"/>
              <a:gd name="connsiteY7" fmla="*/ 2765425 h 3149600"/>
              <a:gd name="connsiteX8" fmla="*/ 5299592 w 5683768"/>
              <a:gd name="connsiteY8" fmla="*/ 806700 h 3149600"/>
              <a:gd name="connsiteX9" fmla="*/ 5683767 w 5683768"/>
              <a:gd name="connsiteY9" fmla="*/ 806700 h 3149600"/>
              <a:gd name="connsiteX10" fmla="*/ 5683767 w 5683768"/>
              <a:gd name="connsiteY10" fmla="*/ 2765425 h 3149600"/>
              <a:gd name="connsiteX11" fmla="*/ 5683767 w 5683768"/>
              <a:gd name="connsiteY11" fmla="*/ 3149600 h 3149600"/>
              <a:gd name="connsiteX12" fmla="*/ 0 w 5683768"/>
              <a:gd name="connsiteY12" fmla="*/ 3149599 h 3149600"/>
              <a:gd name="connsiteX13" fmla="*/ 1 w 5683768"/>
              <a:gd name="connsiteY13" fmla="*/ 2765424 h 3149600"/>
              <a:gd name="connsiteX14" fmla="*/ 4224550 w 5683768"/>
              <a:gd name="connsiteY14" fmla="*/ 2765425 h 3149600"/>
              <a:gd name="connsiteX15" fmla="*/ 4175903 w 5683768"/>
              <a:gd name="connsiteY15" fmla="*/ 384175 h 3149600"/>
              <a:gd name="connsiteX16" fmla="*/ 49353 w 5683768"/>
              <a:gd name="connsiteY16" fmla="*/ 384175 h 3149600"/>
              <a:gd name="connsiteX17" fmla="*/ 49353 w 5683768"/>
              <a:gd name="connsiteY17" fmla="*/ 0 h 3149600"/>
              <a:gd name="connsiteX0" fmla="*/ 49353 w 5991179"/>
              <a:gd name="connsiteY0" fmla="*/ 0 h 3149600"/>
              <a:gd name="connsiteX1" fmla="*/ 5683767 w 5991179"/>
              <a:gd name="connsiteY1" fmla="*/ 0 h 3149600"/>
              <a:gd name="connsiteX2" fmla="*/ 5683768 w 5991179"/>
              <a:gd name="connsiteY2" fmla="*/ 384175 h 3149600"/>
              <a:gd name="connsiteX3" fmla="*/ 4416942 w 5991179"/>
              <a:gd name="connsiteY3" fmla="*/ 384175 h 3149600"/>
              <a:gd name="connsiteX4" fmla="*/ 4406701 w 5991179"/>
              <a:gd name="connsiteY4" fmla="*/ 1382713 h 3149600"/>
              <a:gd name="connsiteX5" fmla="*/ 4416943 w 5991179"/>
              <a:gd name="connsiteY5" fmla="*/ 1766888 h 3149600"/>
              <a:gd name="connsiteX6" fmla="*/ 4416942 w 5991179"/>
              <a:gd name="connsiteY6" fmla="*/ 2765425 h 3149600"/>
              <a:gd name="connsiteX7" fmla="*/ 5299592 w 5991179"/>
              <a:gd name="connsiteY7" fmla="*/ 2765425 h 3149600"/>
              <a:gd name="connsiteX8" fmla="*/ 5299592 w 5991179"/>
              <a:gd name="connsiteY8" fmla="*/ 806700 h 3149600"/>
              <a:gd name="connsiteX9" fmla="*/ 5683767 w 5991179"/>
              <a:gd name="connsiteY9" fmla="*/ 806700 h 3149600"/>
              <a:gd name="connsiteX10" fmla="*/ 5991179 w 5991179"/>
              <a:gd name="connsiteY10" fmla="*/ 1766888 h 3149600"/>
              <a:gd name="connsiteX11" fmla="*/ 5683767 w 5991179"/>
              <a:gd name="connsiteY11" fmla="*/ 2765425 h 3149600"/>
              <a:gd name="connsiteX12" fmla="*/ 5683767 w 5991179"/>
              <a:gd name="connsiteY12" fmla="*/ 3149600 h 3149600"/>
              <a:gd name="connsiteX13" fmla="*/ 0 w 5991179"/>
              <a:gd name="connsiteY13" fmla="*/ 3149599 h 3149600"/>
              <a:gd name="connsiteX14" fmla="*/ 1 w 5991179"/>
              <a:gd name="connsiteY14" fmla="*/ 2765424 h 3149600"/>
              <a:gd name="connsiteX15" fmla="*/ 4224550 w 5991179"/>
              <a:gd name="connsiteY15" fmla="*/ 2765425 h 3149600"/>
              <a:gd name="connsiteX16" fmla="*/ 4175903 w 5991179"/>
              <a:gd name="connsiteY16" fmla="*/ 384175 h 3149600"/>
              <a:gd name="connsiteX17" fmla="*/ 49353 w 5991179"/>
              <a:gd name="connsiteY17" fmla="*/ 384175 h 3149600"/>
              <a:gd name="connsiteX18" fmla="*/ 49353 w 5991179"/>
              <a:gd name="connsiteY18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16942 w 5683768"/>
              <a:gd name="connsiteY3" fmla="*/ 384175 h 3149600"/>
              <a:gd name="connsiteX4" fmla="*/ 4406701 w 5683768"/>
              <a:gd name="connsiteY4" fmla="*/ 1382713 h 3149600"/>
              <a:gd name="connsiteX5" fmla="*/ 4416943 w 5683768"/>
              <a:gd name="connsiteY5" fmla="*/ 1766888 h 3149600"/>
              <a:gd name="connsiteX6" fmla="*/ 4416942 w 5683768"/>
              <a:gd name="connsiteY6" fmla="*/ 2765425 h 3149600"/>
              <a:gd name="connsiteX7" fmla="*/ 5299592 w 5683768"/>
              <a:gd name="connsiteY7" fmla="*/ 2765425 h 3149600"/>
              <a:gd name="connsiteX8" fmla="*/ 5299592 w 5683768"/>
              <a:gd name="connsiteY8" fmla="*/ 806700 h 3149600"/>
              <a:gd name="connsiteX9" fmla="*/ 5683767 w 5683768"/>
              <a:gd name="connsiteY9" fmla="*/ 806700 h 3149600"/>
              <a:gd name="connsiteX10" fmla="*/ 5683767 w 5683768"/>
              <a:gd name="connsiteY10" fmla="*/ 1766888 h 3149600"/>
              <a:gd name="connsiteX11" fmla="*/ 5683767 w 5683768"/>
              <a:gd name="connsiteY11" fmla="*/ 2765425 h 3149600"/>
              <a:gd name="connsiteX12" fmla="*/ 5683767 w 5683768"/>
              <a:gd name="connsiteY12" fmla="*/ 3149600 h 3149600"/>
              <a:gd name="connsiteX13" fmla="*/ 0 w 5683768"/>
              <a:gd name="connsiteY13" fmla="*/ 3149599 h 3149600"/>
              <a:gd name="connsiteX14" fmla="*/ 1 w 5683768"/>
              <a:gd name="connsiteY14" fmla="*/ 2765424 h 3149600"/>
              <a:gd name="connsiteX15" fmla="*/ 4224550 w 5683768"/>
              <a:gd name="connsiteY15" fmla="*/ 2765425 h 3149600"/>
              <a:gd name="connsiteX16" fmla="*/ 4175903 w 5683768"/>
              <a:gd name="connsiteY16" fmla="*/ 384175 h 3149600"/>
              <a:gd name="connsiteX17" fmla="*/ 49353 w 5683768"/>
              <a:gd name="connsiteY17" fmla="*/ 384175 h 3149600"/>
              <a:gd name="connsiteX18" fmla="*/ 49353 w 5683768"/>
              <a:gd name="connsiteY18" fmla="*/ 0 h 3149600"/>
              <a:gd name="connsiteX0" fmla="*/ 49353 w 6836089"/>
              <a:gd name="connsiteY0" fmla="*/ 0 h 3149600"/>
              <a:gd name="connsiteX1" fmla="*/ 5683767 w 6836089"/>
              <a:gd name="connsiteY1" fmla="*/ 0 h 3149600"/>
              <a:gd name="connsiteX2" fmla="*/ 5683768 w 6836089"/>
              <a:gd name="connsiteY2" fmla="*/ 384175 h 3149600"/>
              <a:gd name="connsiteX3" fmla="*/ 4416942 w 6836089"/>
              <a:gd name="connsiteY3" fmla="*/ 384175 h 3149600"/>
              <a:gd name="connsiteX4" fmla="*/ 4406701 w 6836089"/>
              <a:gd name="connsiteY4" fmla="*/ 1382713 h 3149600"/>
              <a:gd name="connsiteX5" fmla="*/ 4416943 w 6836089"/>
              <a:gd name="connsiteY5" fmla="*/ 1766888 h 3149600"/>
              <a:gd name="connsiteX6" fmla="*/ 4416942 w 6836089"/>
              <a:gd name="connsiteY6" fmla="*/ 2765425 h 3149600"/>
              <a:gd name="connsiteX7" fmla="*/ 5299592 w 6836089"/>
              <a:gd name="connsiteY7" fmla="*/ 2765425 h 3149600"/>
              <a:gd name="connsiteX8" fmla="*/ 5299592 w 6836089"/>
              <a:gd name="connsiteY8" fmla="*/ 806700 h 3149600"/>
              <a:gd name="connsiteX9" fmla="*/ 5683767 w 6836089"/>
              <a:gd name="connsiteY9" fmla="*/ 806700 h 3149600"/>
              <a:gd name="connsiteX10" fmla="*/ 6836089 w 6836089"/>
              <a:gd name="connsiteY10" fmla="*/ 1382713 h 3149600"/>
              <a:gd name="connsiteX11" fmla="*/ 5683767 w 6836089"/>
              <a:gd name="connsiteY11" fmla="*/ 1766888 h 3149600"/>
              <a:gd name="connsiteX12" fmla="*/ 5683767 w 6836089"/>
              <a:gd name="connsiteY12" fmla="*/ 2765425 h 3149600"/>
              <a:gd name="connsiteX13" fmla="*/ 5683767 w 6836089"/>
              <a:gd name="connsiteY13" fmla="*/ 3149600 h 3149600"/>
              <a:gd name="connsiteX14" fmla="*/ 0 w 6836089"/>
              <a:gd name="connsiteY14" fmla="*/ 3149599 h 3149600"/>
              <a:gd name="connsiteX15" fmla="*/ 1 w 6836089"/>
              <a:gd name="connsiteY15" fmla="*/ 2765424 h 3149600"/>
              <a:gd name="connsiteX16" fmla="*/ 4224550 w 6836089"/>
              <a:gd name="connsiteY16" fmla="*/ 2765425 h 3149600"/>
              <a:gd name="connsiteX17" fmla="*/ 4175903 w 6836089"/>
              <a:gd name="connsiteY17" fmla="*/ 384175 h 3149600"/>
              <a:gd name="connsiteX18" fmla="*/ 49353 w 6836089"/>
              <a:gd name="connsiteY18" fmla="*/ 384175 h 3149600"/>
              <a:gd name="connsiteX19" fmla="*/ 49353 w 6836089"/>
              <a:gd name="connsiteY19" fmla="*/ 0 h 3149600"/>
              <a:gd name="connsiteX0" fmla="*/ 49353 w 6836089"/>
              <a:gd name="connsiteY0" fmla="*/ 0 h 3149600"/>
              <a:gd name="connsiteX1" fmla="*/ 5683767 w 6836089"/>
              <a:gd name="connsiteY1" fmla="*/ 0 h 3149600"/>
              <a:gd name="connsiteX2" fmla="*/ 5683768 w 6836089"/>
              <a:gd name="connsiteY2" fmla="*/ 384175 h 3149600"/>
              <a:gd name="connsiteX3" fmla="*/ 4416942 w 6836089"/>
              <a:gd name="connsiteY3" fmla="*/ 384175 h 3149600"/>
              <a:gd name="connsiteX4" fmla="*/ 4406701 w 6836089"/>
              <a:gd name="connsiteY4" fmla="*/ 1382713 h 3149600"/>
              <a:gd name="connsiteX5" fmla="*/ 4416943 w 6836089"/>
              <a:gd name="connsiteY5" fmla="*/ 1766888 h 3149600"/>
              <a:gd name="connsiteX6" fmla="*/ 4416942 w 6836089"/>
              <a:gd name="connsiteY6" fmla="*/ 2765425 h 3149600"/>
              <a:gd name="connsiteX7" fmla="*/ 5299592 w 6836089"/>
              <a:gd name="connsiteY7" fmla="*/ 2765425 h 3149600"/>
              <a:gd name="connsiteX8" fmla="*/ 5299592 w 6836089"/>
              <a:gd name="connsiteY8" fmla="*/ 806700 h 3149600"/>
              <a:gd name="connsiteX9" fmla="*/ 5683767 w 6836089"/>
              <a:gd name="connsiteY9" fmla="*/ 806700 h 3149600"/>
              <a:gd name="connsiteX10" fmla="*/ 5683767 w 6836089"/>
              <a:gd name="connsiteY10" fmla="*/ 1382713 h 3149600"/>
              <a:gd name="connsiteX11" fmla="*/ 6836089 w 6836089"/>
              <a:gd name="connsiteY11" fmla="*/ 1382713 h 3149600"/>
              <a:gd name="connsiteX12" fmla="*/ 5683767 w 6836089"/>
              <a:gd name="connsiteY12" fmla="*/ 1766888 h 3149600"/>
              <a:gd name="connsiteX13" fmla="*/ 5683767 w 6836089"/>
              <a:gd name="connsiteY13" fmla="*/ 2765425 h 3149600"/>
              <a:gd name="connsiteX14" fmla="*/ 5683767 w 6836089"/>
              <a:gd name="connsiteY14" fmla="*/ 3149600 h 3149600"/>
              <a:gd name="connsiteX15" fmla="*/ 0 w 6836089"/>
              <a:gd name="connsiteY15" fmla="*/ 3149599 h 3149600"/>
              <a:gd name="connsiteX16" fmla="*/ 1 w 6836089"/>
              <a:gd name="connsiteY16" fmla="*/ 2765424 h 3149600"/>
              <a:gd name="connsiteX17" fmla="*/ 4224550 w 6836089"/>
              <a:gd name="connsiteY17" fmla="*/ 2765425 h 3149600"/>
              <a:gd name="connsiteX18" fmla="*/ 4175903 w 6836089"/>
              <a:gd name="connsiteY18" fmla="*/ 384175 h 3149600"/>
              <a:gd name="connsiteX19" fmla="*/ 49353 w 6836089"/>
              <a:gd name="connsiteY19" fmla="*/ 384175 h 3149600"/>
              <a:gd name="connsiteX20" fmla="*/ 49353 w 6836089"/>
              <a:gd name="connsiteY20" fmla="*/ 0 h 3149600"/>
              <a:gd name="connsiteX0" fmla="*/ 49353 w 8257074"/>
              <a:gd name="connsiteY0" fmla="*/ 0 h 3149600"/>
              <a:gd name="connsiteX1" fmla="*/ 5683767 w 8257074"/>
              <a:gd name="connsiteY1" fmla="*/ 0 h 3149600"/>
              <a:gd name="connsiteX2" fmla="*/ 5683768 w 8257074"/>
              <a:gd name="connsiteY2" fmla="*/ 384175 h 3149600"/>
              <a:gd name="connsiteX3" fmla="*/ 4416942 w 8257074"/>
              <a:gd name="connsiteY3" fmla="*/ 384175 h 3149600"/>
              <a:gd name="connsiteX4" fmla="*/ 4406701 w 8257074"/>
              <a:gd name="connsiteY4" fmla="*/ 1382713 h 3149600"/>
              <a:gd name="connsiteX5" fmla="*/ 4416943 w 8257074"/>
              <a:gd name="connsiteY5" fmla="*/ 1766888 h 3149600"/>
              <a:gd name="connsiteX6" fmla="*/ 4416942 w 8257074"/>
              <a:gd name="connsiteY6" fmla="*/ 2765425 h 3149600"/>
              <a:gd name="connsiteX7" fmla="*/ 5299592 w 8257074"/>
              <a:gd name="connsiteY7" fmla="*/ 2765425 h 3149600"/>
              <a:gd name="connsiteX8" fmla="*/ 5299592 w 8257074"/>
              <a:gd name="connsiteY8" fmla="*/ 806700 h 3149600"/>
              <a:gd name="connsiteX9" fmla="*/ 5683767 w 8257074"/>
              <a:gd name="connsiteY9" fmla="*/ 806700 h 3149600"/>
              <a:gd name="connsiteX10" fmla="*/ 5683767 w 8257074"/>
              <a:gd name="connsiteY10" fmla="*/ 1382713 h 3149600"/>
              <a:gd name="connsiteX11" fmla="*/ 6836089 w 8257074"/>
              <a:gd name="connsiteY11" fmla="*/ 1382713 h 3149600"/>
              <a:gd name="connsiteX12" fmla="*/ 8257074 w 8257074"/>
              <a:gd name="connsiteY12" fmla="*/ 1766888 h 3149600"/>
              <a:gd name="connsiteX13" fmla="*/ 5683767 w 8257074"/>
              <a:gd name="connsiteY13" fmla="*/ 1766888 h 3149600"/>
              <a:gd name="connsiteX14" fmla="*/ 5683767 w 8257074"/>
              <a:gd name="connsiteY14" fmla="*/ 2765425 h 3149600"/>
              <a:gd name="connsiteX15" fmla="*/ 5683767 w 8257074"/>
              <a:gd name="connsiteY15" fmla="*/ 3149600 h 3149600"/>
              <a:gd name="connsiteX16" fmla="*/ 0 w 8257074"/>
              <a:gd name="connsiteY16" fmla="*/ 3149599 h 3149600"/>
              <a:gd name="connsiteX17" fmla="*/ 1 w 8257074"/>
              <a:gd name="connsiteY17" fmla="*/ 2765424 h 3149600"/>
              <a:gd name="connsiteX18" fmla="*/ 4224550 w 8257074"/>
              <a:gd name="connsiteY18" fmla="*/ 2765425 h 3149600"/>
              <a:gd name="connsiteX19" fmla="*/ 4175903 w 8257074"/>
              <a:gd name="connsiteY19" fmla="*/ 384175 h 3149600"/>
              <a:gd name="connsiteX20" fmla="*/ 49353 w 8257074"/>
              <a:gd name="connsiteY20" fmla="*/ 384175 h 3149600"/>
              <a:gd name="connsiteX21" fmla="*/ 49353 w 8257074"/>
              <a:gd name="connsiteY21" fmla="*/ 0 h 3149600"/>
              <a:gd name="connsiteX0" fmla="*/ 49353 w 8257074"/>
              <a:gd name="connsiteY0" fmla="*/ 0 h 3149600"/>
              <a:gd name="connsiteX1" fmla="*/ 5683767 w 8257074"/>
              <a:gd name="connsiteY1" fmla="*/ 0 h 3149600"/>
              <a:gd name="connsiteX2" fmla="*/ 5683768 w 8257074"/>
              <a:gd name="connsiteY2" fmla="*/ 384175 h 3149600"/>
              <a:gd name="connsiteX3" fmla="*/ 4416942 w 8257074"/>
              <a:gd name="connsiteY3" fmla="*/ 384175 h 3149600"/>
              <a:gd name="connsiteX4" fmla="*/ 4406701 w 8257074"/>
              <a:gd name="connsiteY4" fmla="*/ 1382713 h 3149600"/>
              <a:gd name="connsiteX5" fmla="*/ 4416943 w 8257074"/>
              <a:gd name="connsiteY5" fmla="*/ 1766888 h 3149600"/>
              <a:gd name="connsiteX6" fmla="*/ 4416942 w 8257074"/>
              <a:gd name="connsiteY6" fmla="*/ 2765425 h 3149600"/>
              <a:gd name="connsiteX7" fmla="*/ 5299592 w 8257074"/>
              <a:gd name="connsiteY7" fmla="*/ 2765425 h 3149600"/>
              <a:gd name="connsiteX8" fmla="*/ 5299592 w 8257074"/>
              <a:gd name="connsiteY8" fmla="*/ 806700 h 3149600"/>
              <a:gd name="connsiteX9" fmla="*/ 5683767 w 8257074"/>
              <a:gd name="connsiteY9" fmla="*/ 806700 h 3149600"/>
              <a:gd name="connsiteX10" fmla="*/ 5683767 w 8257074"/>
              <a:gd name="connsiteY10" fmla="*/ 1382713 h 3149600"/>
              <a:gd name="connsiteX11" fmla="*/ 8065016 w 8257074"/>
              <a:gd name="connsiteY11" fmla="*/ 1382713 h 3149600"/>
              <a:gd name="connsiteX12" fmla="*/ 8257074 w 8257074"/>
              <a:gd name="connsiteY12" fmla="*/ 1766888 h 3149600"/>
              <a:gd name="connsiteX13" fmla="*/ 5683767 w 8257074"/>
              <a:gd name="connsiteY13" fmla="*/ 1766888 h 3149600"/>
              <a:gd name="connsiteX14" fmla="*/ 5683767 w 8257074"/>
              <a:gd name="connsiteY14" fmla="*/ 2765425 h 3149600"/>
              <a:gd name="connsiteX15" fmla="*/ 5683767 w 8257074"/>
              <a:gd name="connsiteY15" fmla="*/ 3149600 h 3149600"/>
              <a:gd name="connsiteX16" fmla="*/ 0 w 8257074"/>
              <a:gd name="connsiteY16" fmla="*/ 3149599 h 3149600"/>
              <a:gd name="connsiteX17" fmla="*/ 1 w 8257074"/>
              <a:gd name="connsiteY17" fmla="*/ 2765424 h 3149600"/>
              <a:gd name="connsiteX18" fmla="*/ 4224550 w 8257074"/>
              <a:gd name="connsiteY18" fmla="*/ 2765425 h 3149600"/>
              <a:gd name="connsiteX19" fmla="*/ 4175903 w 8257074"/>
              <a:gd name="connsiteY19" fmla="*/ 384175 h 3149600"/>
              <a:gd name="connsiteX20" fmla="*/ 49353 w 8257074"/>
              <a:gd name="connsiteY20" fmla="*/ 384175 h 3149600"/>
              <a:gd name="connsiteX21" fmla="*/ 49353 w 8257074"/>
              <a:gd name="connsiteY21" fmla="*/ 0 h 3149600"/>
              <a:gd name="connsiteX0" fmla="*/ 49353 w 8065016"/>
              <a:gd name="connsiteY0" fmla="*/ 0 h 3149600"/>
              <a:gd name="connsiteX1" fmla="*/ 5683767 w 8065016"/>
              <a:gd name="connsiteY1" fmla="*/ 0 h 3149600"/>
              <a:gd name="connsiteX2" fmla="*/ 5683768 w 8065016"/>
              <a:gd name="connsiteY2" fmla="*/ 384175 h 3149600"/>
              <a:gd name="connsiteX3" fmla="*/ 4416942 w 8065016"/>
              <a:gd name="connsiteY3" fmla="*/ 384175 h 3149600"/>
              <a:gd name="connsiteX4" fmla="*/ 4406701 w 8065016"/>
              <a:gd name="connsiteY4" fmla="*/ 1382713 h 3149600"/>
              <a:gd name="connsiteX5" fmla="*/ 4416943 w 8065016"/>
              <a:gd name="connsiteY5" fmla="*/ 1766888 h 3149600"/>
              <a:gd name="connsiteX6" fmla="*/ 4416942 w 8065016"/>
              <a:gd name="connsiteY6" fmla="*/ 2765425 h 3149600"/>
              <a:gd name="connsiteX7" fmla="*/ 5299592 w 8065016"/>
              <a:gd name="connsiteY7" fmla="*/ 2765425 h 3149600"/>
              <a:gd name="connsiteX8" fmla="*/ 5299592 w 8065016"/>
              <a:gd name="connsiteY8" fmla="*/ 806700 h 3149600"/>
              <a:gd name="connsiteX9" fmla="*/ 5683767 w 8065016"/>
              <a:gd name="connsiteY9" fmla="*/ 806700 h 3149600"/>
              <a:gd name="connsiteX10" fmla="*/ 5683767 w 8065016"/>
              <a:gd name="connsiteY10" fmla="*/ 1382713 h 3149600"/>
              <a:gd name="connsiteX11" fmla="*/ 8065016 w 8065016"/>
              <a:gd name="connsiteY11" fmla="*/ 1382713 h 3149600"/>
              <a:gd name="connsiteX12" fmla="*/ 8065016 w 8065016"/>
              <a:gd name="connsiteY12" fmla="*/ 1766888 h 3149600"/>
              <a:gd name="connsiteX13" fmla="*/ 5683767 w 8065016"/>
              <a:gd name="connsiteY13" fmla="*/ 1766888 h 3149600"/>
              <a:gd name="connsiteX14" fmla="*/ 5683767 w 8065016"/>
              <a:gd name="connsiteY14" fmla="*/ 2765425 h 3149600"/>
              <a:gd name="connsiteX15" fmla="*/ 5683767 w 8065016"/>
              <a:gd name="connsiteY15" fmla="*/ 3149600 h 3149600"/>
              <a:gd name="connsiteX16" fmla="*/ 0 w 8065016"/>
              <a:gd name="connsiteY16" fmla="*/ 3149599 h 3149600"/>
              <a:gd name="connsiteX17" fmla="*/ 1 w 8065016"/>
              <a:gd name="connsiteY17" fmla="*/ 2765424 h 3149600"/>
              <a:gd name="connsiteX18" fmla="*/ 4224550 w 8065016"/>
              <a:gd name="connsiteY18" fmla="*/ 2765425 h 3149600"/>
              <a:gd name="connsiteX19" fmla="*/ 4175903 w 8065016"/>
              <a:gd name="connsiteY19" fmla="*/ 384175 h 3149600"/>
              <a:gd name="connsiteX20" fmla="*/ 49353 w 8065016"/>
              <a:gd name="connsiteY20" fmla="*/ 384175 h 3149600"/>
              <a:gd name="connsiteX21" fmla="*/ 49353 w 8065016"/>
              <a:gd name="connsiteY21" fmla="*/ 0 h 3149600"/>
              <a:gd name="connsiteX0" fmla="*/ 49353 w 8763000"/>
              <a:gd name="connsiteY0" fmla="*/ 0 h 3149600"/>
              <a:gd name="connsiteX1" fmla="*/ 5683767 w 8763000"/>
              <a:gd name="connsiteY1" fmla="*/ 0 h 3149600"/>
              <a:gd name="connsiteX2" fmla="*/ 5683768 w 8763000"/>
              <a:gd name="connsiteY2" fmla="*/ 384175 h 3149600"/>
              <a:gd name="connsiteX3" fmla="*/ 4416942 w 8763000"/>
              <a:gd name="connsiteY3" fmla="*/ 384175 h 3149600"/>
              <a:gd name="connsiteX4" fmla="*/ 4406701 w 8763000"/>
              <a:gd name="connsiteY4" fmla="*/ 1382713 h 3149600"/>
              <a:gd name="connsiteX5" fmla="*/ 4416943 w 8763000"/>
              <a:gd name="connsiteY5" fmla="*/ 1766888 h 3149600"/>
              <a:gd name="connsiteX6" fmla="*/ 4416942 w 8763000"/>
              <a:gd name="connsiteY6" fmla="*/ 2765425 h 3149600"/>
              <a:gd name="connsiteX7" fmla="*/ 5299592 w 8763000"/>
              <a:gd name="connsiteY7" fmla="*/ 2765425 h 3149600"/>
              <a:gd name="connsiteX8" fmla="*/ 5299592 w 8763000"/>
              <a:gd name="connsiteY8" fmla="*/ 806700 h 3149600"/>
              <a:gd name="connsiteX9" fmla="*/ 5683767 w 8763000"/>
              <a:gd name="connsiteY9" fmla="*/ 806700 h 3149600"/>
              <a:gd name="connsiteX10" fmla="*/ 5683767 w 8763000"/>
              <a:gd name="connsiteY10" fmla="*/ 1382713 h 3149600"/>
              <a:gd name="connsiteX11" fmla="*/ 8065016 w 8763000"/>
              <a:gd name="connsiteY11" fmla="*/ 1382713 h 3149600"/>
              <a:gd name="connsiteX12" fmla="*/ 8763000 w 8763000"/>
              <a:gd name="connsiteY12" fmla="*/ 635001 h 3149600"/>
              <a:gd name="connsiteX13" fmla="*/ 8065016 w 8763000"/>
              <a:gd name="connsiteY13" fmla="*/ 1766888 h 3149600"/>
              <a:gd name="connsiteX14" fmla="*/ 5683767 w 8763000"/>
              <a:gd name="connsiteY14" fmla="*/ 1766888 h 3149600"/>
              <a:gd name="connsiteX15" fmla="*/ 5683767 w 8763000"/>
              <a:gd name="connsiteY15" fmla="*/ 2765425 h 3149600"/>
              <a:gd name="connsiteX16" fmla="*/ 5683767 w 8763000"/>
              <a:gd name="connsiteY16" fmla="*/ 3149600 h 3149600"/>
              <a:gd name="connsiteX17" fmla="*/ 0 w 8763000"/>
              <a:gd name="connsiteY17" fmla="*/ 3149599 h 3149600"/>
              <a:gd name="connsiteX18" fmla="*/ 1 w 8763000"/>
              <a:gd name="connsiteY18" fmla="*/ 2765424 h 3149600"/>
              <a:gd name="connsiteX19" fmla="*/ 4224550 w 8763000"/>
              <a:gd name="connsiteY19" fmla="*/ 2765425 h 3149600"/>
              <a:gd name="connsiteX20" fmla="*/ 4175903 w 8763000"/>
              <a:gd name="connsiteY20" fmla="*/ 384175 h 3149600"/>
              <a:gd name="connsiteX21" fmla="*/ 49353 w 8763000"/>
              <a:gd name="connsiteY21" fmla="*/ 384175 h 3149600"/>
              <a:gd name="connsiteX22" fmla="*/ 49353 w 8763000"/>
              <a:gd name="connsiteY22" fmla="*/ 0 h 3149600"/>
              <a:gd name="connsiteX0" fmla="*/ 49353 w 8763000"/>
              <a:gd name="connsiteY0" fmla="*/ 0 h 3149600"/>
              <a:gd name="connsiteX1" fmla="*/ 5683767 w 8763000"/>
              <a:gd name="connsiteY1" fmla="*/ 0 h 3149600"/>
              <a:gd name="connsiteX2" fmla="*/ 5683768 w 8763000"/>
              <a:gd name="connsiteY2" fmla="*/ 384175 h 3149600"/>
              <a:gd name="connsiteX3" fmla="*/ 4416942 w 8763000"/>
              <a:gd name="connsiteY3" fmla="*/ 384175 h 3149600"/>
              <a:gd name="connsiteX4" fmla="*/ 4406701 w 8763000"/>
              <a:gd name="connsiteY4" fmla="*/ 1382713 h 3149600"/>
              <a:gd name="connsiteX5" fmla="*/ 4416943 w 8763000"/>
              <a:gd name="connsiteY5" fmla="*/ 1766888 h 3149600"/>
              <a:gd name="connsiteX6" fmla="*/ 4416942 w 8763000"/>
              <a:gd name="connsiteY6" fmla="*/ 2765425 h 3149600"/>
              <a:gd name="connsiteX7" fmla="*/ 5299592 w 8763000"/>
              <a:gd name="connsiteY7" fmla="*/ 2765425 h 3149600"/>
              <a:gd name="connsiteX8" fmla="*/ 5299592 w 8763000"/>
              <a:gd name="connsiteY8" fmla="*/ 806700 h 3149600"/>
              <a:gd name="connsiteX9" fmla="*/ 5683767 w 8763000"/>
              <a:gd name="connsiteY9" fmla="*/ 806700 h 3149600"/>
              <a:gd name="connsiteX10" fmla="*/ 5683767 w 8763000"/>
              <a:gd name="connsiteY10" fmla="*/ 1382713 h 3149600"/>
              <a:gd name="connsiteX11" fmla="*/ 8065016 w 8763000"/>
              <a:gd name="connsiteY11" fmla="*/ 1382713 h 3149600"/>
              <a:gd name="connsiteX12" fmla="*/ 8077200 w 8763000"/>
              <a:gd name="connsiteY12" fmla="*/ 635001 h 3149600"/>
              <a:gd name="connsiteX13" fmla="*/ 8763000 w 8763000"/>
              <a:gd name="connsiteY13" fmla="*/ 635001 h 3149600"/>
              <a:gd name="connsiteX14" fmla="*/ 8065016 w 8763000"/>
              <a:gd name="connsiteY14" fmla="*/ 1766888 h 3149600"/>
              <a:gd name="connsiteX15" fmla="*/ 5683767 w 8763000"/>
              <a:gd name="connsiteY15" fmla="*/ 1766888 h 3149600"/>
              <a:gd name="connsiteX16" fmla="*/ 5683767 w 8763000"/>
              <a:gd name="connsiteY16" fmla="*/ 2765425 h 3149600"/>
              <a:gd name="connsiteX17" fmla="*/ 5683767 w 8763000"/>
              <a:gd name="connsiteY17" fmla="*/ 3149600 h 3149600"/>
              <a:gd name="connsiteX18" fmla="*/ 0 w 8763000"/>
              <a:gd name="connsiteY18" fmla="*/ 3149599 h 3149600"/>
              <a:gd name="connsiteX19" fmla="*/ 1 w 8763000"/>
              <a:gd name="connsiteY19" fmla="*/ 2765424 h 3149600"/>
              <a:gd name="connsiteX20" fmla="*/ 4224550 w 8763000"/>
              <a:gd name="connsiteY20" fmla="*/ 2765425 h 3149600"/>
              <a:gd name="connsiteX21" fmla="*/ 4175903 w 8763000"/>
              <a:gd name="connsiteY21" fmla="*/ 384175 h 3149600"/>
              <a:gd name="connsiteX22" fmla="*/ 49353 w 8763000"/>
              <a:gd name="connsiteY22" fmla="*/ 384175 h 3149600"/>
              <a:gd name="connsiteX23" fmla="*/ 49353 w 8763000"/>
              <a:gd name="connsiteY23" fmla="*/ 0 h 3149600"/>
              <a:gd name="connsiteX0" fmla="*/ 49353 w 8763000"/>
              <a:gd name="connsiteY0" fmla="*/ 0 h 3149600"/>
              <a:gd name="connsiteX1" fmla="*/ 5683767 w 8763000"/>
              <a:gd name="connsiteY1" fmla="*/ 0 h 3149600"/>
              <a:gd name="connsiteX2" fmla="*/ 5683768 w 8763000"/>
              <a:gd name="connsiteY2" fmla="*/ 384175 h 3149600"/>
              <a:gd name="connsiteX3" fmla="*/ 4416942 w 8763000"/>
              <a:gd name="connsiteY3" fmla="*/ 384175 h 3149600"/>
              <a:gd name="connsiteX4" fmla="*/ 4406701 w 8763000"/>
              <a:gd name="connsiteY4" fmla="*/ 1382713 h 3149600"/>
              <a:gd name="connsiteX5" fmla="*/ 4416943 w 8763000"/>
              <a:gd name="connsiteY5" fmla="*/ 1766888 h 3149600"/>
              <a:gd name="connsiteX6" fmla="*/ 4416942 w 8763000"/>
              <a:gd name="connsiteY6" fmla="*/ 2765425 h 3149600"/>
              <a:gd name="connsiteX7" fmla="*/ 5299592 w 8763000"/>
              <a:gd name="connsiteY7" fmla="*/ 2765425 h 3149600"/>
              <a:gd name="connsiteX8" fmla="*/ 5299592 w 8763000"/>
              <a:gd name="connsiteY8" fmla="*/ 806700 h 3149600"/>
              <a:gd name="connsiteX9" fmla="*/ 5683767 w 8763000"/>
              <a:gd name="connsiteY9" fmla="*/ 806700 h 3149600"/>
              <a:gd name="connsiteX10" fmla="*/ 5683767 w 8763000"/>
              <a:gd name="connsiteY10" fmla="*/ 1382713 h 3149600"/>
              <a:gd name="connsiteX11" fmla="*/ 8065016 w 8763000"/>
              <a:gd name="connsiteY11" fmla="*/ 1382713 h 3149600"/>
              <a:gd name="connsiteX12" fmla="*/ 8077200 w 8763000"/>
              <a:gd name="connsiteY12" fmla="*/ 635001 h 3149600"/>
              <a:gd name="connsiteX13" fmla="*/ 8763000 w 8763000"/>
              <a:gd name="connsiteY13" fmla="*/ 635001 h 3149600"/>
              <a:gd name="connsiteX14" fmla="*/ 8763000 w 8763000"/>
              <a:gd name="connsiteY14" fmla="*/ 2387601 h 3149600"/>
              <a:gd name="connsiteX15" fmla="*/ 8065016 w 8763000"/>
              <a:gd name="connsiteY15" fmla="*/ 1766888 h 3149600"/>
              <a:gd name="connsiteX16" fmla="*/ 5683767 w 8763000"/>
              <a:gd name="connsiteY16" fmla="*/ 1766888 h 3149600"/>
              <a:gd name="connsiteX17" fmla="*/ 5683767 w 8763000"/>
              <a:gd name="connsiteY17" fmla="*/ 2765425 h 3149600"/>
              <a:gd name="connsiteX18" fmla="*/ 5683767 w 8763000"/>
              <a:gd name="connsiteY18" fmla="*/ 3149600 h 3149600"/>
              <a:gd name="connsiteX19" fmla="*/ 0 w 8763000"/>
              <a:gd name="connsiteY19" fmla="*/ 3149599 h 3149600"/>
              <a:gd name="connsiteX20" fmla="*/ 1 w 8763000"/>
              <a:gd name="connsiteY20" fmla="*/ 2765424 h 3149600"/>
              <a:gd name="connsiteX21" fmla="*/ 4224550 w 8763000"/>
              <a:gd name="connsiteY21" fmla="*/ 2765425 h 3149600"/>
              <a:gd name="connsiteX22" fmla="*/ 4175903 w 8763000"/>
              <a:gd name="connsiteY22" fmla="*/ 384175 h 3149600"/>
              <a:gd name="connsiteX23" fmla="*/ 49353 w 8763000"/>
              <a:gd name="connsiteY23" fmla="*/ 384175 h 3149600"/>
              <a:gd name="connsiteX24" fmla="*/ 49353 w 8763000"/>
              <a:gd name="connsiteY24" fmla="*/ 0 h 3149600"/>
              <a:gd name="connsiteX0" fmla="*/ 49353 w 8763000"/>
              <a:gd name="connsiteY0" fmla="*/ 0 h 3149600"/>
              <a:gd name="connsiteX1" fmla="*/ 5683767 w 8763000"/>
              <a:gd name="connsiteY1" fmla="*/ 0 h 3149600"/>
              <a:gd name="connsiteX2" fmla="*/ 5683768 w 8763000"/>
              <a:gd name="connsiteY2" fmla="*/ 384175 h 3149600"/>
              <a:gd name="connsiteX3" fmla="*/ 4416942 w 8763000"/>
              <a:gd name="connsiteY3" fmla="*/ 384175 h 3149600"/>
              <a:gd name="connsiteX4" fmla="*/ 4406701 w 8763000"/>
              <a:gd name="connsiteY4" fmla="*/ 1382713 h 3149600"/>
              <a:gd name="connsiteX5" fmla="*/ 4416943 w 8763000"/>
              <a:gd name="connsiteY5" fmla="*/ 1766888 h 3149600"/>
              <a:gd name="connsiteX6" fmla="*/ 4416942 w 8763000"/>
              <a:gd name="connsiteY6" fmla="*/ 2765425 h 3149600"/>
              <a:gd name="connsiteX7" fmla="*/ 5299592 w 8763000"/>
              <a:gd name="connsiteY7" fmla="*/ 2765425 h 3149600"/>
              <a:gd name="connsiteX8" fmla="*/ 5299592 w 8763000"/>
              <a:gd name="connsiteY8" fmla="*/ 806700 h 3149600"/>
              <a:gd name="connsiteX9" fmla="*/ 5683767 w 8763000"/>
              <a:gd name="connsiteY9" fmla="*/ 806700 h 3149600"/>
              <a:gd name="connsiteX10" fmla="*/ 5683767 w 8763000"/>
              <a:gd name="connsiteY10" fmla="*/ 1382713 h 3149600"/>
              <a:gd name="connsiteX11" fmla="*/ 8065016 w 8763000"/>
              <a:gd name="connsiteY11" fmla="*/ 1382713 h 3149600"/>
              <a:gd name="connsiteX12" fmla="*/ 8077200 w 8763000"/>
              <a:gd name="connsiteY12" fmla="*/ 635001 h 3149600"/>
              <a:gd name="connsiteX13" fmla="*/ 8763000 w 8763000"/>
              <a:gd name="connsiteY13" fmla="*/ 635001 h 3149600"/>
              <a:gd name="connsiteX14" fmla="*/ 8763000 w 8763000"/>
              <a:gd name="connsiteY14" fmla="*/ 2463801 h 3149600"/>
              <a:gd name="connsiteX15" fmla="*/ 8065016 w 8763000"/>
              <a:gd name="connsiteY15" fmla="*/ 1766888 h 3149600"/>
              <a:gd name="connsiteX16" fmla="*/ 5683767 w 8763000"/>
              <a:gd name="connsiteY16" fmla="*/ 1766888 h 3149600"/>
              <a:gd name="connsiteX17" fmla="*/ 5683767 w 8763000"/>
              <a:gd name="connsiteY17" fmla="*/ 2765425 h 3149600"/>
              <a:gd name="connsiteX18" fmla="*/ 5683767 w 8763000"/>
              <a:gd name="connsiteY18" fmla="*/ 3149600 h 3149600"/>
              <a:gd name="connsiteX19" fmla="*/ 0 w 8763000"/>
              <a:gd name="connsiteY19" fmla="*/ 3149599 h 3149600"/>
              <a:gd name="connsiteX20" fmla="*/ 1 w 8763000"/>
              <a:gd name="connsiteY20" fmla="*/ 2765424 h 3149600"/>
              <a:gd name="connsiteX21" fmla="*/ 4224550 w 8763000"/>
              <a:gd name="connsiteY21" fmla="*/ 2765425 h 3149600"/>
              <a:gd name="connsiteX22" fmla="*/ 4175903 w 8763000"/>
              <a:gd name="connsiteY22" fmla="*/ 384175 h 3149600"/>
              <a:gd name="connsiteX23" fmla="*/ 49353 w 8763000"/>
              <a:gd name="connsiteY23" fmla="*/ 384175 h 3149600"/>
              <a:gd name="connsiteX24" fmla="*/ 49353 w 8763000"/>
              <a:gd name="connsiteY24" fmla="*/ 0 h 3149600"/>
              <a:gd name="connsiteX0" fmla="*/ 49353 w 8763000"/>
              <a:gd name="connsiteY0" fmla="*/ 0 h 3149600"/>
              <a:gd name="connsiteX1" fmla="*/ 5683767 w 8763000"/>
              <a:gd name="connsiteY1" fmla="*/ 0 h 3149600"/>
              <a:gd name="connsiteX2" fmla="*/ 5683768 w 8763000"/>
              <a:gd name="connsiteY2" fmla="*/ 384175 h 3149600"/>
              <a:gd name="connsiteX3" fmla="*/ 4416942 w 8763000"/>
              <a:gd name="connsiteY3" fmla="*/ 384175 h 3149600"/>
              <a:gd name="connsiteX4" fmla="*/ 4406701 w 8763000"/>
              <a:gd name="connsiteY4" fmla="*/ 1382713 h 3149600"/>
              <a:gd name="connsiteX5" fmla="*/ 4416943 w 8763000"/>
              <a:gd name="connsiteY5" fmla="*/ 1766888 h 3149600"/>
              <a:gd name="connsiteX6" fmla="*/ 4416942 w 8763000"/>
              <a:gd name="connsiteY6" fmla="*/ 2765425 h 3149600"/>
              <a:gd name="connsiteX7" fmla="*/ 5299592 w 8763000"/>
              <a:gd name="connsiteY7" fmla="*/ 2765425 h 3149600"/>
              <a:gd name="connsiteX8" fmla="*/ 5299592 w 8763000"/>
              <a:gd name="connsiteY8" fmla="*/ 806700 h 3149600"/>
              <a:gd name="connsiteX9" fmla="*/ 5683767 w 8763000"/>
              <a:gd name="connsiteY9" fmla="*/ 806700 h 3149600"/>
              <a:gd name="connsiteX10" fmla="*/ 5683767 w 8763000"/>
              <a:gd name="connsiteY10" fmla="*/ 1382713 h 3149600"/>
              <a:gd name="connsiteX11" fmla="*/ 8065016 w 8763000"/>
              <a:gd name="connsiteY11" fmla="*/ 1382713 h 3149600"/>
              <a:gd name="connsiteX12" fmla="*/ 8077200 w 8763000"/>
              <a:gd name="connsiteY12" fmla="*/ 635001 h 3149600"/>
              <a:gd name="connsiteX13" fmla="*/ 8763000 w 8763000"/>
              <a:gd name="connsiteY13" fmla="*/ 635001 h 3149600"/>
              <a:gd name="connsiteX14" fmla="*/ 8763000 w 8763000"/>
              <a:gd name="connsiteY14" fmla="*/ 2463801 h 3149600"/>
              <a:gd name="connsiteX15" fmla="*/ 8077200 w 8763000"/>
              <a:gd name="connsiteY15" fmla="*/ 2463801 h 3149600"/>
              <a:gd name="connsiteX16" fmla="*/ 8065016 w 8763000"/>
              <a:gd name="connsiteY16" fmla="*/ 1766888 h 3149600"/>
              <a:gd name="connsiteX17" fmla="*/ 5683767 w 8763000"/>
              <a:gd name="connsiteY17" fmla="*/ 1766888 h 3149600"/>
              <a:gd name="connsiteX18" fmla="*/ 5683767 w 8763000"/>
              <a:gd name="connsiteY18" fmla="*/ 2765425 h 3149600"/>
              <a:gd name="connsiteX19" fmla="*/ 5683767 w 8763000"/>
              <a:gd name="connsiteY19" fmla="*/ 3149600 h 3149600"/>
              <a:gd name="connsiteX20" fmla="*/ 0 w 8763000"/>
              <a:gd name="connsiteY20" fmla="*/ 3149599 h 3149600"/>
              <a:gd name="connsiteX21" fmla="*/ 1 w 8763000"/>
              <a:gd name="connsiteY21" fmla="*/ 2765424 h 3149600"/>
              <a:gd name="connsiteX22" fmla="*/ 4224550 w 8763000"/>
              <a:gd name="connsiteY22" fmla="*/ 2765425 h 3149600"/>
              <a:gd name="connsiteX23" fmla="*/ 4175903 w 8763000"/>
              <a:gd name="connsiteY23" fmla="*/ 384175 h 3149600"/>
              <a:gd name="connsiteX24" fmla="*/ 49353 w 8763000"/>
              <a:gd name="connsiteY24" fmla="*/ 384175 h 3149600"/>
              <a:gd name="connsiteX25" fmla="*/ 49353 w 8763000"/>
              <a:gd name="connsiteY25" fmla="*/ 0 h 3149600"/>
              <a:gd name="connsiteX0" fmla="*/ 49353 w 8763000"/>
              <a:gd name="connsiteY0" fmla="*/ 0 h 3149600"/>
              <a:gd name="connsiteX1" fmla="*/ 5683767 w 8763000"/>
              <a:gd name="connsiteY1" fmla="*/ 0 h 3149600"/>
              <a:gd name="connsiteX2" fmla="*/ 5683768 w 8763000"/>
              <a:gd name="connsiteY2" fmla="*/ 384175 h 3149600"/>
              <a:gd name="connsiteX3" fmla="*/ 4416942 w 8763000"/>
              <a:gd name="connsiteY3" fmla="*/ 384175 h 3149600"/>
              <a:gd name="connsiteX4" fmla="*/ 4406701 w 8763000"/>
              <a:gd name="connsiteY4" fmla="*/ 1382713 h 3149600"/>
              <a:gd name="connsiteX5" fmla="*/ 4416943 w 8763000"/>
              <a:gd name="connsiteY5" fmla="*/ 1766888 h 3149600"/>
              <a:gd name="connsiteX6" fmla="*/ 4416942 w 8763000"/>
              <a:gd name="connsiteY6" fmla="*/ 2765425 h 3149600"/>
              <a:gd name="connsiteX7" fmla="*/ 5299592 w 8763000"/>
              <a:gd name="connsiteY7" fmla="*/ 2765425 h 3149600"/>
              <a:gd name="connsiteX8" fmla="*/ 5299592 w 8763000"/>
              <a:gd name="connsiteY8" fmla="*/ 806700 h 3149600"/>
              <a:gd name="connsiteX9" fmla="*/ 5683767 w 8763000"/>
              <a:gd name="connsiteY9" fmla="*/ 806700 h 3149600"/>
              <a:gd name="connsiteX10" fmla="*/ 5683767 w 8763000"/>
              <a:gd name="connsiteY10" fmla="*/ 1382713 h 3149600"/>
              <a:gd name="connsiteX11" fmla="*/ 8065016 w 8763000"/>
              <a:gd name="connsiteY11" fmla="*/ 1382713 h 3149600"/>
              <a:gd name="connsiteX12" fmla="*/ 8077200 w 8763000"/>
              <a:gd name="connsiteY12" fmla="*/ 635001 h 3149600"/>
              <a:gd name="connsiteX13" fmla="*/ 8763000 w 8763000"/>
              <a:gd name="connsiteY13" fmla="*/ 635001 h 3149600"/>
              <a:gd name="connsiteX14" fmla="*/ 8763000 w 8763000"/>
              <a:gd name="connsiteY14" fmla="*/ 2463801 h 3149600"/>
              <a:gd name="connsiteX15" fmla="*/ 8077200 w 8763000"/>
              <a:gd name="connsiteY15" fmla="*/ 2463801 h 3149600"/>
              <a:gd name="connsiteX16" fmla="*/ 7924800 w 8763000"/>
              <a:gd name="connsiteY16" fmla="*/ 1701801 h 3149600"/>
              <a:gd name="connsiteX17" fmla="*/ 5683767 w 8763000"/>
              <a:gd name="connsiteY17" fmla="*/ 1766888 h 3149600"/>
              <a:gd name="connsiteX18" fmla="*/ 5683767 w 8763000"/>
              <a:gd name="connsiteY18" fmla="*/ 2765425 h 3149600"/>
              <a:gd name="connsiteX19" fmla="*/ 5683767 w 8763000"/>
              <a:gd name="connsiteY19" fmla="*/ 3149600 h 3149600"/>
              <a:gd name="connsiteX20" fmla="*/ 0 w 8763000"/>
              <a:gd name="connsiteY20" fmla="*/ 3149599 h 3149600"/>
              <a:gd name="connsiteX21" fmla="*/ 1 w 8763000"/>
              <a:gd name="connsiteY21" fmla="*/ 2765424 h 3149600"/>
              <a:gd name="connsiteX22" fmla="*/ 4224550 w 8763000"/>
              <a:gd name="connsiteY22" fmla="*/ 2765425 h 3149600"/>
              <a:gd name="connsiteX23" fmla="*/ 4175903 w 8763000"/>
              <a:gd name="connsiteY23" fmla="*/ 384175 h 3149600"/>
              <a:gd name="connsiteX24" fmla="*/ 49353 w 8763000"/>
              <a:gd name="connsiteY24" fmla="*/ 384175 h 3149600"/>
              <a:gd name="connsiteX25" fmla="*/ 49353 w 8763000"/>
              <a:gd name="connsiteY25" fmla="*/ 0 h 3149600"/>
              <a:gd name="connsiteX0" fmla="*/ 49353 w 8763000"/>
              <a:gd name="connsiteY0" fmla="*/ 0 h 3149600"/>
              <a:gd name="connsiteX1" fmla="*/ 5683767 w 8763000"/>
              <a:gd name="connsiteY1" fmla="*/ 0 h 3149600"/>
              <a:gd name="connsiteX2" fmla="*/ 5683768 w 8763000"/>
              <a:gd name="connsiteY2" fmla="*/ 384175 h 3149600"/>
              <a:gd name="connsiteX3" fmla="*/ 4416942 w 8763000"/>
              <a:gd name="connsiteY3" fmla="*/ 384175 h 3149600"/>
              <a:gd name="connsiteX4" fmla="*/ 4406701 w 8763000"/>
              <a:gd name="connsiteY4" fmla="*/ 1382713 h 3149600"/>
              <a:gd name="connsiteX5" fmla="*/ 4416943 w 8763000"/>
              <a:gd name="connsiteY5" fmla="*/ 1766888 h 3149600"/>
              <a:gd name="connsiteX6" fmla="*/ 4416942 w 8763000"/>
              <a:gd name="connsiteY6" fmla="*/ 2765425 h 3149600"/>
              <a:gd name="connsiteX7" fmla="*/ 5299592 w 8763000"/>
              <a:gd name="connsiteY7" fmla="*/ 2765425 h 3149600"/>
              <a:gd name="connsiteX8" fmla="*/ 5299592 w 8763000"/>
              <a:gd name="connsiteY8" fmla="*/ 806700 h 3149600"/>
              <a:gd name="connsiteX9" fmla="*/ 5683767 w 8763000"/>
              <a:gd name="connsiteY9" fmla="*/ 806700 h 3149600"/>
              <a:gd name="connsiteX10" fmla="*/ 5683767 w 8763000"/>
              <a:gd name="connsiteY10" fmla="*/ 1382713 h 3149600"/>
              <a:gd name="connsiteX11" fmla="*/ 7924800 w 8763000"/>
              <a:gd name="connsiteY11" fmla="*/ 1397001 h 3149600"/>
              <a:gd name="connsiteX12" fmla="*/ 8077200 w 8763000"/>
              <a:gd name="connsiteY12" fmla="*/ 635001 h 3149600"/>
              <a:gd name="connsiteX13" fmla="*/ 8763000 w 8763000"/>
              <a:gd name="connsiteY13" fmla="*/ 635001 h 3149600"/>
              <a:gd name="connsiteX14" fmla="*/ 8763000 w 8763000"/>
              <a:gd name="connsiteY14" fmla="*/ 2463801 h 3149600"/>
              <a:gd name="connsiteX15" fmla="*/ 8077200 w 8763000"/>
              <a:gd name="connsiteY15" fmla="*/ 2463801 h 3149600"/>
              <a:gd name="connsiteX16" fmla="*/ 7924800 w 8763000"/>
              <a:gd name="connsiteY16" fmla="*/ 1701801 h 3149600"/>
              <a:gd name="connsiteX17" fmla="*/ 5683767 w 8763000"/>
              <a:gd name="connsiteY17" fmla="*/ 1766888 h 3149600"/>
              <a:gd name="connsiteX18" fmla="*/ 5683767 w 8763000"/>
              <a:gd name="connsiteY18" fmla="*/ 2765425 h 3149600"/>
              <a:gd name="connsiteX19" fmla="*/ 5683767 w 8763000"/>
              <a:gd name="connsiteY19" fmla="*/ 3149600 h 3149600"/>
              <a:gd name="connsiteX20" fmla="*/ 0 w 8763000"/>
              <a:gd name="connsiteY20" fmla="*/ 3149599 h 3149600"/>
              <a:gd name="connsiteX21" fmla="*/ 1 w 8763000"/>
              <a:gd name="connsiteY21" fmla="*/ 2765424 h 3149600"/>
              <a:gd name="connsiteX22" fmla="*/ 4224550 w 8763000"/>
              <a:gd name="connsiteY22" fmla="*/ 2765425 h 3149600"/>
              <a:gd name="connsiteX23" fmla="*/ 4175903 w 8763000"/>
              <a:gd name="connsiteY23" fmla="*/ 384175 h 3149600"/>
              <a:gd name="connsiteX24" fmla="*/ 49353 w 8763000"/>
              <a:gd name="connsiteY24" fmla="*/ 384175 h 3149600"/>
              <a:gd name="connsiteX25" fmla="*/ 49353 w 8763000"/>
              <a:gd name="connsiteY25" fmla="*/ 0 h 3149600"/>
              <a:gd name="connsiteX0" fmla="*/ 49353 w 8763000"/>
              <a:gd name="connsiteY0" fmla="*/ 0 h 3149600"/>
              <a:gd name="connsiteX1" fmla="*/ 5683767 w 8763000"/>
              <a:gd name="connsiteY1" fmla="*/ 0 h 3149600"/>
              <a:gd name="connsiteX2" fmla="*/ 5683768 w 8763000"/>
              <a:gd name="connsiteY2" fmla="*/ 384175 h 3149600"/>
              <a:gd name="connsiteX3" fmla="*/ 4416942 w 8763000"/>
              <a:gd name="connsiteY3" fmla="*/ 384175 h 3149600"/>
              <a:gd name="connsiteX4" fmla="*/ 4406701 w 8763000"/>
              <a:gd name="connsiteY4" fmla="*/ 1382713 h 3149600"/>
              <a:gd name="connsiteX5" fmla="*/ 4416943 w 8763000"/>
              <a:gd name="connsiteY5" fmla="*/ 1766888 h 3149600"/>
              <a:gd name="connsiteX6" fmla="*/ 4416942 w 8763000"/>
              <a:gd name="connsiteY6" fmla="*/ 2765425 h 3149600"/>
              <a:gd name="connsiteX7" fmla="*/ 5299592 w 8763000"/>
              <a:gd name="connsiteY7" fmla="*/ 2765425 h 3149600"/>
              <a:gd name="connsiteX8" fmla="*/ 5299592 w 8763000"/>
              <a:gd name="connsiteY8" fmla="*/ 806700 h 3149600"/>
              <a:gd name="connsiteX9" fmla="*/ 5683767 w 8763000"/>
              <a:gd name="connsiteY9" fmla="*/ 806700 h 3149600"/>
              <a:gd name="connsiteX10" fmla="*/ 5683767 w 8763000"/>
              <a:gd name="connsiteY10" fmla="*/ 1382713 h 3149600"/>
              <a:gd name="connsiteX11" fmla="*/ 7924800 w 8763000"/>
              <a:gd name="connsiteY11" fmla="*/ 1397001 h 3149600"/>
              <a:gd name="connsiteX12" fmla="*/ 8077200 w 8763000"/>
              <a:gd name="connsiteY12" fmla="*/ 635001 h 3149600"/>
              <a:gd name="connsiteX13" fmla="*/ 8763000 w 8763000"/>
              <a:gd name="connsiteY13" fmla="*/ 635001 h 3149600"/>
              <a:gd name="connsiteX14" fmla="*/ 8077200 w 8763000"/>
              <a:gd name="connsiteY14" fmla="*/ 2463801 h 3149600"/>
              <a:gd name="connsiteX15" fmla="*/ 7924800 w 8763000"/>
              <a:gd name="connsiteY15" fmla="*/ 1701801 h 3149600"/>
              <a:gd name="connsiteX16" fmla="*/ 5683767 w 8763000"/>
              <a:gd name="connsiteY16" fmla="*/ 1766888 h 3149600"/>
              <a:gd name="connsiteX17" fmla="*/ 5683767 w 8763000"/>
              <a:gd name="connsiteY17" fmla="*/ 2765425 h 3149600"/>
              <a:gd name="connsiteX18" fmla="*/ 5683767 w 8763000"/>
              <a:gd name="connsiteY18" fmla="*/ 3149600 h 3149600"/>
              <a:gd name="connsiteX19" fmla="*/ 0 w 8763000"/>
              <a:gd name="connsiteY19" fmla="*/ 3149599 h 3149600"/>
              <a:gd name="connsiteX20" fmla="*/ 1 w 8763000"/>
              <a:gd name="connsiteY20" fmla="*/ 2765424 h 3149600"/>
              <a:gd name="connsiteX21" fmla="*/ 4224550 w 8763000"/>
              <a:gd name="connsiteY21" fmla="*/ 2765425 h 3149600"/>
              <a:gd name="connsiteX22" fmla="*/ 4175903 w 8763000"/>
              <a:gd name="connsiteY22" fmla="*/ 384175 h 3149600"/>
              <a:gd name="connsiteX23" fmla="*/ 49353 w 8763000"/>
              <a:gd name="connsiteY23" fmla="*/ 384175 h 3149600"/>
              <a:gd name="connsiteX24" fmla="*/ 49353 w 8763000"/>
              <a:gd name="connsiteY24" fmla="*/ 0 h 3149600"/>
              <a:gd name="connsiteX0" fmla="*/ 49353 w 8077200"/>
              <a:gd name="connsiteY0" fmla="*/ 0 h 3149600"/>
              <a:gd name="connsiteX1" fmla="*/ 5683767 w 8077200"/>
              <a:gd name="connsiteY1" fmla="*/ 0 h 3149600"/>
              <a:gd name="connsiteX2" fmla="*/ 5683768 w 8077200"/>
              <a:gd name="connsiteY2" fmla="*/ 384175 h 3149600"/>
              <a:gd name="connsiteX3" fmla="*/ 4416942 w 8077200"/>
              <a:gd name="connsiteY3" fmla="*/ 384175 h 3149600"/>
              <a:gd name="connsiteX4" fmla="*/ 4406701 w 8077200"/>
              <a:gd name="connsiteY4" fmla="*/ 1382713 h 3149600"/>
              <a:gd name="connsiteX5" fmla="*/ 4416943 w 8077200"/>
              <a:gd name="connsiteY5" fmla="*/ 1766888 h 3149600"/>
              <a:gd name="connsiteX6" fmla="*/ 4416942 w 8077200"/>
              <a:gd name="connsiteY6" fmla="*/ 2765425 h 3149600"/>
              <a:gd name="connsiteX7" fmla="*/ 5299592 w 8077200"/>
              <a:gd name="connsiteY7" fmla="*/ 2765425 h 3149600"/>
              <a:gd name="connsiteX8" fmla="*/ 5299592 w 8077200"/>
              <a:gd name="connsiteY8" fmla="*/ 806700 h 3149600"/>
              <a:gd name="connsiteX9" fmla="*/ 5683767 w 8077200"/>
              <a:gd name="connsiteY9" fmla="*/ 806700 h 3149600"/>
              <a:gd name="connsiteX10" fmla="*/ 5683767 w 8077200"/>
              <a:gd name="connsiteY10" fmla="*/ 1382713 h 3149600"/>
              <a:gd name="connsiteX11" fmla="*/ 7924800 w 8077200"/>
              <a:gd name="connsiteY11" fmla="*/ 1397001 h 3149600"/>
              <a:gd name="connsiteX12" fmla="*/ 8077200 w 8077200"/>
              <a:gd name="connsiteY12" fmla="*/ 635001 h 3149600"/>
              <a:gd name="connsiteX13" fmla="*/ 8077200 w 8077200"/>
              <a:gd name="connsiteY13" fmla="*/ 2463801 h 3149600"/>
              <a:gd name="connsiteX14" fmla="*/ 7924800 w 8077200"/>
              <a:gd name="connsiteY14" fmla="*/ 1701801 h 3149600"/>
              <a:gd name="connsiteX15" fmla="*/ 5683767 w 8077200"/>
              <a:gd name="connsiteY15" fmla="*/ 1766888 h 3149600"/>
              <a:gd name="connsiteX16" fmla="*/ 5683767 w 8077200"/>
              <a:gd name="connsiteY16" fmla="*/ 2765425 h 3149600"/>
              <a:gd name="connsiteX17" fmla="*/ 5683767 w 8077200"/>
              <a:gd name="connsiteY17" fmla="*/ 3149600 h 3149600"/>
              <a:gd name="connsiteX18" fmla="*/ 0 w 8077200"/>
              <a:gd name="connsiteY18" fmla="*/ 3149599 h 3149600"/>
              <a:gd name="connsiteX19" fmla="*/ 1 w 8077200"/>
              <a:gd name="connsiteY19" fmla="*/ 2765424 h 3149600"/>
              <a:gd name="connsiteX20" fmla="*/ 4224550 w 8077200"/>
              <a:gd name="connsiteY20" fmla="*/ 2765425 h 3149600"/>
              <a:gd name="connsiteX21" fmla="*/ 4175903 w 8077200"/>
              <a:gd name="connsiteY21" fmla="*/ 384175 h 3149600"/>
              <a:gd name="connsiteX22" fmla="*/ 49353 w 8077200"/>
              <a:gd name="connsiteY22" fmla="*/ 384175 h 3149600"/>
              <a:gd name="connsiteX23" fmla="*/ 49353 w 8077200"/>
              <a:gd name="connsiteY23" fmla="*/ 0 h 3149600"/>
              <a:gd name="connsiteX0" fmla="*/ 49353 w 8077200"/>
              <a:gd name="connsiteY0" fmla="*/ 0 h 3149600"/>
              <a:gd name="connsiteX1" fmla="*/ 5683767 w 8077200"/>
              <a:gd name="connsiteY1" fmla="*/ 0 h 3149600"/>
              <a:gd name="connsiteX2" fmla="*/ 5683768 w 8077200"/>
              <a:gd name="connsiteY2" fmla="*/ 384175 h 3149600"/>
              <a:gd name="connsiteX3" fmla="*/ 4416942 w 8077200"/>
              <a:gd name="connsiteY3" fmla="*/ 384175 h 3149600"/>
              <a:gd name="connsiteX4" fmla="*/ 4406701 w 8077200"/>
              <a:gd name="connsiteY4" fmla="*/ 1382713 h 3149600"/>
              <a:gd name="connsiteX5" fmla="*/ 4416943 w 8077200"/>
              <a:gd name="connsiteY5" fmla="*/ 1766888 h 3149600"/>
              <a:gd name="connsiteX6" fmla="*/ 4416942 w 8077200"/>
              <a:gd name="connsiteY6" fmla="*/ 2765425 h 3149600"/>
              <a:gd name="connsiteX7" fmla="*/ 5299592 w 8077200"/>
              <a:gd name="connsiteY7" fmla="*/ 2765425 h 3149600"/>
              <a:gd name="connsiteX8" fmla="*/ 5299592 w 8077200"/>
              <a:gd name="connsiteY8" fmla="*/ 806700 h 3149600"/>
              <a:gd name="connsiteX9" fmla="*/ 5683767 w 8077200"/>
              <a:gd name="connsiteY9" fmla="*/ 806700 h 3149600"/>
              <a:gd name="connsiteX10" fmla="*/ 5683767 w 8077200"/>
              <a:gd name="connsiteY10" fmla="*/ 1382713 h 3149600"/>
              <a:gd name="connsiteX11" fmla="*/ 7924800 w 8077200"/>
              <a:gd name="connsiteY11" fmla="*/ 1397001 h 3149600"/>
              <a:gd name="connsiteX12" fmla="*/ 8077200 w 8077200"/>
              <a:gd name="connsiteY12" fmla="*/ 635001 h 3149600"/>
              <a:gd name="connsiteX13" fmla="*/ 7924800 w 8077200"/>
              <a:gd name="connsiteY13" fmla="*/ 1701801 h 3149600"/>
              <a:gd name="connsiteX14" fmla="*/ 5683767 w 8077200"/>
              <a:gd name="connsiteY14" fmla="*/ 1766888 h 3149600"/>
              <a:gd name="connsiteX15" fmla="*/ 5683767 w 8077200"/>
              <a:gd name="connsiteY15" fmla="*/ 2765425 h 3149600"/>
              <a:gd name="connsiteX16" fmla="*/ 5683767 w 8077200"/>
              <a:gd name="connsiteY16" fmla="*/ 3149600 h 3149600"/>
              <a:gd name="connsiteX17" fmla="*/ 0 w 8077200"/>
              <a:gd name="connsiteY17" fmla="*/ 3149599 h 3149600"/>
              <a:gd name="connsiteX18" fmla="*/ 1 w 8077200"/>
              <a:gd name="connsiteY18" fmla="*/ 2765424 h 3149600"/>
              <a:gd name="connsiteX19" fmla="*/ 4224550 w 8077200"/>
              <a:gd name="connsiteY19" fmla="*/ 2765425 h 3149600"/>
              <a:gd name="connsiteX20" fmla="*/ 4175903 w 8077200"/>
              <a:gd name="connsiteY20" fmla="*/ 384175 h 3149600"/>
              <a:gd name="connsiteX21" fmla="*/ 49353 w 8077200"/>
              <a:gd name="connsiteY21" fmla="*/ 384175 h 3149600"/>
              <a:gd name="connsiteX22" fmla="*/ 49353 w 8077200"/>
              <a:gd name="connsiteY22" fmla="*/ 0 h 3149600"/>
              <a:gd name="connsiteX0" fmla="*/ 49353 w 7924800"/>
              <a:gd name="connsiteY0" fmla="*/ 0 h 3149600"/>
              <a:gd name="connsiteX1" fmla="*/ 5683767 w 7924800"/>
              <a:gd name="connsiteY1" fmla="*/ 0 h 3149600"/>
              <a:gd name="connsiteX2" fmla="*/ 5683768 w 7924800"/>
              <a:gd name="connsiteY2" fmla="*/ 384175 h 3149600"/>
              <a:gd name="connsiteX3" fmla="*/ 4416942 w 7924800"/>
              <a:gd name="connsiteY3" fmla="*/ 384175 h 3149600"/>
              <a:gd name="connsiteX4" fmla="*/ 4406701 w 7924800"/>
              <a:gd name="connsiteY4" fmla="*/ 1382713 h 3149600"/>
              <a:gd name="connsiteX5" fmla="*/ 4416943 w 7924800"/>
              <a:gd name="connsiteY5" fmla="*/ 1766888 h 3149600"/>
              <a:gd name="connsiteX6" fmla="*/ 4416942 w 7924800"/>
              <a:gd name="connsiteY6" fmla="*/ 2765425 h 3149600"/>
              <a:gd name="connsiteX7" fmla="*/ 5299592 w 7924800"/>
              <a:gd name="connsiteY7" fmla="*/ 2765425 h 3149600"/>
              <a:gd name="connsiteX8" fmla="*/ 5299592 w 7924800"/>
              <a:gd name="connsiteY8" fmla="*/ 806700 h 3149600"/>
              <a:gd name="connsiteX9" fmla="*/ 5683767 w 7924800"/>
              <a:gd name="connsiteY9" fmla="*/ 806700 h 3149600"/>
              <a:gd name="connsiteX10" fmla="*/ 5683767 w 7924800"/>
              <a:gd name="connsiteY10" fmla="*/ 1382713 h 3149600"/>
              <a:gd name="connsiteX11" fmla="*/ 7924800 w 7924800"/>
              <a:gd name="connsiteY11" fmla="*/ 1397001 h 3149600"/>
              <a:gd name="connsiteX12" fmla="*/ 7924800 w 7924800"/>
              <a:gd name="connsiteY12" fmla="*/ 1701801 h 3149600"/>
              <a:gd name="connsiteX13" fmla="*/ 5683767 w 7924800"/>
              <a:gd name="connsiteY13" fmla="*/ 1766888 h 3149600"/>
              <a:gd name="connsiteX14" fmla="*/ 5683767 w 7924800"/>
              <a:gd name="connsiteY14" fmla="*/ 2765425 h 3149600"/>
              <a:gd name="connsiteX15" fmla="*/ 5683767 w 7924800"/>
              <a:gd name="connsiteY15" fmla="*/ 3149600 h 3149600"/>
              <a:gd name="connsiteX16" fmla="*/ 0 w 7924800"/>
              <a:gd name="connsiteY16" fmla="*/ 3149599 h 3149600"/>
              <a:gd name="connsiteX17" fmla="*/ 1 w 7924800"/>
              <a:gd name="connsiteY17" fmla="*/ 2765424 h 3149600"/>
              <a:gd name="connsiteX18" fmla="*/ 4224550 w 7924800"/>
              <a:gd name="connsiteY18" fmla="*/ 2765425 h 3149600"/>
              <a:gd name="connsiteX19" fmla="*/ 4175903 w 7924800"/>
              <a:gd name="connsiteY19" fmla="*/ 384175 h 3149600"/>
              <a:gd name="connsiteX20" fmla="*/ 49353 w 7924800"/>
              <a:gd name="connsiteY20" fmla="*/ 384175 h 3149600"/>
              <a:gd name="connsiteX21" fmla="*/ 49353 w 7924800"/>
              <a:gd name="connsiteY21" fmla="*/ 0 h 3149600"/>
              <a:gd name="connsiteX0" fmla="*/ 49353 w 7924800"/>
              <a:gd name="connsiteY0" fmla="*/ 0 h 3149600"/>
              <a:gd name="connsiteX1" fmla="*/ 5683767 w 7924800"/>
              <a:gd name="connsiteY1" fmla="*/ 0 h 3149600"/>
              <a:gd name="connsiteX2" fmla="*/ 5683768 w 7924800"/>
              <a:gd name="connsiteY2" fmla="*/ 384175 h 3149600"/>
              <a:gd name="connsiteX3" fmla="*/ 4416942 w 7924800"/>
              <a:gd name="connsiteY3" fmla="*/ 384175 h 3149600"/>
              <a:gd name="connsiteX4" fmla="*/ 4406701 w 7924800"/>
              <a:gd name="connsiteY4" fmla="*/ 1382713 h 3149600"/>
              <a:gd name="connsiteX5" fmla="*/ 4416943 w 7924800"/>
              <a:gd name="connsiteY5" fmla="*/ 1766888 h 3149600"/>
              <a:gd name="connsiteX6" fmla="*/ 4416942 w 7924800"/>
              <a:gd name="connsiteY6" fmla="*/ 2765425 h 3149600"/>
              <a:gd name="connsiteX7" fmla="*/ 5299592 w 7924800"/>
              <a:gd name="connsiteY7" fmla="*/ 2765425 h 3149600"/>
              <a:gd name="connsiteX8" fmla="*/ 5299592 w 7924800"/>
              <a:gd name="connsiteY8" fmla="*/ 806700 h 3149600"/>
              <a:gd name="connsiteX9" fmla="*/ 5683767 w 7924800"/>
              <a:gd name="connsiteY9" fmla="*/ 806700 h 3149600"/>
              <a:gd name="connsiteX10" fmla="*/ 5683767 w 7924800"/>
              <a:gd name="connsiteY10" fmla="*/ 1382713 h 3149600"/>
              <a:gd name="connsiteX11" fmla="*/ 7924800 w 7924800"/>
              <a:gd name="connsiteY11" fmla="*/ 1397001 h 3149600"/>
              <a:gd name="connsiteX12" fmla="*/ 7924800 w 7924800"/>
              <a:gd name="connsiteY12" fmla="*/ 1701801 h 3149600"/>
              <a:gd name="connsiteX13" fmla="*/ 7696200 w 7924800"/>
              <a:gd name="connsiteY13" fmla="*/ 1701801 h 3149600"/>
              <a:gd name="connsiteX14" fmla="*/ 5683767 w 7924800"/>
              <a:gd name="connsiteY14" fmla="*/ 2765425 h 3149600"/>
              <a:gd name="connsiteX15" fmla="*/ 5683767 w 7924800"/>
              <a:gd name="connsiteY15" fmla="*/ 3149600 h 3149600"/>
              <a:gd name="connsiteX16" fmla="*/ 0 w 7924800"/>
              <a:gd name="connsiteY16" fmla="*/ 3149599 h 3149600"/>
              <a:gd name="connsiteX17" fmla="*/ 1 w 7924800"/>
              <a:gd name="connsiteY17" fmla="*/ 2765424 h 3149600"/>
              <a:gd name="connsiteX18" fmla="*/ 4224550 w 7924800"/>
              <a:gd name="connsiteY18" fmla="*/ 2765425 h 3149600"/>
              <a:gd name="connsiteX19" fmla="*/ 4175903 w 7924800"/>
              <a:gd name="connsiteY19" fmla="*/ 384175 h 3149600"/>
              <a:gd name="connsiteX20" fmla="*/ 49353 w 7924800"/>
              <a:gd name="connsiteY20" fmla="*/ 384175 h 3149600"/>
              <a:gd name="connsiteX21" fmla="*/ 49353 w 7924800"/>
              <a:gd name="connsiteY21" fmla="*/ 0 h 3149600"/>
              <a:gd name="connsiteX0" fmla="*/ 49353 w 7924800"/>
              <a:gd name="connsiteY0" fmla="*/ 0 h 3835401"/>
              <a:gd name="connsiteX1" fmla="*/ 5683767 w 7924800"/>
              <a:gd name="connsiteY1" fmla="*/ 0 h 3835401"/>
              <a:gd name="connsiteX2" fmla="*/ 5683768 w 7924800"/>
              <a:gd name="connsiteY2" fmla="*/ 384175 h 3835401"/>
              <a:gd name="connsiteX3" fmla="*/ 4416942 w 7924800"/>
              <a:gd name="connsiteY3" fmla="*/ 384175 h 3835401"/>
              <a:gd name="connsiteX4" fmla="*/ 4406701 w 7924800"/>
              <a:gd name="connsiteY4" fmla="*/ 1382713 h 3835401"/>
              <a:gd name="connsiteX5" fmla="*/ 4416943 w 7924800"/>
              <a:gd name="connsiteY5" fmla="*/ 1766888 h 3835401"/>
              <a:gd name="connsiteX6" fmla="*/ 4416942 w 7924800"/>
              <a:gd name="connsiteY6" fmla="*/ 2765425 h 3835401"/>
              <a:gd name="connsiteX7" fmla="*/ 5299592 w 7924800"/>
              <a:gd name="connsiteY7" fmla="*/ 2765425 h 3835401"/>
              <a:gd name="connsiteX8" fmla="*/ 5299592 w 7924800"/>
              <a:gd name="connsiteY8" fmla="*/ 806700 h 3835401"/>
              <a:gd name="connsiteX9" fmla="*/ 5683767 w 7924800"/>
              <a:gd name="connsiteY9" fmla="*/ 806700 h 3835401"/>
              <a:gd name="connsiteX10" fmla="*/ 5683767 w 7924800"/>
              <a:gd name="connsiteY10" fmla="*/ 1382713 h 3835401"/>
              <a:gd name="connsiteX11" fmla="*/ 7924800 w 7924800"/>
              <a:gd name="connsiteY11" fmla="*/ 1397001 h 3835401"/>
              <a:gd name="connsiteX12" fmla="*/ 7924800 w 7924800"/>
              <a:gd name="connsiteY12" fmla="*/ 1701801 h 3835401"/>
              <a:gd name="connsiteX13" fmla="*/ 7696200 w 7924800"/>
              <a:gd name="connsiteY13" fmla="*/ 1701801 h 3835401"/>
              <a:gd name="connsiteX14" fmla="*/ 7696200 w 7924800"/>
              <a:gd name="connsiteY14" fmla="*/ 3835401 h 3835401"/>
              <a:gd name="connsiteX15" fmla="*/ 5683767 w 7924800"/>
              <a:gd name="connsiteY15" fmla="*/ 3149600 h 3835401"/>
              <a:gd name="connsiteX16" fmla="*/ 0 w 7924800"/>
              <a:gd name="connsiteY16" fmla="*/ 3149599 h 3835401"/>
              <a:gd name="connsiteX17" fmla="*/ 1 w 7924800"/>
              <a:gd name="connsiteY17" fmla="*/ 2765424 h 3835401"/>
              <a:gd name="connsiteX18" fmla="*/ 4224550 w 7924800"/>
              <a:gd name="connsiteY18" fmla="*/ 2765425 h 3835401"/>
              <a:gd name="connsiteX19" fmla="*/ 4175903 w 7924800"/>
              <a:gd name="connsiteY19" fmla="*/ 384175 h 3835401"/>
              <a:gd name="connsiteX20" fmla="*/ 49353 w 7924800"/>
              <a:gd name="connsiteY20" fmla="*/ 384175 h 3835401"/>
              <a:gd name="connsiteX21" fmla="*/ 49353 w 7924800"/>
              <a:gd name="connsiteY21" fmla="*/ 0 h 3835401"/>
              <a:gd name="connsiteX0" fmla="*/ 49353 w 7924800"/>
              <a:gd name="connsiteY0" fmla="*/ 0 h 4140201"/>
              <a:gd name="connsiteX1" fmla="*/ 5683767 w 7924800"/>
              <a:gd name="connsiteY1" fmla="*/ 0 h 4140201"/>
              <a:gd name="connsiteX2" fmla="*/ 5683768 w 7924800"/>
              <a:gd name="connsiteY2" fmla="*/ 384175 h 4140201"/>
              <a:gd name="connsiteX3" fmla="*/ 4416942 w 7924800"/>
              <a:gd name="connsiteY3" fmla="*/ 384175 h 4140201"/>
              <a:gd name="connsiteX4" fmla="*/ 4406701 w 7924800"/>
              <a:gd name="connsiteY4" fmla="*/ 1382713 h 4140201"/>
              <a:gd name="connsiteX5" fmla="*/ 4416943 w 7924800"/>
              <a:gd name="connsiteY5" fmla="*/ 1766888 h 4140201"/>
              <a:gd name="connsiteX6" fmla="*/ 4416942 w 7924800"/>
              <a:gd name="connsiteY6" fmla="*/ 2765425 h 4140201"/>
              <a:gd name="connsiteX7" fmla="*/ 5299592 w 7924800"/>
              <a:gd name="connsiteY7" fmla="*/ 2765425 h 4140201"/>
              <a:gd name="connsiteX8" fmla="*/ 5299592 w 7924800"/>
              <a:gd name="connsiteY8" fmla="*/ 806700 h 4140201"/>
              <a:gd name="connsiteX9" fmla="*/ 5683767 w 7924800"/>
              <a:gd name="connsiteY9" fmla="*/ 806700 h 4140201"/>
              <a:gd name="connsiteX10" fmla="*/ 5683767 w 7924800"/>
              <a:gd name="connsiteY10" fmla="*/ 1382713 h 4140201"/>
              <a:gd name="connsiteX11" fmla="*/ 7924800 w 7924800"/>
              <a:gd name="connsiteY11" fmla="*/ 1397001 h 4140201"/>
              <a:gd name="connsiteX12" fmla="*/ 7924800 w 7924800"/>
              <a:gd name="connsiteY12" fmla="*/ 1701801 h 4140201"/>
              <a:gd name="connsiteX13" fmla="*/ 7696200 w 7924800"/>
              <a:gd name="connsiteY13" fmla="*/ 1701801 h 4140201"/>
              <a:gd name="connsiteX14" fmla="*/ 7696200 w 7924800"/>
              <a:gd name="connsiteY14" fmla="*/ 3835401 h 4140201"/>
              <a:gd name="connsiteX15" fmla="*/ 7696201 w 7924800"/>
              <a:gd name="connsiteY15" fmla="*/ 4140201 h 4140201"/>
              <a:gd name="connsiteX16" fmla="*/ 0 w 7924800"/>
              <a:gd name="connsiteY16" fmla="*/ 3149599 h 4140201"/>
              <a:gd name="connsiteX17" fmla="*/ 1 w 7924800"/>
              <a:gd name="connsiteY17" fmla="*/ 2765424 h 4140201"/>
              <a:gd name="connsiteX18" fmla="*/ 4224550 w 7924800"/>
              <a:gd name="connsiteY18" fmla="*/ 2765425 h 4140201"/>
              <a:gd name="connsiteX19" fmla="*/ 4175903 w 7924800"/>
              <a:gd name="connsiteY19" fmla="*/ 384175 h 4140201"/>
              <a:gd name="connsiteX20" fmla="*/ 49353 w 7924800"/>
              <a:gd name="connsiteY20" fmla="*/ 384175 h 4140201"/>
              <a:gd name="connsiteX21" fmla="*/ 49353 w 7924800"/>
              <a:gd name="connsiteY21" fmla="*/ 0 h 4140201"/>
              <a:gd name="connsiteX0" fmla="*/ 49353 w 7924800"/>
              <a:gd name="connsiteY0" fmla="*/ 0 h 4140201"/>
              <a:gd name="connsiteX1" fmla="*/ 5683767 w 7924800"/>
              <a:gd name="connsiteY1" fmla="*/ 0 h 4140201"/>
              <a:gd name="connsiteX2" fmla="*/ 5683768 w 7924800"/>
              <a:gd name="connsiteY2" fmla="*/ 384175 h 4140201"/>
              <a:gd name="connsiteX3" fmla="*/ 4416942 w 7924800"/>
              <a:gd name="connsiteY3" fmla="*/ 384175 h 4140201"/>
              <a:gd name="connsiteX4" fmla="*/ 4406701 w 7924800"/>
              <a:gd name="connsiteY4" fmla="*/ 1382713 h 4140201"/>
              <a:gd name="connsiteX5" fmla="*/ 4416943 w 7924800"/>
              <a:gd name="connsiteY5" fmla="*/ 1766888 h 4140201"/>
              <a:gd name="connsiteX6" fmla="*/ 4416942 w 7924800"/>
              <a:gd name="connsiteY6" fmla="*/ 2765425 h 4140201"/>
              <a:gd name="connsiteX7" fmla="*/ 7391401 w 7924800"/>
              <a:gd name="connsiteY7" fmla="*/ 3835403 h 4140201"/>
              <a:gd name="connsiteX8" fmla="*/ 5299592 w 7924800"/>
              <a:gd name="connsiteY8" fmla="*/ 806700 h 4140201"/>
              <a:gd name="connsiteX9" fmla="*/ 5683767 w 7924800"/>
              <a:gd name="connsiteY9" fmla="*/ 806700 h 4140201"/>
              <a:gd name="connsiteX10" fmla="*/ 5683767 w 7924800"/>
              <a:gd name="connsiteY10" fmla="*/ 1382713 h 4140201"/>
              <a:gd name="connsiteX11" fmla="*/ 7924800 w 7924800"/>
              <a:gd name="connsiteY11" fmla="*/ 1397001 h 4140201"/>
              <a:gd name="connsiteX12" fmla="*/ 7924800 w 7924800"/>
              <a:gd name="connsiteY12" fmla="*/ 1701801 h 4140201"/>
              <a:gd name="connsiteX13" fmla="*/ 7696200 w 7924800"/>
              <a:gd name="connsiteY13" fmla="*/ 1701801 h 4140201"/>
              <a:gd name="connsiteX14" fmla="*/ 7696200 w 7924800"/>
              <a:gd name="connsiteY14" fmla="*/ 3835401 h 4140201"/>
              <a:gd name="connsiteX15" fmla="*/ 7696201 w 7924800"/>
              <a:gd name="connsiteY15" fmla="*/ 4140201 h 4140201"/>
              <a:gd name="connsiteX16" fmla="*/ 0 w 7924800"/>
              <a:gd name="connsiteY16" fmla="*/ 3149599 h 4140201"/>
              <a:gd name="connsiteX17" fmla="*/ 1 w 7924800"/>
              <a:gd name="connsiteY17" fmla="*/ 2765424 h 4140201"/>
              <a:gd name="connsiteX18" fmla="*/ 4224550 w 7924800"/>
              <a:gd name="connsiteY18" fmla="*/ 2765425 h 4140201"/>
              <a:gd name="connsiteX19" fmla="*/ 4175903 w 7924800"/>
              <a:gd name="connsiteY19" fmla="*/ 384175 h 4140201"/>
              <a:gd name="connsiteX20" fmla="*/ 49353 w 7924800"/>
              <a:gd name="connsiteY20" fmla="*/ 384175 h 4140201"/>
              <a:gd name="connsiteX21" fmla="*/ 49353 w 7924800"/>
              <a:gd name="connsiteY21" fmla="*/ 0 h 4140201"/>
              <a:gd name="connsiteX0" fmla="*/ 49353 w 7924800"/>
              <a:gd name="connsiteY0" fmla="*/ 0 h 4140201"/>
              <a:gd name="connsiteX1" fmla="*/ 5683767 w 7924800"/>
              <a:gd name="connsiteY1" fmla="*/ 0 h 4140201"/>
              <a:gd name="connsiteX2" fmla="*/ 5683768 w 7924800"/>
              <a:gd name="connsiteY2" fmla="*/ 384175 h 4140201"/>
              <a:gd name="connsiteX3" fmla="*/ 4416942 w 7924800"/>
              <a:gd name="connsiteY3" fmla="*/ 384175 h 4140201"/>
              <a:gd name="connsiteX4" fmla="*/ 4406701 w 7924800"/>
              <a:gd name="connsiteY4" fmla="*/ 1382713 h 4140201"/>
              <a:gd name="connsiteX5" fmla="*/ 4416943 w 7924800"/>
              <a:gd name="connsiteY5" fmla="*/ 1766888 h 4140201"/>
              <a:gd name="connsiteX6" fmla="*/ 4416942 w 7924800"/>
              <a:gd name="connsiteY6" fmla="*/ 2765425 h 4140201"/>
              <a:gd name="connsiteX7" fmla="*/ 7391401 w 7924800"/>
              <a:gd name="connsiteY7" fmla="*/ 3835403 h 4140201"/>
              <a:gd name="connsiteX8" fmla="*/ 5299592 w 7924800"/>
              <a:gd name="connsiteY8" fmla="*/ 806700 h 4140201"/>
              <a:gd name="connsiteX9" fmla="*/ 5683767 w 7924800"/>
              <a:gd name="connsiteY9" fmla="*/ 806700 h 4140201"/>
              <a:gd name="connsiteX10" fmla="*/ 7391401 w 7924800"/>
              <a:gd name="connsiteY10" fmla="*/ 1397003 h 4140201"/>
              <a:gd name="connsiteX11" fmla="*/ 7924800 w 7924800"/>
              <a:gd name="connsiteY11" fmla="*/ 1397001 h 4140201"/>
              <a:gd name="connsiteX12" fmla="*/ 7924800 w 7924800"/>
              <a:gd name="connsiteY12" fmla="*/ 1701801 h 4140201"/>
              <a:gd name="connsiteX13" fmla="*/ 7696200 w 7924800"/>
              <a:gd name="connsiteY13" fmla="*/ 1701801 h 4140201"/>
              <a:gd name="connsiteX14" fmla="*/ 7696200 w 7924800"/>
              <a:gd name="connsiteY14" fmla="*/ 3835401 h 4140201"/>
              <a:gd name="connsiteX15" fmla="*/ 7696201 w 7924800"/>
              <a:gd name="connsiteY15" fmla="*/ 4140201 h 4140201"/>
              <a:gd name="connsiteX16" fmla="*/ 0 w 7924800"/>
              <a:gd name="connsiteY16" fmla="*/ 3149599 h 4140201"/>
              <a:gd name="connsiteX17" fmla="*/ 1 w 7924800"/>
              <a:gd name="connsiteY17" fmla="*/ 2765424 h 4140201"/>
              <a:gd name="connsiteX18" fmla="*/ 4224550 w 7924800"/>
              <a:gd name="connsiteY18" fmla="*/ 2765425 h 4140201"/>
              <a:gd name="connsiteX19" fmla="*/ 4175903 w 7924800"/>
              <a:gd name="connsiteY19" fmla="*/ 384175 h 4140201"/>
              <a:gd name="connsiteX20" fmla="*/ 49353 w 7924800"/>
              <a:gd name="connsiteY20" fmla="*/ 384175 h 4140201"/>
              <a:gd name="connsiteX21" fmla="*/ 49353 w 7924800"/>
              <a:gd name="connsiteY21" fmla="*/ 0 h 4140201"/>
              <a:gd name="connsiteX0" fmla="*/ 49353 w 7924800"/>
              <a:gd name="connsiteY0" fmla="*/ 0 h 4140201"/>
              <a:gd name="connsiteX1" fmla="*/ 5683767 w 7924800"/>
              <a:gd name="connsiteY1" fmla="*/ 0 h 4140201"/>
              <a:gd name="connsiteX2" fmla="*/ 5683768 w 7924800"/>
              <a:gd name="connsiteY2" fmla="*/ 384175 h 4140201"/>
              <a:gd name="connsiteX3" fmla="*/ 4416942 w 7924800"/>
              <a:gd name="connsiteY3" fmla="*/ 384175 h 4140201"/>
              <a:gd name="connsiteX4" fmla="*/ 4406701 w 7924800"/>
              <a:gd name="connsiteY4" fmla="*/ 1382713 h 4140201"/>
              <a:gd name="connsiteX5" fmla="*/ 4416943 w 7924800"/>
              <a:gd name="connsiteY5" fmla="*/ 1766888 h 4140201"/>
              <a:gd name="connsiteX6" fmla="*/ 4416942 w 7924800"/>
              <a:gd name="connsiteY6" fmla="*/ 2765425 h 4140201"/>
              <a:gd name="connsiteX7" fmla="*/ 7391401 w 7924800"/>
              <a:gd name="connsiteY7" fmla="*/ 3835403 h 4140201"/>
              <a:gd name="connsiteX8" fmla="*/ 7391401 w 7924800"/>
              <a:gd name="connsiteY8" fmla="*/ 1701803 h 4140201"/>
              <a:gd name="connsiteX9" fmla="*/ 5683767 w 7924800"/>
              <a:gd name="connsiteY9" fmla="*/ 806700 h 4140201"/>
              <a:gd name="connsiteX10" fmla="*/ 7391401 w 7924800"/>
              <a:gd name="connsiteY10" fmla="*/ 1397003 h 4140201"/>
              <a:gd name="connsiteX11" fmla="*/ 7924800 w 7924800"/>
              <a:gd name="connsiteY11" fmla="*/ 1397001 h 4140201"/>
              <a:gd name="connsiteX12" fmla="*/ 7924800 w 7924800"/>
              <a:gd name="connsiteY12" fmla="*/ 1701801 h 4140201"/>
              <a:gd name="connsiteX13" fmla="*/ 7696200 w 7924800"/>
              <a:gd name="connsiteY13" fmla="*/ 1701801 h 4140201"/>
              <a:gd name="connsiteX14" fmla="*/ 7696200 w 7924800"/>
              <a:gd name="connsiteY14" fmla="*/ 3835401 h 4140201"/>
              <a:gd name="connsiteX15" fmla="*/ 7696201 w 7924800"/>
              <a:gd name="connsiteY15" fmla="*/ 4140201 h 4140201"/>
              <a:gd name="connsiteX16" fmla="*/ 0 w 7924800"/>
              <a:gd name="connsiteY16" fmla="*/ 3149599 h 4140201"/>
              <a:gd name="connsiteX17" fmla="*/ 1 w 7924800"/>
              <a:gd name="connsiteY17" fmla="*/ 2765424 h 4140201"/>
              <a:gd name="connsiteX18" fmla="*/ 4224550 w 7924800"/>
              <a:gd name="connsiteY18" fmla="*/ 2765425 h 4140201"/>
              <a:gd name="connsiteX19" fmla="*/ 4175903 w 7924800"/>
              <a:gd name="connsiteY19" fmla="*/ 384175 h 4140201"/>
              <a:gd name="connsiteX20" fmla="*/ 49353 w 7924800"/>
              <a:gd name="connsiteY20" fmla="*/ 384175 h 4140201"/>
              <a:gd name="connsiteX21" fmla="*/ 49353 w 7924800"/>
              <a:gd name="connsiteY21" fmla="*/ 0 h 4140201"/>
              <a:gd name="connsiteX0" fmla="*/ 49353 w 7924800"/>
              <a:gd name="connsiteY0" fmla="*/ 736599 h 4876800"/>
              <a:gd name="connsiteX1" fmla="*/ 5683767 w 7924800"/>
              <a:gd name="connsiteY1" fmla="*/ 736599 h 4876800"/>
              <a:gd name="connsiteX2" fmla="*/ 5683768 w 7924800"/>
              <a:gd name="connsiteY2" fmla="*/ 1120774 h 4876800"/>
              <a:gd name="connsiteX3" fmla="*/ 4416942 w 7924800"/>
              <a:gd name="connsiteY3" fmla="*/ 1120774 h 4876800"/>
              <a:gd name="connsiteX4" fmla="*/ 4406701 w 7924800"/>
              <a:gd name="connsiteY4" fmla="*/ 2119312 h 4876800"/>
              <a:gd name="connsiteX5" fmla="*/ 4416943 w 7924800"/>
              <a:gd name="connsiteY5" fmla="*/ 2503487 h 4876800"/>
              <a:gd name="connsiteX6" fmla="*/ 4416942 w 7924800"/>
              <a:gd name="connsiteY6" fmla="*/ 3502024 h 4876800"/>
              <a:gd name="connsiteX7" fmla="*/ 7391401 w 7924800"/>
              <a:gd name="connsiteY7" fmla="*/ 4572002 h 4876800"/>
              <a:gd name="connsiteX8" fmla="*/ 7391401 w 7924800"/>
              <a:gd name="connsiteY8" fmla="*/ 2438402 h 4876800"/>
              <a:gd name="connsiteX9" fmla="*/ 5683767 w 7924800"/>
              <a:gd name="connsiteY9" fmla="*/ 1543299 h 4876800"/>
              <a:gd name="connsiteX10" fmla="*/ 7696200 w 7924800"/>
              <a:gd name="connsiteY10" fmla="*/ 0 h 4876800"/>
              <a:gd name="connsiteX11" fmla="*/ 7924800 w 7924800"/>
              <a:gd name="connsiteY11" fmla="*/ 2133600 h 4876800"/>
              <a:gd name="connsiteX12" fmla="*/ 7924800 w 7924800"/>
              <a:gd name="connsiteY12" fmla="*/ 2438400 h 4876800"/>
              <a:gd name="connsiteX13" fmla="*/ 7696200 w 7924800"/>
              <a:gd name="connsiteY13" fmla="*/ 2438400 h 4876800"/>
              <a:gd name="connsiteX14" fmla="*/ 7696200 w 7924800"/>
              <a:gd name="connsiteY14" fmla="*/ 4572000 h 4876800"/>
              <a:gd name="connsiteX15" fmla="*/ 7696201 w 7924800"/>
              <a:gd name="connsiteY15" fmla="*/ 4876800 h 4876800"/>
              <a:gd name="connsiteX16" fmla="*/ 0 w 7924800"/>
              <a:gd name="connsiteY16" fmla="*/ 3886198 h 4876800"/>
              <a:gd name="connsiteX17" fmla="*/ 1 w 7924800"/>
              <a:gd name="connsiteY17" fmla="*/ 3502023 h 4876800"/>
              <a:gd name="connsiteX18" fmla="*/ 4224550 w 7924800"/>
              <a:gd name="connsiteY18" fmla="*/ 3502024 h 4876800"/>
              <a:gd name="connsiteX19" fmla="*/ 4175903 w 7924800"/>
              <a:gd name="connsiteY19" fmla="*/ 1120774 h 4876800"/>
              <a:gd name="connsiteX20" fmla="*/ 49353 w 7924800"/>
              <a:gd name="connsiteY20" fmla="*/ 1120774 h 4876800"/>
              <a:gd name="connsiteX21" fmla="*/ 49353 w 7924800"/>
              <a:gd name="connsiteY21" fmla="*/ 736599 h 4876800"/>
              <a:gd name="connsiteX0" fmla="*/ 49353 w 7924800"/>
              <a:gd name="connsiteY0" fmla="*/ 736599 h 4876800"/>
              <a:gd name="connsiteX1" fmla="*/ 5683767 w 7924800"/>
              <a:gd name="connsiteY1" fmla="*/ 736599 h 4876800"/>
              <a:gd name="connsiteX2" fmla="*/ 5683768 w 7924800"/>
              <a:gd name="connsiteY2" fmla="*/ 1120774 h 4876800"/>
              <a:gd name="connsiteX3" fmla="*/ 4416942 w 7924800"/>
              <a:gd name="connsiteY3" fmla="*/ 1120774 h 4876800"/>
              <a:gd name="connsiteX4" fmla="*/ 4406701 w 7924800"/>
              <a:gd name="connsiteY4" fmla="*/ 2119312 h 4876800"/>
              <a:gd name="connsiteX5" fmla="*/ 4416943 w 7924800"/>
              <a:gd name="connsiteY5" fmla="*/ 2503487 h 4876800"/>
              <a:gd name="connsiteX6" fmla="*/ 4416942 w 7924800"/>
              <a:gd name="connsiteY6" fmla="*/ 3502024 h 4876800"/>
              <a:gd name="connsiteX7" fmla="*/ 7391401 w 7924800"/>
              <a:gd name="connsiteY7" fmla="*/ 4572002 h 4876800"/>
              <a:gd name="connsiteX8" fmla="*/ 7391401 w 7924800"/>
              <a:gd name="connsiteY8" fmla="*/ 2438402 h 4876800"/>
              <a:gd name="connsiteX9" fmla="*/ 5683767 w 7924800"/>
              <a:gd name="connsiteY9" fmla="*/ 1543299 h 4876800"/>
              <a:gd name="connsiteX10" fmla="*/ 7696200 w 7924800"/>
              <a:gd name="connsiteY10" fmla="*/ 0 h 4876800"/>
              <a:gd name="connsiteX11" fmla="*/ 7696200 w 7924800"/>
              <a:gd name="connsiteY11" fmla="*/ 2133600 h 4876800"/>
              <a:gd name="connsiteX12" fmla="*/ 7924800 w 7924800"/>
              <a:gd name="connsiteY12" fmla="*/ 2133600 h 4876800"/>
              <a:gd name="connsiteX13" fmla="*/ 7924800 w 7924800"/>
              <a:gd name="connsiteY13" fmla="*/ 2438400 h 4876800"/>
              <a:gd name="connsiteX14" fmla="*/ 7696200 w 7924800"/>
              <a:gd name="connsiteY14" fmla="*/ 2438400 h 4876800"/>
              <a:gd name="connsiteX15" fmla="*/ 7696200 w 7924800"/>
              <a:gd name="connsiteY15" fmla="*/ 4572000 h 4876800"/>
              <a:gd name="connsiteX16" fmla="*/ 7696201 w 7924800"/>
              <a:gd name="connsiteY16" fmla="*/ 4876800 h 4876800"/>
              <a:gd name="connsiteX17" fmla="*/ 0 w 7924800"/>
              <a:gd name="connsiteY17" fmla="*/ 3886198 h 4876800"/>
              <a:gd name="connsiteX18" fmla="*/ 1 w 7924800"/>
              <a:gd name="connsiteY18" fmla="*/ 3502023 h 4876800"/>
              <a:gd name="connsiteX19" fmla="*/ 4224550 w 7924800"/>
              <a:gd name="connsiteY19" fmla="*/ 3502024 h 4876800"/>
              <a:gd name="connsiteX20" fmla="*/ 4175903 w 7924800"/>
              <a:gd name="connsiteY20" fmla="*/ 1120774 h 4876800"/>
              <a:gd name="connsiteX21" fmla="*/ 49353 w 7924800"/>
              <a:gd name="connsiteY21" fmla="*/ 1120774 h 4876800"/>
              <a:gd name="connsiteX22" fmla="*/ 49353 w 7924800"/>
              <a:gd name="connsiteY22" fmla="*/ 736599 h 4876800"/>
              <a:gd name="connsiteX0" fmla="*/ 49353 w 7924800"/>
              <a:gd name="connsiteY0" fmla="*/ 736599 h 4876800"/>
              <a:gd name="connsiteX1" fmla="*/ 5683767 w 7924800"/>
              <a:gd name="connsiteY1" fmla="*/ 736599 h 4876800"/>
              <a:gd name="connsiteX2" fmla="*/ 5683768 w 7924800"/>
              <a:gd name="connsiteY2" fmla="*/ 1120774 h 4876800"/>
              <a:gd name="connsiteX3" fmla="*/ 4416942 w 7924800"/>
              <a:gd name="connsiteY3" fmla="*/ 1120774 h 4876800"/>
              <a:gd name="connsiteX4" fmla="*/ 4406701 w 7924800"/>
              <a:gd name="connsiteY4" fmla="*/ 2119312 h 4876800"/>
              <a:gd name="connsiteX5" fmla="*/ 4416943 w 7924800"/>
              <a:gd name="connsiteY5" fmla="*/ 2503487 h 4876800"/>
              <a:gd name="connsiteX6" fmla="*/ 4416942 w 7924800"/>
              <a:gd name="connsiteY6" fmla="*/ 3502024 h 4876800"/>
              <a:gd name="connsiteX7" fmla="*/ 7391401 w 7924800"/>
              <a:gd name="connsiteY7" fmla="*/ 4572002 h 4876800"/>
              <a:gd name="connsiteX8" fmla="*/ 7391401 w 7924800"/>
              <a:gd name="connsiteY8" fmla="*/ 2438402 h 4876800"/>
              <a:gd name="connsiteX9" fmla="*/ 7391400 w 7924800"/>
              <a:gd name="connsiteY9" fmla="*/ 0 h 4876800"/>
              <a:gd name="connsiteX10" fmla="*/ 7696200 w 7924800"/>
              <a:gd name="connsiteY10" fmla="*/ 0 h 4876800"/>
              <a:gd name="connsiteX11" fmla="*/ 7696200 w 7924800"/>
              <a:gd name="connsiteY11" fmla="*/ 2133600 h 4876800"/>
              <a:gd name="connsiteX12" fmla="*/ 7924800 w 7924800"/>
              <a:gd name="connsiteY12" fmla="*/ 2133600 h 4876800"/>
              <a:gd name="connsiteX13" fmla="*/ 7924800 w 7924800"/>
              <a:gd name="connsiteY13" fmla="*/ 2438400 h 4876800"/>
              <a:gd name="connsiteX14" fmla="*/ 7696200 w 7924800"/>
              <a:gd name="connsiteY14" fmla="*/ 2438400 h 4876800"/>
              <a:gd name="connsiteX15" fmla="*/ 7696200 w 7924800"/>
              <a:gd name="connsiteY15" fmla="*/ 4572000 h 4876800"/>
              <a:gd name="connsiteX16" fmla="*/ 7696201 w 7924800"/>
              <a:gd name="connsiteY16" fmla="*/ 4876800 h 4876800"/>
              <a:gd name="connsiteX17" fmla="*/ 0 w 7924800"/>
              <a:gd name="connsiteY17" fmla="*/ 3886198 h 4876800"/>
              <a:gd name="connsiteX18" fmla="*/ 1 w 7924800"/>
              <a:gd name="connsiteY18" fmla="*/ 3502023 h 4876800"/>
              <a:gd name="connsiteX19" fmla="*/ 4224550 w 7924800"/>
              <a:gd name="connsiteY19" fmla="*/ 3502024 h 4876800"/>
              <a:gd name="connsiteX20" fmla="*/ 4175903 w 7924800"/>
              <a:gd name="connsiteY20" fmla="*/ 1120774 h 4876800"/>
              <a:gd name="connsiteX21" fmla="*/ 49353 w 7924800"/>
              <a:gd name="connsiteY21" fmla="*/ 1120774 h 4876800"/>
              <a:gd name="connsiteX22" fmla="*/ 49353 w 7924800"/>
              <a:gd name="connsiteY22" fmla="*/ 736599 h 4876800"/>
              <a:gd name="connsiteX0" fmla="*/ 49353 w 7924800"/>
              <a:gd name="connsiteY0" fmla="*/ 1041399 h 5181600"/>
              <a:gd name="connsiteX1" fmla="*/ 5683767 w 7924800"/>
              <a:gd name="connsiteY1" fmla="*/ 1041399 h 5181600"/>
              <a:gd name="connsiteX2" fmla="*/ 5683768 w 7924800"/>
              <a:gd name="connsiteY2" fmla="*/ 1425574 h 5181600"/>
              <a:gd name="connsiteX3" fmla="*/ 4416942 w 7924800"/>
              <a:gd name="connsiteY3" fmla="*/ 1425574 h 5181600"/>
              <a:gd name="connsiteX4" fmla="*/ 4406701 w 7924800"/>
              <a:gd name="connsiteY4" fmla="*/ 2424112 h 5181600"/>
              <a:gd name="connsiteX5" fmla="*/ 4416943 w 7924800"/>
              <a:gd name="connsiteY5" fmla="*/ 2808287 h 5181600"/>
              <a:gd name="connsiteX6" fmla="*/ 4416942 w 7924800"/>
              <a:gd name="connsiteY6" fmla="*/ 3806824 h 5181600"/>
              <a:gd name="connsiteX7" fmla="*/ 7391401 w 7924800"/>
              <a:gd name="connsiteY7" fmla="*/ 4876802 h 5181600"/>
              <a:gd name="connsiteX8" fmla="*/ 7391401 w 7924800"/>
              <a:gd name="connsiteY8" fmla="*/ 2743202 h 5181600"/>
              <a:gd name="connsiteX9" fmla="*/ 7391400 w 7924800"/>
              <a:gd name="connsiteY9" fmla="*/ 304800 h 5181600"/>
              <a:gd name="connsiteX10" fmla="*/ 7696200 w 7924800"/>
              <a:gd name="connsiteY10" fmla="*/ 0 h 5181600"/>
              <a:gd name="connsiteX11" fmla="*/ 7696200 w 7924800"/>
              <a:gd name="connsiteY11" fmla="*/ 2438400 h 5181600"/>
              <a:gd name="connsiteX12" fmla="*/ 7924800 w 7924800"/>
              <a:gd name="connsiteY12" fmla="*/ 2438400 h 5181600"/>
              <a:gd name="connsiteX13" fmla="*/ 7924800 w 7924800"/>
              <a:gd name="connsiteY13" fmla="*/ 2743200 h 5181600"/>
              <a:gd name="connsiteX14" fmla="*/ 7696200 w 7924800"/>
              <a:gd name="connsiteY14" fmla="*/ 2743200 h 5181600"/>
              <a:gd name="connsiteX15" fmla="*/ 7696200 w 7924800"/>
              <a:gd name="connsiteY15" fmla="*/ 4876800 h 5181600"/>
              <a:gd name="connsiteX16" fmla="*/ 7696201 w 7924800"/>
              <a:gd name="connsiteY16" fmla="*/ 5181600 h 5181600"/>
              <a:gd name="connsiteX17" fmla="*/ 0 w 7924800"/>
              <a:gd name="connsiteY17" fmla="*/ 4190998 h 5181600"/>
              <a:gd name="connsiteX18" fmla="*/ 1 w 7924800"/>
              <a:gd name="connsiteY18" fmla="*/ 3806823 h 5181600"/>
              <a:gd name="connsiteX19" fmla="*/ 4224550 w 7924800"/>
              <a:gd name="connsiteY19" fmla="*/ 3806824 h 5181600"/>
              <a:gd name="connsiteX20" fmla="*/ 4175903 w 7924800"/>
              <a:gd name="connsiteY20" fmla="*/ 1425574 h 5181600"/>
              <a:gd name="connsiteX21" fmla="*/ 49353 w 7924800"/>
              <a:gd name="connsiteY21" fmla="*/ 1425574 h 5181600"/>
              <a:gd name="connsiteX22" fmla="*/ 49353 w 7924800"/>
              <a:gd name="connsiteY22" fmla="*/ 1041399 h 5181600"/>
              <a:gd name="connsiteX0" fmla="*/ 49353 w 7924800"/>
              <a:gd name="connsiteY0" fmla="*/ 1041399 h 5181600"/>
              <a:gd name="connsiteX1" fmla="*/ 5683767 w 7924800"/>
              <a:gd name="connsiteY1" fmla="*/ 1041399 h 5181600"/>
              <a:gd name="connsiteX2" fmla="*/ 5683768 w 7924800"/>
              <a:gd name="connsiteY2" fmla="*/ 1425574 h 5181600"/>
              <a:gd name="connsiteX3" fmla="*/ 4416942 w 7924800"/>
              <a:gd name="connsiteY3" fmla="*/ 1425574 h 5181600"/>
              <a:gd name="connsiteX4" fmla="*/ 4406701 w 7924800"/>
              <a:gd name="connsiteY4" fmla="*/ 2424112 h 5181600"/>
              <a:gd name="connsiteX5" fmla="*/ 4416943 w 7924800"/>
              <a:gd name="connsiteY5" fmla="*/ 2808287 h 5181600"/>
              <a:gd name="connsiteX6" fmla="*/ 4416942 w 7924800"/>
              <a:gd name="connsiteY6" fmla="*/ 3806824 h 5181600"/>
              <a:gd name="connsiteX7" fmla="*/ 7391401 w 7924800"/>
              <a:gd name="connsiteY7" fmla="*/ 4876802 h 5181600"/>
              <a:gd name="connsiteX8" fmla="*/ 7391401 w 7924800"/>
              <a:gd name="connsiteY8" fmla="*/ 2743202 h 5181600"/>
              <a:gd name="connsiteX9" fmla="*/ 7391400 w 7924800"/>
              <a:gd name="connsiteY9" fmla="*/ 0 h 5181600"/>
              <a:gd name="connsiteX10" fmla="*/ 7696200 w 7924800"/>
              <a:gd name="connsiteY10" fmla="*/ 0 h 5181600"/>
              <a:gd name="connsiteX11" fmla="*/ 7696200 w 7924800"/>
              <a:gd name="connsiteY11" fmla="*/ 2438400 h 5181600"/>
              <a:gd name="connsiteX12" fmla="*/ 7924800 w 7924800"/>
              <a:gd name="connsiteY12" fmla="*/ 2438400 h 5181600"/>
              <a:gd name="connsiteX13" fmla="*/ 7924800 w 7924800"/>
              <a:gd name="connsiteY13" fmla="*/ 2743200 h 5181600"/>
              <a:gd name="connsiteX14" fmla="*/ 7696200 w 7924800"/>
              <a:gd name="connsiteY14" fmla="*/ 2743200 h 5181600"/>
              <a:gd name="connsiteX15" fmla="*/ 7696200 w 7924800"/>
              <a:gd name="connsiteY15" fmla="*/ 4876800 h 5181600"/>
              <a:gd name="connsiteX16" fmla="*/ 7696201 w 7924800"/>
              <a:gd name="connsiteY16" fmla="*/ 5181600 h 5181600"/>
              <a:gd name="connsiteX17" fmla="*/ 0 w 7924800"/>
              <a:gd name="connsiteY17" fmla="*/ 4190998 h 5181600"/>
              <a:gd name="connsiteX18" fmla="*/ 1 w 7924800"/>
              <a:gd name="connsiteY18" fmla="*/ 3806823 h 5181600"/>
              <a:gd name="connsiteX19" fmla="*/ 4224550 w 7924800"/>
              <a:gd name="connsiteY19" fmla="*/ 3806824 h 5181600"/>
              <a:gd name="connsiteX20" fmla="*/ 4175903 w 7924800"/>
              <a:gd name="connsiteY20" fmla="*/ 1425574 h 5181600"/>
              <a:gd name="connsiteX21" fmla="*/ 49353 w 7924800"/>
              <a:gd name="connsiteY21" fmla="*/ 1425574 h 5181600"/>
              <a:gd name="connsiteX22" fmla="*/ 49353 w 7924800"/>
              <a:gd name="connsiteY22" fmla="*/ 1041399 h 5181600"/>
              <a:gd name="connsiteX0" fmla="*/ 49353 w 7924800"/>
              <a:gd name="connsiteY0" fmla="*/ 1041399 h 5181600"/>
              <a:gd name="connsiteX1" fmla="*/ 5683767 w 7924800"/>
              <a:gd name="connsiteY1" fmla="*/ 1041399 h 5181600"/>
              <a:gd name="connsiteX2" fmla="*/ 5683768 w 7924800"/>
              <a:gd name="connsiteY2" fmla="*/ 1425574 h 5181600"/>
              <a:gd name="connsiteX3" fmla="*/ 4416942 w 7924800"/>
              <a:gd name="connsiteY3" fmla="*/ 1425574 h 5181600"/>
              <a:gd name="connsiteX4" fmla="*/ 4406701 w 7924800"/>
              <a:gd name="connsiteY4" fmla="*/ 2424112 h 5181600"/>
              <a:gd name="connsiteX5" fmla="*/ 4416943 w 7924800"/>
              <a:gd name="connsiteY5" fmla="*/ 2808287 h 5181600"/>
              <a:gd name="connsiteX6" fmla="*/ 4416942 w 7924800"/>
              <a:gd name="connsiteY6" fmla="*/ 3806824 h 5181600"/>
              <a:gd name="connsiteX7" fmla="*/ 7391401 w 7924800"/>
              <a:gd name="connsiteY7" fmla="*/ 4876802 h 5181600"/>
              <a:gd name="connsiteX8" fmla="*/ 7391401 w 7924800"/>
              <a:gd name="connsiteY8" fmla="*/ 2743202 h 5181600"/>
              <a:gd name="connsiteX9" fmla="*/ 7391400 w 7924800"/>
              <a:gd name="connsiteY9" fmla="*/ 0 h 5181600"/>
              <a:gd name="connsiteX10" fmla="*/ 7696200 w 7924800"/>
              <a:gd name="connsiteY10" fmla="*/ 0 h 5181600"/>
              <a:gd name="connsiteX11" fmla="*/ 7696200 w 7924800"/>
              <a:gd name="connsiteY11" fmla="*/ 304800 h 5181600"/>
              <a:gd name="connsiteX12" fmla="*/ 7696200 w 7924800"/>
              <a:gd name="connsiteY12" fmla="*/ 2438400 h 5181600"/>
              <a:gd name="connsiteX13" fmla="*/ 7924800 w 7924800"/>
              <a:gd name="connsiteY13" fmla="*/ 2438400 h 5181600"/>
              <a:gd name="connsiteX14" fmla="*/ 7924800 w 7924800"/>
              <a:gd name="connsiteY14" fmla="*/ 2743200 h 5181600"/>
              <a:gd name="connsiteX15" fmla="*/ 7696200 w 7924800"/>
              <a:gd name="connsiteY15" fmla="*/ 2743200 h 5181600"/>
              <a:gd name="connsiteX16" fmla="*/ 7696200 w 7924800"/>
              <a:gd name="connsiteY16" fmla="*/ 4876800 h 5181600"/>
              <a:gd name="connsiteX17" fmla="*/ 7696201 w 7924800"/>
              <a:gd name="connsiteY17" fmla="*/ 5181600 h 5181600"/>
              <a:gd name="connsiteX18" fmla="*/ 0 w 7924800"/>
              <a:gd name="connsiteY18" fmla="*/ 4190998 h 5181600"/>
              <a:gd name="connsiteX19" fmla="*/ 1 w 7924800"/>
              <a:gd name="connsiteY19" fmla="*/ 3806823 h 5181600"/>
              <a:gd name="connsiteX20" fmla="*/ 4224550 w 7924800"/>
              <a:gd name="connsiteY20" fmla="*/ 3806824 h 5181600"/>
              <a:gd name="connsiteX21" fmla="*/ 4175903 w 7924800"/>
              <a:gd name="connsiteY21" fmla="*/ 1425574 h 5181600"/>
              <a:gd name="connsiteX22" fmla="*/ 49353 w 7924800"/>
              <a:gd name="connsiteY22" fmla="*/ 1425574 h 5181600"/>
              <a:gd name="connsiteX23" fmla="*/ 49353 w 7924800"/>
              <a:gd name="connsiteY23" fmla="*/ 1041399 h 5181600"/>
              <a:gd name="connsiteX0" fmla="*/ 49353 w 7924800"/>
              <a:gd name="connsiteY0" fmla="*/ 1193799 h 5334000"/>
              <a:gd name="connsiteX1" fmla="*/ 5683767 w 7924800"/>
              <a:gd name="connsiteY1" fmla="*/ 1193799 h 5334000"/>
              <a:gd name="connsiteX2" fmla="*/ 5683768 w 7924800"/>
              <a:gd name="connsiteY2" fmla="*/ 1577974 h 5334000"/>
              <a:gd name="connsiteX3" fmla="*/ 4416942 w 7924800"/>
              <a:gd name="connsiteY3" fmla="*/ 1577974 h 5334000"/>
              <a:gd name="connsiteX4" fmla="*/ 4406701 w 7924800"/>
              <a:gd name="connsiteY4" fmla="*/ 2576512 h 5334000"/>
              <a:gd name="connsiteX5" fmla="*/ 4416943 w 7924800"/>
              <a:gd name="connsiteY5" fmla="*/ 2960687 h 5334000"/>
              <a:gd name="connsiteX6" fmla="*/ 4416942 w 7924800"/>
              <a:gd name="connsiteY6" fmla="*/ 3959224 h 5334000"/>
              <a:gd name="connsiteX7" fmla="*/ 7391401 w 7924800"/>
              <a:gd name="connsiteY7" fmla="*/ 5029202 h 5334000"/>
              <a:gd name="connsiteX8" fmla="*/ 7391401 w 7924800"/>
              <a:gd name="connsiteY8" fmla="*/ 2895602 h 5334000"/>
              <a:gd name="connsiteX9" fmla="*/ 7391400 w 7924800"/>
              <a:gd name="connsiteY9" fmla="*/ 457200 h 5334000"/>
              <a:gd name="connsiteX10" fmla="*/ 7391400 w 7924800"/>
              <a:gd name="connsiteY10" fmla="*/ 152400 h 5334000"/>
              <a:gd name="connsiteX11" fmla="*/ 7696200 w 7924800"/>
              <a:gd name="connsiteY11" fmla="*/ 152400 h 5334000"/>
              <a:gd name="connsiteX12" fmla="*/ 7696200 w 7924800"/>
              <a:gd name="connsiteY12" fmla="*/ 457200 h 5334000"/>
              <a:gd name="connsiteX13" fmla="*/ 7696200 w 7924800"/>
              <a:gd name="connsiteY13" fmla="*/ 2590800 h 5334000"/>
              <a:gd name="connsiteX14" fmla="*/ 7924800 w 7924800"/>
              <a:gd name="connsiteY14" fmla="*/ 2590800 h 5334000"/>
              <a:gd name="connsiteX15" fmla="*/ 7924800 w 7924800"/>
              <a:gd name="connsiteY15" fmla="*/ 2895600 h 5334000"/>
              <a:gd name="connsiteX16" fmla="*/ 7696200 w 7924800"/>
              <a:gd name="connsiteY16" fmla="*/ 2895600 h 5334000"/>
              <a:gd name="connsiteX17" fmla="*/ 7696200 w 7924800"/>
              <a:gd name="connsiteY17" fmla="*/ 5029200 h 5334000"/>
              <a:gd name="connsiteX18" fmla="*/ 7696201 w 7924800"/>
              <a:gd name="connsiteY18" fmla="*/ 5334000 h 5334000"/>
              <a:gd name="connsiteX19" fmla="*/ 0 w 7924800"/>
              <a:gd name="connsiteY19" fmla="*/ 4343398 h 5334000"/>
              <a:gd name="connsiteX20" fmla="*/ 1 w 7924800"/>
              <a:gd name="connsiteY20" fmla="*/ 3959223 h 5334000"/>
              <a:gd name="connsiteX21" fmla="*/ 4224550 w 7924800"/>
              <a:gd name="connsiteY21" fmla="*/ 3959224 h 5334000"/>
              <a:gd name="connsiteX22" fmla="*/ 4175903 w 7924800"/>
              <a:gd name="connsiteY22" fmla="*/ 1577974 h 5334000"/>
              <a:gd name="connsiteX23" fmla="*/ 49353 w 7924800"/>
              <a:gd name="connsiteY23" fmla="*/ 1577974 h 5334000"/>
              <a:gd name="connsiteX24" fmla="*/ 49353 w 7924800"/>
              <a:gd name="connsiteY24" fmla="*/ 1193799 h 5334000"/>
              <a:gd name="connsiteX0" fmla="*/ 49353 w 7924800"/>
              <a:gd name="connsiteY0" fmla="*/ 1165859 h 5306060"/>
              <a:gd name="connsiteX1" fmla="*/ 5683767 w 7924800"/>
              <a:gd name="connsiteY1" fmla="*/ 1165859 h 5306060"/>
              <a:gd name="connsiteX2" fmla="*/ 5683768 w 7924800"/>
              <a:gd name="connsiteY2" fmla="*/ 1550034 h 5306060"/>
              <a:gd name="connsiteX3" fmla="*/ 4416942 w 7924800"/>
              <a:gd name="connsiteY3" fmla="*/ 1550034 h 5306060"/>
              <a:gd name="connsiteX4" fmla="*/ 4406701 w 7924800"/>
              <a:gd name="connsiteY4" fmla="*/ 2548572 h 5306060"/>
              <a:gd name="connsiteX5" fmla="*/ 4416943 w 7924800"/>
              <a:gd name="connsiteY5" fmla="*/ 2932747 h 5306060"/>
              <a:gd name="connsiteX6" fmla="*/ 4416942 w 7924800"/>
              <a:gd name="connsiteY6" fmla="*/ 3931284 h 5306060"/>
              <a:gd name="connsiteX7" fmla="*/ 7391401 w 7924800"/>
              <a:gd name="connsiteY7" fmla="*/ 5001262 h 5306060"/>
              <a:gd name="connsiteX8" fmla="*/ 7391401 w 7924800"/>
              <a:gd name="connsiteY8" fmla="*/ 2867662 h 5306060"/>
              <a:gd name="connsiteX9" fmla="*/ 7391400 w 7924800"/>
              <a:gd name="connsiteY9" fmla="*/ 429260 h 5306060"/>
              <a:gd name="connsiteX10" fmla="*/ 4800600 w 7924800"/>
              <a:gd name="connsiteY10" fmla="*/ 124460 h 5306060"/>
              <a:gd name="connsiteX11" fmla="*/ 7391400 w 7924800"/>
              <a:gd name="connsiteY11" fmla="*/ 124460 h 5306060"/>
              <a:gd name="connsiteX12" fmla="*/ 7696200 w 7924800"/>
              <a:gd name="connsiteY12" fmla="*/ 124460 h 5306060"/>
              <a:gd name="connsiteX13" fmla="*/ 7696200 w 7924800"/>
              <a:gd name="connsiteY13" fmla="*/ 429260 h 5306060"/>
              <a:gd name="connsiteX14" fmla="*/ 7696200 w 7924800"/>
              <a:gd name="connsiteY14" fmla="*/ 2562860 h 5306060"/>
              <a:gd name="connsiteX15" fmla="*/ 7924800 w 7924800"/>
              <a:gd name="connsiteY15" fmla="*/ 2562860 h 5306060"/>
              <a:gd name="connsiteX16" fmla="*/ 7924800 w 7924800"/>
              <a:gd name="connsiteY16" fmla="*/ 2867660 h 5306060"/>
              <a:gd name="connsiteX17" fmla="*/ 7696200 w 7924800"/>
              <a:gd name="connsiteY17" fmla="*/ 2867660 h 5306060"/>
              <a:gd name="connsiteX18" fmla="*/ 7696200 w 7924800"/>
              <a:gd name="connsiteY18" fmla="*/ 5001260 h 5306060"/>
              <a:gd name="connsiteX19" fmla="*/ 7696201 w 7924800"/>
              <a:gd name="connsiteY19" fmla="*/ 5306060 h 5306060"/>
              <a:gd name="connsiteX20" fmla="*/ 0 w 7924800"/>
              <a:gd name="connsiteY20" fmla="*/ 4315458 h 5306060"/>
              <a:gd name="connsiteX21" fmla="*/ 1 w 7924800"/>
              <a:gd name="connsiteY21" fmla="*/ 3931283 h 5306060"/>
              <a:gd name="connsiteX22" fmla="*/ 4224550 w 7924800"/>
              <a:gd name="connsiteY22" fmla="*/ 3931284 h 5306060"/>
              <a:gd name="connsiteX23" fmla="*/ 4175903 w 7924800"/>
              <a:gd name="connsiteY23" fmla="*/ 1550034 h 5306060"/>
              <a:gd name="connsiteX24" fmla="*/ 49353 w 7924800"/>
              <a:gd name="connsiteY24" fmla="*/ 1550034 h 5306060"/>
              <a:gd name="connsiteX25" fmla="*/ 49353 w 7924800"/>
              <a:gd name="connsiteY25" fmla="*/ 1165859 h 5306060"/>
              <a:gd name="connsiteX0" fmla="*/ 49353 w 7924800"/>
              <a:gd name="connsiteY0" fmla="*/ 1178559 h 5318760"/>
              <a:gd name="connsiteX1" fmla="*/ 5683767 w 7924800"/>
              <a:gd name="connsiteY1" fmla="*/ 1178559 h 5318760"/>
              <a:gd name="connsiteX2" fmla="*/ 5683768 w 7924800"/>
              <a:gd name="connsiteY2" fmla="*/ 1562734 h 5318760"/>
              <a:gd name="connsiteX3" fmla="*/ 4416942 w 7924800"/>
              <a:gd name="connsiteY3" fmla="*/ 1562734 h 5318760"/>
              <a:gd name="connsiteX4" fmla="*/ 4406701 w 7924800"/>
              <a:gd name="connsiteY4" fmla="*/ 2561272 h 5318760"/>
              <a:gd name="connsiteX5" fmla="*/ 4416943 w 7924800"/>
              <a:gd name="connsiteY5" fmla="*/ 2945447 h 5318760"/>
              <a:gd name="connsiteX6" fmla="*/ 4416942 w 7924800"/>
              <a:gd name="connsiteY6" fmla="*/ 3943984 h 5318760"/>
              <a:gd name="connsiteX7" fmla="*/ 7391401 w 7924800"/>
              <a:gd name="connsiteY7" fmla="*/ 5013962 h 5318760"/>
              <a:gd name="connsiteX8" fmla="*/ 7391401 w 7924800"/>
              <a:gd name="connsiteY8" fmla="*/ 2880362 h 5318760"/>
              <a:gd name="connsiteX9" fmla="*/ 7391400 w 7924800"/>
              <a:gd name="connsiteY9" fmla="*/ 441960 h 5318760"/>
              <a:gd name="connsiteX10" fmla="*/ 4800600 w 7924800"/>
              <a:gd name="connsiteY10" fmla="*/ 441960 h 5318760"/>
              <a:gd name="connsiteX11" fmla="*/ 4800600 w 7924800"/>
              <a:gd name="connsiteY11" fmla="*/ 137160 h 5318760"/>
              <a:gd name="connsiteX12" fmla="*/ 7391400 w 7924800"/>
              <a:gd name="connsiteY12" fmla="*/ 137160 h 5318760"/>
              <a:gd name="connsiteX13" fmla="*/ 7696200 w 7924800"/>
              <a:gd name="connsiteY13" fmla="*/ 137160 h 5318760"/>
              <a:gd name="connsiteX14" fmla="*/ 7696200 w 7924800"/>
              <a:gd name="connsiteY14" fmla="*/ 441960 h 5318760"/>
              <a:gd name="connsiteX15" fmla="*/ 7696200 w 7924800"/>
              <a:gd name="connsiteY15" fmla="*/ 2575560 h 5318760"/>
              <a:gd name="connsiteX16" fmla="*/ 7924800 w 7924800"/>
              <a:gd name="connsiteY16" fmla="*/ 2575560 h 5318760"/>
              <a:gd name="connsiteX17" fmla="*/ 7924800 w 7924800"/>
              <a:gd name="connsiteY17" fmla="*/ 2880360 h 5318760"/>
              <a:gd name="connsiteX18" fmla="*/ 7696200 w 7924800"/>
              <a:gd name="connsiteY18" fmla="*/ 2880360 h 5318760"/>
              <a:gd name="connsiteX19" fmla="*/ 7696200 w 7924800"/>
              <a:gd name="connsiteY19" fmla="*/ 5013960 h 5318760"/>
              <a:gd name="connsiteX20" fmla="*/ 7696201 w 7924800"/>
              <a:gd name="connsiteY20" fmla="*/ 5318760 h 5318760"/>
              <a:gd name="connsiteX21" fmla="*/ 0 w 7924800"/>
              <a:gd name="connsiteY21" fmla="*/ 4328158 h 5318760"/>
              <a:gd name="connsiteX22" fmla="*/ 1 w 7924800"/>
              <a:gd name="connsiteY22" fmla="*/ 3943983 h 5318760"/>
              <a:gd name="connsiteX23" fmla="*/ 4224550 w 7924800"/>
              <a:gd name="connsiteY23" fmla="*/ 3943984 h 5318760"/>
              <a:gd name="connsiteX24" fmla="*/ 4175903 w 7924800"/>
              <a:gd name="connsiteY24" fmla="*/ 1562734 h 5318760"/>
              <a:gd name="connsiteX25" fmla="*/ 49353 w 7924800"/>
              <a:gd name="connsiteY25" fmla="*/ 1562734 h 5318760"/>
              <a:gd name="connsiteX26" fmla="*/ 49353 w 7924800"/>
              <a:gd name="connsiteY26" fmla="*/ 1178559 h 5318760"/>
              <a:gd name="connsiteX0" fmla="*/ 49353 w 7924800"/>
              <a:gd name="connsiteY0" fmla="*/ 1178559 h 5318760"/>
              <a:gd name="connsiteX1" fmla="*/ 5683767 w 7924800"/>
              <a:gd name="connsiteY1" fmla="*/ 1178559 h 5318760"/>
              <a:gd name="connsiteX2" fmla="*/ 5683768 w 7924800"/>
              <a:gd name="connsiteY2" fmla="*/ 1562734 h 5318760"/>
              <a:gd name="connsiteX3" fmla="*/ 4416942 w 7924800"/>
              <a:gd name="connsiteY3" fmla="*/ 1562734 h 5318760"/>
              <a:gd name="connsiteX4" fmla="*/ 4406701 w 7924800"/>
              <a:gd name="connsiteY4" fmla="*/ 2561272 h 5318760"/>
              <a:gd name="connsiteX5" fmla="*/ 4416943 w 7924800"/>
              <a:gd name="connsiteY5" fmla="*/ 2945447 h 5318760"/>
              <a:gd name="connsiteX6" fmla="*/ 4416942 w 7924800"/>
              <a:gd name="connsiteY6" fmla="*/ 3943984 h 5318760"/>
              <a:gd name="connsiteX7" fmla="*/ 7391401 w 7924800"/>
              <a:gd name="connsiteY7" fmla="*/ 5013962 h 5318760"/>
              <a:gd name="connsiteX8" fmla="*/ 7391401 w 7924800"/>
              <a:gd name="connsiteY8" fmla="*/ 2880362 h 5318760"/>
              <a:gd name="connsiteX9" fmla="*/ 7391400 w 7924800"/>
              <a:gd name="connsiteY9" fmla="*/ 441960 h 5318760"/>
              <a:gd name="connsiteX10" fmla="*/ 4800600 w 7924800"/>
              <a:gd name="connsiteY10" fmla="*/ 441960 h 5318760"/>
              <a:gd name="connsiteX11" fmla="*/ 4800600 w 7924800"/>
              <a:gd name="connsiteY11" fmla="*/ 137160 h 5318760"/>
              <a:gd name="connsiteX12" fmla="*/ 7391400 w 7924800"/>
              <a:gd name="connsiteY12" fmla="*/ 137160 h 5318760"/>
              <a:gd name="connsiteX13" fmla="*/ 7696200 w 7924800"/>
              <a:gd name="connsiteY13" fmla="*/ 137160 h 5318760"/>
              <a:gd name="connsiteX14" fmla="*/ 7696200 w 7924800"/>
              <a:gd name="connsiteY14" fmla="*/ 441960 h 5318760"/>
              <a:gd name="connsiteX15" fmla="*/ 7696200 w 7924800"/>
              <a:gd name="connsiteY15" fmla="*/ 2575560 h 5318760"/>
              <a:gd name="connsiteX16" fmla="*/ 7924800 w 7924800"/>
              <a:gd name="connsiteY16" fmla="*/ 2575560 h 5318760"/>
              <a:gd name="connsiteX17" fmla="*/ 7924800 w 7924800"/>
              <a:gd name="connsiteY17" fmla="*/ 2880360 h 5318760"/>
              <a:gd name="connsiteX18" fmla="*/ 7696200 w 7924800"/>
              <a:gd name="connsiteY18" fmla="*/ 2880360 h 5318760"/>
              <a:gd name="connsiteX19" fmla="*/ 7696200 w 7924800"/>
              <a:gd name="connsiteY19" fmla="*/ 5013960 h 5318760"/>
              <a:gd name="connsiteX20" fmla="*/ 7696201 w 7924800"/>
              <a:gd name="connsiteY20" fmla="*/ 5318760 h 5318760"/>
              <a:gd name="connsiteX21" fmla="*/ 0 w 7924800"/>
              <a:gd name="connsiteY21" fmla="*/ 4328158 h 5318760"/>
              <a:gd name="connsiteX22" fmla="*/ 1 w 7924800"/>
              <a:gd name="connsiteY22" fmla="*/ 3943983 h 5318760"/>
              <a:gd name="connsiteX23" fmla="*/ 4224550 w 7924800"/>
              <a:gd name="connsiteY23" fmla="*/ 3943984 h 5318760"/>
              <a:gd name="connsiteX24" fmla="*/ 4175903 w 7924800"/>
              <a:gd name="connsiteY24" fmla="*/ 1562734 h 5318760"/>
              <a:gd name="connsiteX25" fmla="*/ 49353 w 7924800"/>
              <a:gd name="connsiteY25" fmla="*/ 1562734 h 5318760"/>
              <a:gd name="connsiteX26" fmla="*/ 49353 w 7924800"/>
              <a:gd name="connsiteY26" fmla="*/ 1178559 h 5318760"/>
              <a:gd name="connsiteX0" fmla="*/ 49353 w 7924800"/>
              <a:gd name="connsiteY0" fmla="*/ 1092199 h 5232400"/>
              <a:gd name="connsiteX1" fmla="*/ 5683767 w 7924800"/>
              <a:gd name="connsiteY1" fmla="*/ 1092199 h 5232400"/>
              <a:gd name="connsiteX2" fmla="*/ 5683768 w 7924800"/>
              <a:gd name="connsiteY2" fmla="*/ 1476374 h 5232400"/>
              <a:gd name="connsiteX3" fmla="*/ 4416942 w 7924800"/>
              <a:gd name="connsiteY3" fmla="*/ 1476374 h 5232400"/>
              <a:gd name="connsiteX4" fmla="*/ 4406701 w 7924800"/>
              <a:gd name="connsiteY4" fmla="*/ 2474912 h 5232400"/>
              <a:gd name="connsiteX5" fmla="*/ 4416943 w 7924800"/>
              <a:gd name="connsiteY5" fmla="*/ 2859087 h 5232400"/>
              <a:gd name="connsiteX6" fmla="*/ 4416942 w 7924800"/>
              <a:gd name="connsiteY6" fmla="*/ 3857624 h 5232400"/>
              <a:gd name="connsiteX7" fmla="*/ 7391401 w 7924800"/>
              <a:gd name="connsiteY7" fmla="*/ 4927602 h 5232400"/>
              <a:gd name="connsiteX8" fmla="*/ 7391401 w 7924800"/>
              <a:gd name="connsiteY8" fmla="*/ 2794002 h 5232400"/>
              <a:gd name="connsiteX9" fmla="*/ 7391400 w 7924800"/>
              <a:gd name="connsiteY9" fmla="*/ 355600 h 5232400"/>
              <a:gd name="connsiteX10" fmla="*/ 4800600 w 7924800"/>
              <a:gd name="connsiteY10" fmla="*/ 355600 h 5232400"/>
              <a:gd name="connsiteX11" fmla="*/ 4800600 w 7924800"/>
              <a:gd name="connsiteY11" fmla="*/ 50800 h 5232400"/>
              <a:gd name="connsiteX12" fmla="*/ 7391400 w 7924800"/>
              <a:gd name="connsiteY12" fmla="*/ 50800 h 5232400"/>
              <a:gd name="connsiteX13" fmla="*/ 7696200 w 7924800"/>
              <a:gd name="connsiteY13" fmla="*/ 50800 h 5232400"/>
              <a:gd name="connsiteX14" fmla="*/ 7696200 w 7924800"/>
              <a:gd name="connsiteY14" fmla="*/ 355600 h 5232400"/>
              <a:gd name="connsiteX15" fmla="*/ 7696200 w 7924800"/>
              <a:gd name="connsiteY15" fmla="*/ 2489200 h 5232400"/>
              <a:gd name="connsiteX16" fmla="*/ 7924800 w 7924800"/>
              <a:gd name="connsiteY16" fmla="*/ 2489200 h 5232400"/>
              <a:gd name="connsiteX17" fmla="*/ 7924800 w 7924800"/>
              <a:gd name="connsiteY17" fmla="*/ 2794000 h 5232400"/>
              <a:gd name="connsiteX18" fmla="*/ 7696200 w 7924800"/>
              <a:gd name="connsiteY18" fmla="*/ 2794000 h 5232400"/>
              <a:gd name="connsiteX19" fmla="*/ 7696200 w 7924800"/>
              <a:gd name="connsiteY19" fmla="*/ 4927600 h 5232400"/>
              <a:gd name="connsiteX20" fmla="*/ 7696201 w 7924800"/>
              <a:gd name="connsiteY20" fmla="*/ 5232400 h 5232400"/>
              <a:gd name="connsiteX21" fmla="*/ 0 w 7924800"/>
              <a:gd name="connsiteY21" fmla="*/ 4241798 h 5232400"/>
              <a:gd name="connsiteX22" fmla="*/ 1 w 7924800"/>
              <a:gd name="connsiteY22" fmla="*/ 3857623 h 5232400"/>
              <a:gd name="connsiteX23" fmla="*/ 4224550 w 7924800"/>
              <a:gd name="connsiteY23" fmla="*/ 3857624 h 5232400"/>
              <a:gd name="connsiteX24" fmla="*/ 4175903 w 7924800"/>
              <a:gd name="connsiteY24" fmla="*/ 1476374 h 5232400"/>
              <a:gd name="connsiteX25" fmla="*/ 49353 w 7924800"/>
              <a:gd name="connsiteY25" fmla="*/ 1476374 h 5232400"/>
              <a:gd name="connsiteX26" fmla="*/ 49353 w 7924800"/>
              <a:gd name="connsiteY26" fmla="*/ 1092199 h 5232400"/>
              <a:gd name="connsiteX0" fmla="*/ 49353 w 7924800"/>
              <a:gd name="connsiteY0" fmla="*/ 1054099 h 5194300"/>
              <a:gd name="connsiteX1" fmla="*/ 5683767 w 7924800"/>
              <a:gd name="connsiteY1" fmla="*/ 1054099 h 5194300"/>
              <a:gd name="connsiteX2" fmla="*/ 5683768 w 7924800"/>
              <a:gd name="connsiteY2" fmla="*/ 1438274 h 5194300"/>
              <a:gd name="connsiteX3" fmla="*/ 4416942 w 7924800"/>
              <a:gd name="connsiteY3" fmla="*/ 1438274 h 5194300"/>
              <a:gd name="connsiteX4" fmla="*/ 4406701 w 7924800"/>
              <a:gd name="connsiteY4" fmla="*/ 2436812 h 5194300"/>
              <a:gd name="connsiteX5" fmla="*/ 4416943 w 7924800"/>
              <a:gd name="connsiteY5" fmla="*/ 2820987 h 5194300"/>
              <a:gd name="connsiteX6" fmla="*/ 4416942 w 7924800"/>
              <a:gd name="connsiteY6" fmla="*/ 3819524 h 5194300"/>
              <a:gd name="connsiteX7" fmla="*/ 7391401 w 7924800"/>
              <a:gd name="connsiteY7" fmla="*/ 4889502 h 5194300"/>
              <a:gd name="connsiteX8" fmla="*/ 7391401 w 7924800"/>
              <a:gd name="connsiteY8" fmla="*/ 2755902 h 5194300"/>
              <a:gd name="connsiteX9" fmla="*/ 7391400 w 7924800"/>
              <a:gd name="connsiteY9" fmla="*/ 317500 h 5194300"/>
              <a:gd name="connsiteX10" fmla="*/ 4800600 w 7924800"/>
              <a:gd name="connsiteY10" fmla="*/ 317500 h 5194300"/>
              <a:gd name="connsiteX11" fmla="*/ 4800600 w 7924800"/>
              <a:gd name="connsiteY11" fmla="*/ 12700 h 5194300"/>
              <a:gd name="connsiteX12" fmla="*/ 7391400 w 7924800"/>
              <a:gd name="connsiteY12" fmla="*/ 12700 h 5194300"/>
              <a:gd name="connsiteX13" fmla="*/ 7696200 w 7924800"/>
              <a:gd name="connsiteY13" fmla="*/ 12700 h 5194300"/>
              <a:gd name="connsiteX14" fmla="*/ 7696200 w 7924800"/>
              <a:gd name="connsiteY14" fmla="*/ 317500 h 5194300"/>
              <a:gd name="connsiteX15" fmla="*/ 7696200 w 7924800"/>
              <a:gd name="connsiteY15" fmla="*/ 2451100 h 5194300"/>
              <a:gd name="connsiteX16" fmla="*/ 7924800 w 7924800"/>
              <a:gd name="connsiteY16" fmla="*/ 2451100 h 5194300"/>
              <a:gd name="connsiteX17" fmla="*/ 7924800 w 7924800"/>
              <a:gd name="connsiteY17" fmla="*/ 2755900 h 5194300"/>
              <a:gd name="connsiteX18" fmla="*/ 7696200 w 7924800"/>
              <a:gd name="connsiteY18" fmla="*/ 2755900 h 5194300"/>
              <a:gd name="connsiteX19" fmla="*/ 7696200 w 7924800"/>
              <a:gd name="connsiteY19" fmla="*/ 4889500 h 5194300"/>
              <a:gd name="connsiteX20" fmla="*/ 7696201 w 7924800"/>
              <a:gd name="connsiteY20" fmla="*/ 5194300 h 5194300"/>
              <a:gd name="connsiteX21" fmla="*/ 0 w 7924800"/>
              <a:gd name="connsiteY21" fmla="*/ 4203698 h 5194300"/>
              <a:gd name="connsiteX22" fmla="*/ 1 w 7924800"/>
              <a:gd name="connsiteY22" fmla="*/ 3819523 h 5194300"/>
              <a:gd name="connsiteX23" fmla="*/ 4224550 w 7924800"/>
              <a:gd name="connsiteY23" fmla="*/ 3819524 h 5194300"/>
              <a:gd name="connsiteX24" fmla="*/ 4175903 w 7924800"/>
              <a:gd name="connsiteY24" fmla="*/ 1438274 h 5194300"/>
              <a:gd name="connsiteX25" fmla="*/ 49353 w 7924800"/>
              <a:gd name="connsiteY25" fmla="*/ 1438274 h 5194300"/>
              <a:gd name="connsiteX26" fmla="*/ 49353 w 7924800"/>
              <a:gd name="connsiteY26" fmla="*/ 1054099 h 5194300"/>
              <a:gd name="connsiteX0" fmla="*/ 49353 w 7924800"/>
              <a:gd name="connsiteY0" fmla="*/ 1054099 h 5194300"/>
              <a:gd name="connsiteX1" fmla="*/ 5683767 w 7924800"/>
              <a:gd name="connsiteY1" fmla="*/ 1054099 h 5194300"/>
              <a:gd name="connsiteX2" fmla="*/ 5683768 w 7924800"/>
              <a:gd name="connsiteY2" fmla="*/ 1438274 h 5194300"/>
              <a:gd name="connsiteX3" fmla="*/ 4416942 w 7924800"/>
              <a:gd name="connsiteY3" fmla="*/ 1438274 h 5194300"/>
              <a:gd name="connsiteX4" fmla="*/ 4406701 w 7924800"/>
              <a:gd name="connsiteY4" fmla="*/ 2436812 h 5194300"/>
              <a:gd name="connsiteX5" fmla="*/ 4416943 w 7924800"/>
              <a:gd name="connsiteY5" fmla="*/ 2820987 h 5194300"/>
              <a:gd name="connsiteX6" fmla="*/ 4416942 w 7924800"/>
              <a:gd name="connsiteY6" fmla="*/ 3819524 h 5194300"/>
              <a:gd name="connsiteX7" fmla="*/ 7391401 w 7924800"/>
              <a:gd name="connsiteY7" fmla="*/ 4889502 h 5194300"/>
              <a:gd name="connsiteX8" fmla="*/ 7391401 w 7924800"/>
              <a:gd name="connsiteY8" fmla="*/ 2755902 h 5194300"/>
              <a:gd name="connsiteX9" fmla="*/ 7391400 w 7924800"/>
              <a:gd name="connsiteY9" fmla="*/ 317500 h 5194300"/>
              <a:gd name="connsiteX10" fmla="*/ 4800600 w 7924800"/>
              <a:gd name="connsiteY10" fmla="*/ 317500 h 5194300"/>
              <a:gd name="connsiteX11" fmla="*/ 4800600 w 7924800"/>
              <a:gd name="connsiteY11" fmla="*/ 12700 h 5194300"/>
              <a:gd name="connsiteX12" fmla="*/ 7391400 w 7924800"/>
              <a:gd name="connsiteY12" fmla="*/ 12700 h 5194300"/>
              <a:gd name="connsiteX13" fmla="*/ 7696200 w 7924800"/>
              <a:gd name="connsiteY13" fmla="*/ 12700 h 5194300"/>
              <a:gd name="connsiteX14" fmla="*/ 7696200 w 7924800"/>
              <a:gd name="connsiteY14" fmla="*/ 317500 h 5194300"/>
              <a:gd name="connsiteX15" fmla="*/ 7696200 w 7924800"/>
              <a:gd name="connsiteY15" fmla="*/ 2451100 h 5194300"/>
              <a:gd name="connsiteX16" fmla="*/ 7924800 w 7924800"/>
              <a:gd name="connsiteY16" fmla="*/ 2451100 h 5194300"/>
              <a:gd name="connsiteX17" fmla="*/ 7924800 w 7924800"/>
              <a:gd name="connsiteY17" fmla="*/ 2755900 h 5194300"/>
              <a:gd name="connsiteX18" fmla="*/ 7696200 w 7924800"/>
              <a:gd name="connsiteY18" fmla="*/ 2755900 h 5194300"/>
              <a:gd name="connsiteX19" fmla="*/ 7696200 w 7924800"/>
              <a:gd name="connsiteY19" fmla="*/ 4889500 h 5194300"/>
              <a:gd name="connsiteX20" fmla="*/ 7696201 w 7924800"/>
              <a:gd name="connsiteY20" fmla="*/ 5194300 h 5194300"/>
              <a:gd name="connsiteX21" fmla="*/ 0 w 7924800"/>
              <a:gd name="connsiteY21" fmla="*/ 4203698 h 5194300"/>
              <a:gd name="connsiteX22" fmla="*/ 1 w 7924800"/>
              <a:gd name="connsiteY22" fmla="*/ 3819523 h 5194300"/>
              <a:gd name="connsiteX23" fmla="*/ 4224550 w 7924800"/>
              <a:gd name="connsiteY23" fmla="*/ 3819524 h 5194300"/>
              <a:gd name="connsiteX24" fmla="*/ 4175903 w 7924800"/>
              <a:gd name="connsiteY24" fmla="*/ 1438274 h 5194300"/>
              <a:gd name="connsiteX25" fmla="*/ 49353 w 7924800"/>
              <a:gd name="connsiteY25" fmla="*/ 1438274 h 5194300"/>
              <a:gd name="connsiteX26" fmla="*/ 49353 w 7924800"/>
              <a:gd name="connsiteY26" fmla="*/ 1054099 h 5194300"/>
              <a:gd name="connsiteX0" fmla="*/ 49353 w 7924800"/>
              <a:gd name="connsiteY0" fmla="*/ 1054099 h 5194300"/>
              <a:gd name="connsiteX1" fmla="*/ 5683767 w 7924800"/>
              <a:gd name="connsiteY1" fmla="*/ 1054099 h 5194300"/>
              <a:gd name="connsiteX2" fmla="*/ 5683768 w 7924800"/>
              <a:gd name="connsiteY2" fmla="*/ 1438274 h 5194300"/>
              <a:gd name="connsiteX3" fmla="*/ 4416942 w 7924800"/>
              <a:gd name="connsiteY3" fmla="*/ 1438274 h 5194300"/>
              <a:gd name="connsiteX4" fmla="*/ 4406701 w 7924800"/>
              <a:gd name="connsiteY4" fmla="*/ 2436812 h 5194300"/>
              <a:gd name="connsiteX5" fmla="*/ 4416943 w 7924800"/>
              <a:gd name="connsiteY5" fmla="*/ 2820987 h 5194300"/>
              <a:gd name="connsiteX6" fmla="*/ 4416942 w 7924800"/>
              <a:gd name="connsiteY6" fmla="*/ 3819524 h 5194300"/>
              <a:gd name="connsiteX7" fmla="*/ 7391401 w 7924800"/>
              <a:gd name="connsiteY7" fmla="*/ 4889502 h 5194300"/>
              <a:gd name="connsiteX8" fmla="*/ 7391401 w 7924800"/>
              <a:gd name="connsiteY8" fmla="*/ 2755902 h 5194300"/>
              <a:gd name="connsiteX9" fmla="*/ 7391400 w 7924800"/>
              <a:gd name="connsiteY9" fmla="*/ 317500 h 5194300"/>
              <a:gd name="connsiteX10" fmla="*/ 4800600 w 7924800"/>
              <a:gd name="connsiteY10" fmla="*/ 317500 h 5194300"/>
              <a:gd name="connsiteX11" fmla="*/ 4800600 w 7924800"/>
              <a:gd name="connsiteY11" fmla="*/ 12700 h 5194300"/>
              <a:gd name="connsiteX12" fmla="*/ 7391400 w 7924800"/>
              <a:gd name="connsiteY12" fmla="*/ 12700 h 5194300"/>
              <a:gd name="connsiteX13" fmla="*/ 7696200 w 7924800"/>
              <a:gd name="connsiteY13" fmla="*/ 12700 h 5194300"/>
              <a:gd name="connsiteX14" fmla="*/ 7696200 w 7924800"/>
              <a:gd name="connsiteY14" fmla="*/ 317500 h 5194300"/>
              <a:gd name="connsiteX15" fmla="*/ 7696200 w 7924800"/>
              <a:gd name="connsiteY15" fmla="*/ 2451100 h 5194300"/>
              <a:gd name="connsiteX16" fmla="*/ 7924800 w 7924800"/>
              <a:gd name="connsiteY16" fmla="*/ 2451100 h 5194300"/>
              <a:gd name="connsiteX17" fmla="*/ 7924800 w 7924800"/>
              <a:gd name="connsiteY17" fmla="*/ 2755900 h 5194300"/>
              <a:gd name="connsiteX18" fmla="*/ 7696200 w 7924800"/>
              <a:gd name="connsiteY18" fmla="*/ 2755900 h 5194300"/>
              <a:gd name="connsiteX19" fmla="*/ 7696200 w 7924800"/>
              <a:gd name="connsiteY19" fmla="*/ 4889500 h 5194300"/>
              <a:gd name="connsiteX20" fmla="*/ 7696201 w 7924800"/>
              <a:gd name="connsiteY20" fmla="*/ 5194300 h 5194300"/>
              <a:gd name="connsiteX21" fmla="*/ 0 w 7924800"/>
              <a:gd name="connsiteY21" fmla="*/ 4203698 h 5194300"/>
              <a:gd name="connsiteX22" fmla="*/ 1 w 7924800"/>
              <a:gd name="connsiteY22" fmla="*/ 3819523 h 5194300"/>
              <a:gd name="connsiteX23" fmla="*/ 4224550 w 7924800"/>
              <a:gd name="connsiteY23" fmla="*/ 3819524 h 5194300"/>
              <a:gd name="connsiteX24" fmla="*/ 4175903 w 7924800"/>
              <a:gd name="connsiteY24" fmla="*/ 1438274 h 5194300"/>
              <a:gd name="connsiteX25" fmla="*/ 49353 w 7924800"/>
              <a:gd name="connsiteY25" fmla="*/ 1438274 h 5194300"/>
              <a:gd name="connsiteX26" fmla="*/ 49353 w 7924800"/>
              <a:gd name="connsiteY26" fmla="*/ 1054099 h 5194300"/>
              <a:gd name="connsiteX0" fmla="*/ 49353 w 7924800"/>
              <a:gd name="connsiteY0" fmla="*/ 1054099 h 5194300"/>
              <a:gd name="connsiteX1" fmla="*/ 5683767 w 7924800"/>
              <a:gd name="connsiteY1" fmla="*/ 1054099 h 5194300"/>
              <a:gd name="connsiteX2" fmla="*/ 5683768 w 7924800"/>
              <a:gd name="connsiteY2" fmla="*/ 1438274 h 5194300"/>
              <a:gd name="connsiteX3" fmla="*/ 4416942 w 7924800"/>
              <a:gd name="connsiteY3" fmla="*/ 1438274 h 5194300"/>
              <a:gd name="connsiteX4" fmla="*/ 4406701 w 7924800"/>
              <a:gd name="connsiteY4" fmla="*/ 2436812 h 5194300"/>
              <a:gd name="connsiteX5" fmla="*/ 4416943 w 7924800"/>
              <a:gd name="connsiteY5" fmla="*/ 2820987 h 5194300"/>
              <a:gd name="connsiteX6" fmla="*/ 4416942 w 7924800"/>
              <a:gd name="connsiteY6" fmla="*/ 3819524 h 5194300"/>
              <a:gd name="connsiteX7" fmla="*/ 7391401 w 7924800"/>
              <a:gd name="connsiteY7" fmla="*/ 4889502 h 5194300"/>
              <a:gd name="connsiteX8" fmla="*/ 7391401 w 7924800"/>
              <a:gd name="connsiteY8" fmla="*/ 2755902 h 5194300"/>
              <a:gd name="connsiteX9" fmla="*/ 7391400 w 7924800"/>
              <a:gd name="connsiteY9" fmla="*/ 317500 h 5194300"/>
              <a:gd name="connsiteX10" fmla="*/ 4800600 w 7924800"/>
              <a:gd name="connsiteY10" fmla="*/ 317500 h 5194300"/>
              <a:gd name="connsiteX11" fmla="*/ 4800600 w 7924800"/>
              <a:gd name="connsiteY11" fmla="*/ 12700 h 5194300"/>
              <a:gd name="connsiteX12" fmla="*/ 7391400 w 7924800"/>
              <a:gd name="connsiteY12" fmla="*/ 12700 h 5194300"/>
              <a:gd name="connsiteX13" fmla="*/ 7696200 w 7924800"/>
              <a:gd name="connsiteY13" fmla="*/ 12700 h 5194300"/>
              <a:gd name="connsiteX14" fmla="*/ 7696200 w 7924800"/>
              <a:gd name="connsiteY14" fmla="*/ 317500 h 5194300"/>
              <a:gd name="connsiteX15" fmla="*/ 7696200 w 7924800"/>
              <a:gd name="connsiteY15" fmla="*/ 2451100 h 5194300"/>
              <a:gd name="connsiteX16" fmla="*/ 7924800 w 7924800"/>
              <a:gd name="connsiteY16" fmla="*/ 2451100 h 5194300"/>
              <a:gd name="connsiteX17" fmla="*/ 7924800 w 7924800"/>
              <a:gd name="connsiteY17" fmla="*/ 2755900 h 5194300"/>
              <a:gd name="connsiteX18" fmla="*/ 7696200 w 7924800"/>
              <a:gd name="connsiteY18" fmla="*/ 2755900 h 5194300"/>
              <a:gd name="connsiteX19" fmla="*/ 7696200 w 7924800"/>
              <a:gd name="connsiteY19" fmla="*/ 4889500 h 5194300"/>
              <a:gd name="connsiteX20" fmla="*/ 7696201 w 7924800"/>
              <a:gd name="connsiteY20" fmla="*/ 5194300 h 5194300"/>
              <a:gd name="connsiteX21" fmla="*/ 0 w 7924800"/>
              <a:gd name="connsiteY21" fmla="*/ 4203698 h 5194300"/>
              <a:gd name="connsiteX22" fmla="*/ 1 w 7924800"/>
              <a:gd name="connsiteY22" fmla="*/ 3819523 h 5194300"/>
              <a:gd name="connsiteX23" fmla="*/ 4224550 w 7924800"/>
              <a:gd name="connsiteY23" fmla="*/ 3819524 h 5194300"/>
              <a:gd name="connsiteX24" fmla="*/ 4175903 w 7924800"/>
              <a:gd name="connsiteY24" fmla="*/ 1438274 h 5194300"/>
              <a:gd name="connsiteX25" fmla="*/ 49353 w 7924800"/>
              <a:gd name="connsiteY25" fmla="*/ 1438274 h 5194300"/>
              <a:gd name="connsiteX26" fmla="*/ 49353 w 7924800"/>
              <a:gd name="connsiteY26" fmla="*/ 1054099 h 5194300"/>
              <a:gd name="connsiteX0" fmla="*/ 49353 w 7924800"/>
              <a:gd name="connsiteY0" fmla="*/ 1054099 h 5194300"/>
              <a:gd name="connsiteX1" fmla="*/ 5683767 w 7924800"/>
              <a:gd name="connsiteY1" fmla="*/ 1054099 h 5194300"/>
              <a:gd name="connsiteX2" fmla="*/ 5683768 w 7924800"/>
              <a:gd name="connsiteY2" fmla="*/ 1438274 h 5194300"/>
              <a:gd name="connsiteX3" fmla="*/ 4416942 w 7924800"/>
              <a:gd name="connsiteY3" fmla="*/ 1438274 h 5194300"/>
              <a:gd name="connsiteX4" fmla="*/ 4406701 w 7924800"/>
              <a:gd name="connsiteY4" fmla="*/ 2436812 h 5194300"/>
              <a:gd name="connsiteX5" fmla="*/ 4416943 w 7924800"/>
              <a:gd name="connsiteY5" fmla="*/ 2820987 h 5194300"/>
              <a:gd name="connsiteX6" fmla="*/ 4416942 w 7924800"/>
              <a:gd name="connsiteY6" fmla="*/ 3819524 h 5194300"/>
              <a:gd name="connsiteX7" fmla="*/ 7391401 w 7924800"/>
              <a:gd name="connsiteY7" fmla="*/ 4889502 h 5194300"/>
              <a:gd name="connsiteX8" fmla="*/ 7391401 w 7924800"/>
              <a:gd name="connsiteY8" fmla="*/ 2755902 h 5194300"/>
              <a:gd name="connsiteX9" fmla="*/ 7391400 w 7924800"/>
              <a:gd name="connsiteY9" fmla="*/ 317500 h 5194300"/>
              <a:gd name="connsiteX10" fmla="*/ 4800600 w 7924800"/>
              <a:gd name="connsiteY10" fmla="*/ 317500 h 5194300"/>
              <a:gd name="connsiteX11" fmla="*/ 4800600 w 7924800"/>
              <a:gd name="connsiteY11" fmla="*/ 12700 h 5194300"/>
              <a:gd name="connsiteX12" fmla="*/ 7391400 w 7924800"/>
              <a:gd name="connsiteY12" fmla="*/ 12700 h 5194300"/>
              <a:gd name="connsiteX13" fmla="*/ 7696200 w 7924800"/>
              <a:gd name="connsiteY13" fmla="*/ 12700 h 5194300"/>
              <a:gd name="connsiteX14" fmla="*/ 7696200 w 7924800"/>
              <a:gd name="connsiteY14" fmla="*/ 317500 h 5194300"/>
              <a:gd name="connsiteX15" fmla="*/ 7696200 w 7924800"/>
              <a:gd name="connsiteY15" fmla="*/ 2451100 h 5194300"/>
              <a:gd name="connsiteX16" fmla="*/ 7924800 w 7924800"/>
              <a:gd name="connsiteY16" fmla="*/ 2451100 h 5194300"/>
              <a:gd name="connsiteX17" fmla="*/ 7924800 w 7924800"/>
              <a:gd name="connsiteY17" fmla="*/ 2755900 h 5194300"/>
              <a:gd name="connsiteX18" fmla="*/ 7696200 w 7924800"/>
              <a:gd name="connsiteY18" fmla="*/ 2755900 h 5194300"/>
              <a:gd name="connsiteX19" fmla="*/ 7696200 w 7924800"/>
              <a:gd name="connsiteY19" fmla="*/ 4889500 h 5194300"/>
              <a:gd name="connsiteX20" fmla="*/ 7696201 w 7924800"/>
              <a:gd name="connsiteY20" fmla="*/ 5194300 h 5194300"/>
              <a:gd name="connsiteX21" fmla="*/ 0 w 7924800"/>
              <a:gd name="connsiteY21" fmla="*/ 4203698 h 5194300"/>
              <a:gd name="connsiteX22" fmla="*/ 1 w 7924800"/>
              <a:gd name="connsiteY22" fmla="*/ 3819523 h 5194300"/>
              <a:gd name="connsiteX23" fmla="*/ 4224550 w 7924800"/>
              <a:gd name="connsiteY23" fmla="*/ 3819524 h 5194300"/>
              <a:gd name="connsiteX24" fmla="*/ 4175903 w 7924800"/>
              <a:gd name="connsiteY24" fmla="*/ 1438274 h 5194300"/>
              <a:gd name="connsiteX25" fmla="*/ 49353 w 7924800"/>
              <a:gd name="connsiteY25" fmla="*/ 1438274 h 5194300"/>
              <a:gd name="connsiteX26" fmla="*/ 49353 w 7924800"/>
              <a:gd name="connsiteY26" fmla="*/ 1054099 h 5194300"/>
              <a:gd name="connsiteX0" fmla="*/ 49353 w 7924800"/>
              <a:gd name="connsiteY0" fmla="*/ 1054099 h 5194300"/>
              <a:gd name="connsiteX1" fmla="*/ 5683767 w 7924800"/>
              <a:gd name="connsiteY1" fmla="*/ 1054099 h 5194300"/>
              <a:gd name="connsiteX2" fmla="*/ 5683768 w 7924800"/>
              <a:gd name="connsiteY2" fmla="*/ 1438274 h 5194300"/>
              <a:gd name="connsiteX3" fmla="*/ 4416942 w 7924800"/>
              <a:gd name="connsiteY3" fmla="*/ 1438274 h 5194300"/>
              <a:gd name="connsiteX4" fmla="*/ 4406701 w 7924800"/>
              <a:gd name="connsiteY4" fmla="*/ 2436812 h 5194300"/>
              <a:gd name="connsiteX5" fmla="*/ 4416943 w 7924800"/>
              <a:gd name="connsiteY5" fmla="*/ 2820987 h 5194300"/>
              <a:gd name="connsiteX6" fmla="*/ 4416942 w 7924800"/>
              <a:gd name="connsiteY6" fmla="*/ 3819524 h 5194300"/>
              <a:gd name="connsiteX7" fmla="*/ 7391401 w 7924800"/>
              <a:gd name="connsiteY7" fmla="*/ 4889502 h 5194300"/>
              <a:gd name="connsiteX8" fmla="*/ 7391401 w 7924800"/>
              <a:gd name="connsiteY8" fmla="*/ 2755902 h 5194300"/>
              <a:gd name="connsiteX9" fmla="*/ 7391400 w 7924800"/>
              <a:gd name="connsiteY9" fmla="*/ 317500 h 5194300"/>
              <a:gd name="connsiteX10" fmla="*/ 4800600 w 7924800"/>
              <a:gd name="connsiteY10" fmla="*/ 317500 h 5194300"/>
              <a:gd name="connsiteX11" fmla="*/ 4800600 w 7924800"/>
              <a:gd name="connsiteY11" fmla="*/ 12700 h 5194300"/>
              <a:gd name="connsiteX12" fmla="*/ 7391400 w 7924800"/>
              <a:gd name="connsiteY12" fmla="*/ 12700 h 5194300"/>
              <a:gd name="connsiteX13" fmla="*/ 7696200 w 7924800"/>
              <a:gd name="connsiteY13" fmla="*/ 12700 h 5194300"/>
              <a:gd name="connsiteX14" fmla="*/ 7696200 w 7924800"/>
              <a:gd name="connsiteY14" fmla="*/ 317500 h 5194300"/>
              <a:gd name="connsiteX15" fmla="*/ 7696200 w 7924800"/>
              <a:gd name="connsiteY15" fmla="*/ 2451100 h 5194300"/>
              <a:gd name="connsiteX16" fmla="*/ 7924800 w 7924800"/>
              <a:gd name="connsiteY16" fmla="*/ 2451100 h 5194300"/>
              <a:gd name="connsiteX17" fmla="*/ 7924800 w 7924800"/>
              <a:gd name="connsiteY17" fmla="*/ 2755900 h 5194300"/>
              <a:gd name="connsiteX18" fmla="*/ 7696200 w 7924800"/>
              <a:gd name="connsiteY18" fmla="*/ 2755900 h 5194300"/>
              <a:gd name="connsiteX19" fmla="*/ 7696200 w 7924800"/>
              <a:gd name="connsiteY19" fmla="*/ 4889500 h 5194300"/>
              <a:gd name="connsiteX20" fmla="*/ 7696201 w 7924800"/>
              <a:gd name="connsiteY20" fmla="*/ 5194300 h 5194300"/>
              <a:gd name="connsiteX21" fmla="*/ 4267200 w 7924800"/>
              <a:gd name="connsiteY21" fmla="*/ 5194300 h 5194300"/>
              <a:gd name="connsiteX22" fmla="*/ 0 w 7924800"/>
              <a:gd name="connsiteY22" fmla="*/ 4203698 h 5194300"/>
              <a:gd name="connsiteX23" fmla="*/ 1 w 7924800"/>
              <a:gd name="connsiteY23" fmla="*/ 3819523 h 5194300"/>
              <a:gd name="connsiteX24" fmla="*/ 4224550 w 7924800"/>
              <a:gd name="connsiteY24" fmla="*/ 3819524 h 5194300"/>
              <a:gd name="connsiteX25" fmla="*/ 4175903 w 7924800"/>
              <a:gd name="connsiteY25" fmla="*/ 1438274 h 5194300"/>
              <a:gd name="connsiteX26" fmla="*/ 49353 w 7924800"/>
              <a:gd name="connsiteY26" fmla="*/ 1438274 h 5194300"/>
              <a:gd name="connsiteX27" fmla="*/ 49353 w 7924800"/>
              <a:gd name="connsiteY27" fmla="*/ 1054099 h 5194300"/>
              <a:gd name="connsiteX0" fmla="*/ 49353 w 7924800"/>
              <a:gd name="connsiteY0" fmla="*/ 1054099 h 5194300"/>
              <a:gd name="connsiteX1" fmla="*/ 5683767 w 7924800"/>
              <a:gd name="connsiteY1" fmla="*/ 1054099 h 5194300"/>
              <a:gd name="connsiteX2" fmla="*/ 5683768 w 7924800"/>
              <a:gd name="connsiteY2" fmla="*/ 1438274 h 5194300"/>
              <a:gd name="connsiteX3" fmla="*/ 4416942 w 7924800"/>
              <a:gd name="connsiteY3" fmla="*/ 1438274 h 5194300"/>
              <a:gd name="connsiteX4" fmla="*/ 4406701 w 7924800"/>
              <a:gd name="connsiteY4" fmla="*/ 2436812 h 5194300"/>
              <a:gd name="connsiteX5" fmla="*/ 4416943 w 7924800"/>
              <a:gd name="connsiteY5" fmla="*/ 2820987 h 5194300"/>
              <a:gd name="connsiteX6" fmla="*/ 4343400 w 7924800"/>
              <a:gd name="connsiteY6" fmla="*/ 4889500 h 5194300"/>
              <a:gd name="connsiteX7" fmla="*/ 7391401 w 7924800"/>
              <a:gd name="connsiteY7" fmla="*/ 4889502 h 5194300"/>
              <a:gd name="connsiteX8" fmla="*/ 7391401 w 7924800"/>
              <a:gd name="connsiteY8" fmla="*/ 2755902 h 5194300"/>
              <a:gd name="connsiteX9" fmla="*/ 7391400 w 7924800"/>
              <a:gd name="connsiteY9" fmla="*/ 317500 h 5194300"/>
              <a:gd name="connsiteX10" fmla="*/ 4800600 w 7924800"/>
              <a:gd name="connsiteY10" fmla="*/ 317500 h 5194300"/>
              <a:gd name="connsiteX11" fmla="*/ 4800600 w 7924800"/>
              <a:gd name="connsiteY11" fmla="*/ 12700 h 5194300"/>
              <a:gd name="connsiteX12" fmla="*/ 7391400 w 7924800"/>
              <a:gd name="connsiteY12" fmla="*/ 12700 h 5194300"/>
              <a:gd name="connsiteX13" fmla="*/ 7696200 w 7924800"/>
              <a:gd name="connsiteY13" fmla="*/ 12700 h 5194300"/>
              <a:gd name="connsiteX14" fmla="*/ 7696200 w 7924800"/>
              <a:gd name="connsiteY14" fmla="*/ 317500 h 5194300"/>
              <a:gd name="connsiteX15" fmla="*/ 7696200 w 7924800"/>
              <a:gd name="connsiteY15" fmla="*/ 2451100 h 5194300"/>
              <a:gd name="connsiteX16" fmla="*/ 7924800 w 7924800"/>
              <a:gd name="connsiteY16" fmla="*/ 2451100 h 5194300"/>
              <a:gd name="connsiteX17" fmla="*/ 7924800 w 7924800"/>
              <a:gd name="connsiteY17" fmla="*/ 2755900 h 5194300"/>
              <a:gd name="connsiteX18" fmla="*/ 7696200 w 7924800"/>
              <a:gd name="connsiteY18" fmla="*/ 2755900 h 5194300"/>
              <a:gd name="connsiteX19" fmla="*/ 7696200 w 7924800"/>
              <a:gd name="connsiteY19" fmla="*/ 4889500 h 5194300"/>
              <a:gd name="connsiteX20" fmla="*/ 7696201 w 7924800"/>
              <a:gd name="connsiteY20" fmla="*/ 5194300 h 5194300"/>
              <a:gd name="connsiteX21" fmla="*/ 4267200 w 7924800"/>
              <a:gd name="connsiteY21" fmla="*/ 5194300 h 5194300"/>
              <a:gd name="connsiteX22" fmla="*/ 0 w 7924800"/>
              <a:gd name="connsiteY22" fmla="*/ 4203698 h 5194300"/>
              <a:gd name="connsiteX23" fmla="*/ 1 w 7924800"/>
              <a:gd name="connsiteY23" fmla="*/ 3819523 h 5194300"/>
              <a:gd name="connsiteX24" fmla="*/ 4224550 w 7924800"/>
              <a:gd name="connsiteY24" fmla="*/ 3819524 h 5194300"/>
              <a:gd name="connsiteX25" fmla="*/ 4175903 w 7924800"/>
              <a:gd name="connsiteY25" fmla="*/ 1438274 h 5194300"/>
              <a:gd name="connsiteX26" fmla="*/ 49353 w 7924800"/>
              <a:gd name="connsiteY26" fmla="*/ 1438274 h 5194300"/>
              <a:gd name="connsiteX27" fmla="*/ 49353 w 7924800"/>
              <a:gd name="connsiteY27" fmla="*/ 1054099 h 5194300"/>
              <a:gd name="connsiteX0" fmla="*/ 49352 w 7924799"/>
              <a:gd name="connsiteY0" fmla="*/ 1054099 h 5194300"/>
              <a:gd name="connsiteX1" fmla="*/ 5683766 w 7924799"/>
              <a:gd name="connsiteY1" fmla="*/ 1054099 h 5194300"/>
              <a:gd name="connsiteX2" fmla="*/ 5683767 w 7924799"/>
              <a:gd name="connsiteY2" fmla="*/ 1438274 h 5194300"/>
              <a:gd name="connsiteX3" fmla="*/ 4416941 w 7924799"/>
              <a:gd name="connsiteY3" fmla="*/ 1438274 h 5194300"/>
              <a:gd name="connsiteX4" fmla="*/ 4406700 w 7924799"/>
              <a:gd name="connsiteY4" fmla="*/ 2436812 h 5194300"/>
              <a:gd name="connsiteX5" fmla="*/ 4416942 w 7924799"/>
              <a:gd name="connsiteY5" fmla="*/ 2820987 h 5194300"/>
              <a:gd name="connsiteX6" fmla="*/ 4343399 w 7924799"/>
              <a:gd name="connsiteY6" fmla="*/ 4889500 h 5194300"/>
              <a:gd name="connsiteX7" fmla="*/ 7391400 w 7924799"/>
              <a:gd name="connsiteY7" fmla="*/ 4889502 h 5194300"/>
              <a:gd name="connsiteX8" fmla="*/ 7391400 w 7924799"/>
              <a:gd name="connsiteY8" fmla="*/ 2755902 h 5194300"/>
              <a:gd name="connsiteX9" fmla="*/ 7391399 w 7924799"/>
              <a:gd name="connsiteY9" fmla="*/ 317500 h 5194300"/>
              <a:gd name="connsiteX10" fmla="*/ 4800599 w 7924799"/>
              <a:gd name="connsiteY10" fmla="*/ 317500 h 5194300"/>
              <a:gd name="connsiteX11" fmla="*/ 4800599 w 7924799"/>
              <a:gd name="connsiteY11" fmla="*/ 12700 h 5194300"/>
              <a:gd name="connsiteX12" fmla="*/ 7391399 w 7924799"/>
              <a:gd name="connsiteY12" fmla="*/ 12700 h 5194300"/>
              <a:gd name="connsiteX13" fmla="*/ 7696199 w 7924799"/>
              <a:gd name="connsiteY13" fmla="*/ 12700 h 5194300"/>
              <a:gd name="connsiteX14" fmla="*/ 7696199 w 7924799"/>
              <a:gd name="connsiteY14" fmla="*/ 317500 h 5194300"/>
              <a:gd name="connsiteX15" fmla="*/ 7696199 w 7924799"/>
              <a:gd name="connsiteY15" fmla="*/ 2451100 h 5194300"/>
              <a:gd name="connsiteX16" fmla="*/ 7924799 w 7924799"/>
              <a:gd name="connsiteY16" fmla="*/ 2451100 h 5194300"/>
              <a:gd name="connsiteX17" fmla="*/ 7924799 w 7924799"/>
              <a:gd name="connsiteY17" fmla="*/ 2755900 h 5194300"/>
              <a:gd name="connsiteX18" fmla="*/ 7696199 w 7924799"/>
              <a:gd name="connsiteY18" fmla="*/ 2755900 h 5194300"/>
              <a:gd name="connsiteX19" fmla="*/ 7696199 w 7924799"/>
              <a:gd name="connsiteY19" fmla="*/ 4889500 h 5194300"/>
              <a:gd name="connsiteX20" fmla="*/ 7696200 w 7924799"/>
              <a:gd name="connsiteY20" fmla="*/ 5194300 h 5194300"/>
              <a:gd name="connsiteX21" fmla="*/ 4267199 w 7924799"/>
              <a:gd name="connsiteY21" fmla="*/ 5194300 h 5194300"/>
              <a:gd name="connsiteX22" fmla="*/ 3657599 w 7924799"/>
              <a:gd name="connsiteY22" fmla="*/ 5194300 h 5194300"/>
              <a:gd name="connsiteX23" fmla="*/ 0 w 7924799"/>
              <a:gd name="connsiteY23" fmla="*/ 3819523 h 5194300"/>
              <a:gd name="connsiteX24" fmla="*/ 4224549 w 7924799"/>
              <a:gd name="connsiteY24" fmla="*/ 3819524 h 5194300"/>
              <a:gd name="connsiteX25" fmla="*/ 4175902 w 7924799"/>
              <a:gd name="connsiteY25" fmla="*/ 1438274 h 5194300"/>
              <a:gd name="connsiteX26" fmla="*/ 49352 w 7924799"/>
              <a:gd name="connsiteY26" fmla="*/ 1438274 h 5194300"/>
              <a:gd name="connsiteX27" fmla="*/ 49352 w 7924799"/>
              <a:gd name="connsiteY27" fmla="*/ 1054099 h 5194300"/>
              <a:gd name="connsiteX0" fmla="*/ 0 w 7875447"/>
              <a:gd name="connsiteY0" fmla="*/ 1054099 h 5194300"/>
              <a:gd name="connsiteX1" fmla="*/ 5634414 w 7875447"/>
              <a:gd name="connsiteY1" fmla="*/ 1054099 h 5194300"/>
              <a:gd name="connsiteX2" fmla="*/ 5634415 w 7875447"/>
              <a:gd name="connsiteY2" fmla="*/ 1438274 h 5194300"/>
              <a:gd name="connsiteX3" fmla="*/ 4367589 w 7875447"/>
              <a:gd name="connsiteY3" fmla="*/ 1438274 h 5194300"/>
              <a:gd name="connsiteX4" fmla="*/ 4357348 w 7875447"/>
              <a:gd name="connsiteY4" fmla="*/ 2436812 h 5194300"/>
              <a:gd name="connsiteX5" fmla="*/ 4367590 w 7875447"/>
              <a:gd name="connsiteY5" fmla="*/ 2820987 h 5194300"/>
              <a:gd name="connsiteX6" fmla="*/ 4294047 w 7875447"/>
              <a:gd name="connsiteY6" fmla="*/ 4889500 h 5194300"/>
              <a:gd name="connsiteX7" fmla="*/ 7342048 w 7875447"/>
              <a:gd name="connsiteY7" fmla="*/ 4889502 h 5194300"/>
              <a:gd name="connsiteX8" fmla="*/ 7342048 w 7875447"/>
              <a:gd name="connsiteY8" fmla="*/ 2755902 h 5194300"/>
              <a:gd name="connsiteX9" fmla="*/ 7342047 w 7875447"/>
              <a:gd name="connsiteY9" fmla="*/ 317500 h 5194300"/>
              <a:gd name="connsiteX10" fmla="*/ 4751247 w 7875447"/>
              <a:gd name="connsiteY10" fmla="*/ 317500 h 5194300"/>
              <a:gd name="connsiteX11" fmla="*/ 4751247 w 7875447"/>
              <a:gd name="connsiteY11" fmla="*/ 12700 h 5194300"/>
              <a:gd name="connsiteX12" fmla="*/ 7342047 w 7875447"/>
              <a:gd name="connsiteY12" fmla="*/ 12700 h 5194300"/>
              <a:gd name="connsiteX13" fmla="*/ 7646847 w 7875447"/>
              <a:gd name="connsiteY13" fmla="*/ 12700 h 5194300"/>
              <a:gd name="connsiteX14" fmla="*/ 7646847 w 7875447"/>
              <a:gd name="connsiteY14" fmla="*/ 317500 h 5194300"/>
              <a:gd name="connsiteX15" fmla="*/ 7646847 w 7875447"/>
              <a:gd name="connsiteY15" fmla="*/ 2451100 h 5194300"/>
              <a:gd name="connsiteX16" fmla="*/ 7875447 w 7875447"/>
              <a:gd name="connsiteY16" fmla="*/ 2451100 h 5194300"/>
              <a:gd name="connsiteX17" fmla="*/ 7875447 w 7875447"/>
              <a:gd name="connsiteY17" fmla="*/ 2755900 h 5194300"/>
              <a:gd name="connsiteX18" fmla="*/ 7646847 w 7875447"/>
              <a:gd name="connsiteY18" fmla="*/ 2755900 h 5194300"/>
              <a:gd name="connsiteX19" fmla="*/ 7646847 w 7875447"/>
              <a:gd name="connsiteY19" fmla="*/ 4889500 h 5194300"/>
              <a:gd name="connsiteX20" fmla="*/ 7646848 w 7875447"/>
              <a:gd name="connsiteY20" fmla="*/ 5194300 h 5194300"/>
              <a:gd name="connsiteX21" fmla="*/ 4217847 w 7875447"/>
              <a:gd name="connsiteY21" fmla="*/ 5194300 h 5194300"/>
              <a:gd name="connsiteX22" fmla="*/ 3608247 w 7875447"/>
              <a:gd name="connsiteY22" fmla="*/ 5194300 h 5194300"/>
              <a:gd name="connsiteX23" fmla="*/ 3608246 w 7875447"/>
              <a:gd name="connsiteY23" fmla="*/ 4889503 h 5194300"/>
              <a:gd name="connsiteX24" fmla="*/ 4175197 w 7875447"/>
              <a:gd name="connsiteY24" fmla="*/ 3819524 h 5194300"/>
              <a:gd name="connsiteX25" fmla="*/ 4126550 w 7875447"/>
              <a:gd name="connsiteY25" fmla="*/ 1438274 h 5194300"/>
              <a:gd name="connsiteX26" fmla="*/ 0 w 7875447"/>
              <a:gd name="connsiteY26" fmla="*/ 1438274 h 5194300"/>
              <a:gd name="connsiteX27" fmla="*/ 0 w 7875447"/>
              <a:gd name="connsiteY27" fmla="*/ 1054099 h 5194300"/>
              <a:gd name="connsiteX0" fmla="*/ 0 w 7875447"/>
              <a:gd name="connsiteY0" fmla="*/ 1054099 h 5194300"/>
              <a:gd name="connsiteX1" fmla="*/ 5634414 w 7875447"/>
              <a:gd name="connsiteY1" fmla="*/ 1054099 h 5194300"/>
              <a:gd name="connsiteX2" fmla="*/ 4367589 w 7875447"/>
              <a:gd name="connsiteY2" fmla="*/ 1438274 h 5194300"/>
              <a:gd name="connsiteX3" fmla="*/ 4357348 w 7875447"/>
              <a:gd name="connsiteY3" fmla="*/ 2436812 h 5194300"/>
              <a:gd name="connsiteX4" fmla="*/ 4367590 w 7875447"/>
              <a:gd name="connsiteY4" fmla="*/ 2820987 h 5194300"/>
              <a:gd name="connsiteX5" fmla="*/ 4294047 w 7875447"/>
              <a:gd name="connsiteY5" fmla="*/ 4889500 h 5194300"/>
              <a:gd name="connsiteX6" fmla="*/ 7342048 w 7875447"/>
              <a:gd name="connsiteY6" fmla="*/ 4889502 h 5194300"/>
              <a:gd name="connsiteX7" fmla="*/ 7342048 w 7875447"/>
              <a:gd name="connsiteY7" fmla="*/ 2755902 h 5194300"/>
              <a:gd name="connsiteX8" fmla="*/ 7342047 w 7875447"/>
              <a:gd name="connsiteY8" fmla="*/ 317500 h 5194300"/>
              <a:gd name="connsiteX9" fmla="*/ 4751247 w 7875447"/>
              <a:gd name="connsiteY9" fmla="*/ 317500 h 5194300"/>
              <a:gd name="connsiteX10" fmla="*/ 4751247 w 7875447"/>
              <a:gd name="connsiteY10" fmla="*/ 12700 h 5194300"/>
              <a:gd name="connsiteX11" fmla="*/ 7342047 w 7875447"/>
              <a:gd name="connsiteY11" fmla="*/ 12700 h 5194300"/>
              <a:gd name="connsiteX12" fmla="*/ 7646847 w 7875447"/>
              <a:gd name="connsiteY12" fmla="*/ 12700 h 5194300"/>
              <a:gd name="connsiteX13" fmla="*/ 7646847 w 7875447"/>
              <a:gd name="connsiteY13" fmla="*/ 317500 h 5194300"/>
              <a:gd name="connsiteX14" fmla="*/ 7646847 w 7875447"/>
              <a:gd name="connsiteY14" fmla="*/ 2451100 h 5194300"/>
              <a:gd name="connsiteX15" fmla="*/ 7875447 w 7875447"/>
              <a:gd name="connsiteY15" fmla="*/ 2451100 h 5194300"/>
              <a:gd name="connsiteX16" fmla="*/ 7875447 w 7875447"/>
              <a:gd name="connsiteY16" fmla="*/ 2755900 h 5194300"/>
              <a:gd name="connsiteX17" fmla="*/ 7646847 w 7875447"/>
              <a:gd name="connsiteY17" fmla="*/ 2755900 h 5194300"/>
              <a:gd name="connsiteX18" fmla="*/ 7646847 w 7875447"/>
              <a:gd name="connsiteY18" fmla="*/ 4889500 h 5194300"/>
              <a:gd name="connsiteX19" fmla="*/ 7646848 w 7875447"/>
              <a:gd name="connsiteY19" fmla="*/ 5194300 h 5194300"/>
              <a:gd name="connsiteX20" fmla="*/ 4217847 w 7875447"/>
              <a:gd name="connsiteY20" fmla="*/ 5194300 h 5194300"/>
              <a:gd name="connsiteX21" fmla="*/ 3608247 w 7875447"/>
              <a:gd name="connsiteY21" fmla="*/ 5194300 h 5194300"/>
              <a:gd name="connsiteX22" fmla="*/ 3608246 w 7875447"/>
              <a:gd name="connsiteY22" fmla="*/ 4889503 h 5194300"/>
              <a:gd name="connsiteX23" fmla="*/ 4175197 w 7875447"/>
              <a:gd name="connsiteY23" fmla="*/ 3819524 h 5194300"/>
              <a:gd name="connsiteX24" fmla="*/ 4126550 w 7875447"/>
              <a:gd name="connsiteY24" fmla="*/ 1438274 h 5194300"/>
              <a:gd name="connsiteX25" fmla="*/ 0 w 7875447"/>
              <a:gd name="connsiteY25" fmla="*/ 1438274 h 5194300"/>
              <a:gd name="connsiteX26" fmla="*/ 0 w 7875447"/>
              <a:gd name="connsiteY26" fmla="*/ 1054099 h 5194300"/>
              <a:gd name="connsiteX0" fmla="*/ 0 w 7875447"/>
              <a:gd name="connsiteY0" fmla="*/ 1054099 h 5194300"/>
              <a:gd name="connsiteX1" fmla="*/ 4367589 w 7875447"/>
              <a:gd name="connsiteY1" fmla="*/ 1438274 h 5194300"/>
              <a:gd name="connsiteX2" fmla="*/ 4357348 w 7875447"/>
              <a:gd name="connsiteY2" fmla="*/ 2436812 h 5194300"/>
              <a:gd name="connsiteX3" fmla="*/ 4367590 w 7875447"/>
              <a:gd name="connsiteY3" fmla="*/ 2820987 h 5194300"/>
              <a:gd name="connsiteX4" fmla="*/ 4294047 w 7875447"/>
              <a:gd name="connsiteY4" fmla="*/ 4889500 h 5194300"/>
              <a:gd name="connsiteX5" fmla="*/ 7342048 w 7875447"/>
              <a:gd name="connsiteY5" fmla="*/ 4889502 h 5194300"/>
              <a:gd name="connsiteX6" fmla="*/ 7342048 w 7875447"/>
              <a:gd name="connsiteY6" fmla="*/ 2755902 h 5194300"/>
              <a:gd name="connsiteX7" fmla="*/ 7342047 w 7875447"/>
              <a:gd name="connsiteY7" fmla="*/ 317500 h 5194300"/>
              <a:gd name="connsiteX8" fmla="*/ 4751247 w 7875447"/>
              <a:gd name="connsiteY8" fmla="*/ 317500 h 5194300"/>
              <a:gd name="connsiteX9" fmla="*/ 4751247 w 7875447"/>
              <a:gd name="connsiteY9" fmla="*/ 12700 h 5194300"/>
              <a:gd name="connsiteX10" fmla="*/ 7342047 w 7875447"/>
              <a:gd name="connsiteY10" fmla="*/ 12700 h 5194300"/>
              <a:gd name="connsiteX11" fmla="*/ 7646847 w 7875447"/>
              <a:gd name="connsiteY11" fmla="*/ 12700 h 5194300"/>
              <a:gd name="connsiteX12" fmla="*/ 7646847 w 7875447"/>
              <a:gd name="connsiteY12" fmla="*/ 317500 h 5194300"/>
              <a:gd name="connsiteX13" fmla="*/ 7646847 w 7875447"/>
              <a:gd name="connsiteY13" fmla="*/ 2451100 h 5194300"/>
              <a:gd name="connsiteX14" fmla="*/ 7875447 w 7875447"/>
              <a:gd name="connsiteY14" fmla="*/ 2451100 h 5194300"/>
              <a:gd name="connsiteX15" fmla="*/ 7875447 w 7875447"/>
              <a:gd name="connsiteY15" fmla="*/ 2755900 h 5194300"/>
              <a:gd name="connsiteX16" fmla="*/ 7646847 w 7875447"/>
              <a:gd name="connsiteY16" fmla="*/ 2755900 h 5194300"/>
              <a:gd name="connsiteX17" fmla="*/ 7646847 w 7875447"/>
              <a:gd name="connsiteY17" fmla="*/ 4889500 h 5194300"/>
              <a:gd name="connsiteX18" fmla="*/ 7646848 w 7875447"/>
              <a:gd name="connsiteY18" fmla="*/ 5194300 h 5194300"/>
              <a:gd name="connsiteX19" fmla="*/ 4217847 w 7875447"/>
              <a:gd name="connsiteY19" fmla="*/ 5194300 h 5194300"/>
              <a:gd name="connsiteX20" fmla="*/ 3608247 w 7875447"/>
              <a:gd name="connsiteY20" fmla="*/ 5194300 h 5194300"/>
              <a:gd name="connsiteX21" fmla="*/ 3608246 w 7875447"/>
              <a:gd name="connsiteY21" fmla="*/ 4889503 h 5194300"/>
              <a:gd name="connsiteX22" fmla="*/ 4175197 w 7875447"/>
              <a:gd name="connsiteY22" fmla="*/ 3819524 h 5194300"/>
              <a:gd name="connsiteX23" fmla="*/ 4126550 w 7875447"/>
              <a:gd name="connsiteY23" fmla="*/ 1438274 h 5194300"/>
              <a:gd name="connsiteX24" fmla="*/ 0 w 7875447"/>
              <a:gd name="connsiteY24" fmla="*/ 1438274 h 5194300"/>
              <a:gd name="connsiteX25" fmla="*/ 0 w 7875447"/>
              <a:gd name="connsiteY25" fmla="*/ 1054099 h 5194300"/>
              <a:gd name="connsiteX0" fmla="*/ 0 w 7875447"/>
              <a:gd name="connsiteY0" fmla="*/ 1054099 h 5194300"/>
              <a:gd name="connsiteX1" fmla="*/ 4367589 w 7875447"/>
              <a:gd name="connsiteY1" fmla="*/ 1438274 h 5194300"/>
              <a:gd name="connsiteX2" fmla="*/ 4357348 w 7875447"/>
              <a:gd name="connsiteY2" fmla="*/ 2436812 h 5194300"/>
              <a:gd name="connsiteX3" fmla="*/ 4367590 w 7875447"/>
              <a:gd name="connsiteY3" fmla="*/ 2820987 h 5194300"/>
              <a:gd name="connsiteX4" fmla="*/ 4294047 w 7875447"/>
              <a:gd name="connsiteY4" fmla="*/ 4889500 h 5194300"/>
              <a:gd name="connsiteX5" fmla="*/ 7342048 w 7875447"/>
              <a:gd name="connsiteY5" fmla="*/ 4889502 h 5194300"/>
              <a:gd name="connsiteX6" fmla="*/ 7342048 w 7875447"/>
              <a:gd name="connsiteY6" fmla="*/ 2755902 h 5194300"/>
              <a:gd name="connsiteX7" fmla="*/ 7342047 w 7875447"/>
              <a:gd name="connsiteY7" fmla="*/ 317500 h 5194300"/>
              <a:gd name="connsiteX8" fmla="*/ 4751247 w 7875447"/>
              <a:gd name="connsiteY8" fmla="*/ 317500 h 5194300"/>
              <a:gd name="connsiteX9" fmla="*/ 4751247 w 7875447"/>
              <a:gd name="connsiteY9" fmla="*/ 12700 h 5194300"/>
              <a:gd name="connsiteX10" fmla="*/ 7342047 w 7875447"/>
              <a:gd name="connsiteY10" fmla="*/ 12700 h 5194300"/>
              <a:gd name="connsiteX11" fmla="*/ 7646847 w 7875447"/>
              <a:gd name="connsiteY11" fmla="*/ 12700 h 5194300"/>
              <a:gd name="connsiteX12" fmla="*/ 7646847 w 7875447"/>
              <a:gd name="connsiteY12" fmla="*/ 317500 h 5194300"/>
              <a:gd name="connsiteX13" fmla="*/ 7646847 w 7875447"/>
              <a:gd name="connsiteY13" fmla="*/ 2451100 h 5194300"/>
              <a:gd name="connsiteX14" fmla="*/ 7875447 w 7875447"/>
              <a:gd name="connsiteY14" fmla="*/ 2451100 h 5194300"/>
              <a:gd name="connsiteX15" fmla="*/ 7875447 w 7875447"/>
              <a:gd name="connsiteY15" fmla="*/ 2755900 h 5194300"/>
              <a:gd name="connsiteX16" fmla="*/ 7646847 w 7875447"/>
              <a:gd name="connsiteY16" fmla="*/ 2755900 h 5194300"/>
              <a:gd name="connsiteX17" fmla="*/ 7646847 w 7875447"/>
              <a:gd name="connsiteY17" fmla="*/ 4889500 h 5194300"/>
              <a:gd name="connsiteX18" fmla="*/ 7646848 w 7875447"/>
              <a:gd name="connsiteY18" fmla="*/ 5194300 h 5194300"/>
              <a:gd name="connsiteX19" fmla="*/ 4217847 w 7875447"/>
              <a:gd name="connsiteY19" fmla="*/ 5194300 h 5194300"/>
              <a:gd name="connsiteX20" fmla="*/ 3608247 w 7875447"/>
              <a:gd name="connsiteY20" fmla="*/ 5194300 h 5194300"/>
              <a:gd name="connsiteX21" fmla="*/ 3608246 w 7875447"/>
              <a:gd name="connsiteY21" fmla="*/ 4889503 h 5194300"/>
              <a:gd name="connsiteX22" fmla="*/ 4126550 w 7875447"/>
              <a:gd name="connsiteY22" fmla="*/ 1438274 h 5194300"/>
              <a:gd name="connsiteX23" fmla="*/ 0 w 7875447"/>
              <a:gd name="connsiteY23" fmla="*/ 1438274 h 5194300"/>
              <a:gd name="connsiteX24" fmla="*/ 0 w 7875447"/>
              <a:gd name="connsiteY24" fmla="*/ 1054099 h 5194300"/>
              <a:gd name="connsiteX0" fmla="*/ 0 w 7875447"/>
              <a:gd name="connsiteY0" fmla="*/ 1054099 h 5194300"/>
              <a:gd name="connsiteX1" fmla="*/ 4367589 w 7875447"/>
              <a:gd name="connsiteY1" fmla="*/ 1438274 h 5194300"/>
              <a:gd name="connsiteX2" fmla="*/ 4357348 w 7875447"/>
              <a:gd name="connsiteY2" fmla="*/ 2436812 h 5194300"/>
              <a:gd name="connsiteX3" fmla="*/ 4294047 w 7875447"/>
              <a:gd name="connsiteY3" fmla="*/ 4889500 h 5194300"/>
              <a:gd name="connsiteX4" fmla="*/ 7342048 w 7875447"/>
              <a:gd name="connsiteY4" fmla="*/ 4889502 h 5194300"/>
              <a:gd name="connsiteX5" fmla="*/ 7342048 w 7875447"/>
              <a:gd name="connsiteY5" fmla="*/ 2755902 h 5194300"/>
              <a:gd name="connsiteX6" fmla="*/ 7342047 w 7875447"/>
              <a:gd name="connsiteY6" fmla="*/ 317500 h 5194300"/>
              <a:gd name="connsiteX7" fmla="*/ 4751247 w 7875447"/>
              <a:gd name="connsiteY7" fmla="*/ 317500 h 5194300"/>
              <a:gd name="connsiteX8" fmla="*/ 4751247 w 7875447"/>
              <a:gd name="connsiteY8" fmla="*/ 12700 h 5194300"/>
              <a:gd name="connsiteX9" fmla="*/ 7342047 w 7875447"/>
              <a:gd name="connsiteY9" fmla="*/ 12700 h 5194300"/>
              <a:gd name="connsiteX10" fmla="*/ 7646847 w 7875447"/>
              <a:gd name="connsiteY10" fmla="*/ 12700 h 5194300"/>
              <a:gd name="connsiteX11" fmla="*/ 7646847 w 7875447"/>
              <a:gd name="connsiteY11" fmla="*/ 317500 h 5194300"/>
              <a:gd name="connsiteX12" fmla="*/ 7646847 w 7875447"/>
              <a:gd name="connsiteY12" fmla="*/ 2451100 h 5194300"/>
              <a:gd name="connsiteX13" fmla="*/ 7875447 w 7875447"/>
              <a:gd name="connsiteY13" fmla="*/ 2451100 h 5194300"/>
              <a:gd name="connsiteX14" fmla="*/ 7875447 w 7875447"/>
              <a:gd name="connsiteY14" fmla="*/ 2755900 h 5194300"/>
              <a:gd name="connsiteX15" fmla="*/ 7646847 w 7875447"/>
              <a:gd name="connsiteY15" fmla="*/ 2755900 h 5194300"/>
              <a:gd name="connsiteX16" fmla="*/ 7646847 w 7875447"/>
              <a:gd name="connsiteY16" fmla="*/ 4889500 h 5194300"/>
              <a:gd name="connsiteX17" fmla="*/ 7646848 w 7875447"/>
              <a:gd name="connsiteY17" fmla="*/ 5194300 h 5194300"/>
              <a:gd name="connsiteX18" fmla="*/ 4217847 w 7875447"/>
              <a:gd name="connsiteY18" fmla="*/ 5194300 h 5194300"/>
              <a:gd name="connsiteX19" fmla="*/ 3608247 w 7875447"/>
              <a:gd name="connsiteY19" fmla="*/ 5194300 h 5194300"/>
              <a:gd name="connsiteX20" fmla="*/ 3608246 w 7875447"/>
              <a:gd name="connsiteY20" fmla="*/ 4889503 h 5194300"/>
              <a:gd name="connsiteX21" fmla="*/ 4126550 w 7875447"/>
              <a:gd name="connsiteY21" fmla="*/ 1438274 h 5194300"/>
              <a:gd name="connsiteX22" fmla="*/ 0 w 7875447"/>
              <a:gd name="connsiteY22" fmla="*/ 1438274 h 5194300"/>
              <a:gd name="connsiteX23" fmla="*/ 0 w 7875447"/>
              <a:gd name="connsiteY23" fmla="*/ 1054099 h 5194300"/>
              <a:gd name="connsiteX0" fmla="*/ 0 w 7875447"/>
              <a:gd name="connsiteY0" fmla="*/ 1054099 h 5194300"/>
              <a:gd name="connsiteX1" fmla="*/ 4367589 w 7875447"/>
              <a:gd name="connsiteY1" fmla="*/ 1438274 h 5194300"/>
              <a:gd name="connsiteX2" fmla="*/ 4294047 w 7875447"/>
              <a:gd name="connsiteY2" fmla="*/ 4889500 h 5194300"/>
              <a:gd name="connsiteX3" fmla="*/ 7342048 w 7875447"/>
              <a:gd name="connsiteY3" fmla="*/ 4889502 h 5194300"/>
              <a:gd name="connsiteX4" fmla="*/ 7342048 w 7875447"/>
              <a:gd name="connsiteY4" fmla="*/ 2755902 h 5194300"/>
              <a:gd name="connsiteX5" fmla="*/ 7342047 w 7875447"/>
              <a:gd name="connsiteY5" fmla="*/ 317500 h 5194300"/>
              <a:gd name="connsiteX6" fmla="*/ 4751247 w 7875447"/>
              <a:gd name="connsiteY6" fmla="*/ 317500 h 5194300"/>
              <a:gd name="connsiteX7" fmla="*/ 4751247 w 7875447"/>
              <a:gd name="connsiteY7" fmla="*/ 12700 h 5194300"/>
              <a:gd name="connsiteX8" fmla="*/ 7342047 w 7875447"/>
              <a:gd name="connsiteY8" fmla="*/ 12700 h 5194300"/>
              <a:gd name="connsiteX9" fmla="*/ 7646847 w 7875447"/>
              <a:gd name="connsiteY9" fmla="*/ 12700 h 5194300"/>
              <a:gd name="connsiteX10" fmla="*/ 7646847 w 7875447"/>
              <a:gd name="connsiteY10" fmla="*/ 317500 h 5194300"/>
              <a:gd name="connsiteX11" fmla="*/ 7646847 w 7875447"/>
              <a:gd name="connsiteY11" fmla="*/ 2451100 h 5194300"/>
              <a:gd name="connsiteX12" fmla="*/ 7875447 w 7875447"/>
              <a:gd name="connsiteY12" fmla="*/ 2451100 h 5194300"/>
              <a:gd name="connsiteX13" fmla="*/ 7875447 w 7875447"/>
              <a:gd name="connsiteY13" fmla="*/ 2755900 h 5194300"/>
              <a:gd name="connsiteX14" fmla="*/ 7646847 w 7875447"/>
              <a:gd name="connsiteY14" fmla="*/ 2755900 h 5194300"/>
              <a:gd name="connsiteX15" fmla="*/ 7646847 w 7875447"/>
              <a:gd name="connsiteY15" fmla="*/ 4889500 h 5194300"/>
              <a:gd name="connsiteX16" fmla="*/ 7646848 w 7875447"/>
              <a:gd name="connsiteY16" fmla="*/ 5194300 h 5194300"/>
              <a:gd name="connsiteX17" fmla="*/ 4217847 w 7875447"/>
              <a:gd name="connsiteY17" fmla="*/ 5194300 h 5194300"/>
              <a:gd name="connsiteX18" fmla="*/ 3608247 w 7875447"/>
              <a:gd name="connsiteY18" fmla="*/ 5194300 h 5194300"/>
              <a:gd name="connsiteX19" fmla="*/ 3608246 w 7875447"/>
              <a:gd name="connsiteY19" fmla="*/ 4889503 h 5194300"/>
              <a:gd name="connsiteX20" fmla="*/ 4126550 w 7875447"/>
              <a:gd name="connsiteY20" fmla="*/ 1438274 h 5194300"/>
              <a:gd name="connsiteX21" fmla="*/ 0 w 7875447"/>
              <a:gd name="connsiteY21" fmla="*/ 1438274 h 5194300"/>
              <a:gd name="connsiteX22" fmla="*/ 0 w 7875447"/>
              <a:gd name="connsiteY22" fmla="*/ 1054099 h 5194300"/>
              <a:gd name="connsiteX0" fmla="*/ 0 w 7875447"/>
              <a:gd name="connsiteY0" fmla="*/ 1054099 h 5194300"/>
              <a:gd name="connsiteX1" fmla="*/ 4367589 w 7875447"/>
              <a:gd name="connsiteY1" fmla="*/ 1438274 h 5194300"/>
              <a:gd name="connsiteX2" fmla="*/ 4294047 w 7875447"/>
              <a:gd name="connsiteY2" fmla="*/ 4889500 h 5194300"/>
              <a:gd name="connsiteX3" fmla="*/ 7342048 w 7875447"/>
              <a:gd name="connsiteY3" fmla="*/ 4889502 h 5194300"/>
              <a:gd name="connsiteX4" fmla="*/ 7342048 w 7875447"/>
              <a:gd name="connsiteY4" fmla="*/ 2755902 h 5194300"/>
              <a:gd name="connsiteX5" fmla="*/ 7342047 w 7875447"/>
              <a:gd name="connsiteY5" fmla="*/ 317500 h 5194300"/>
              <a:gd name="connsiteX6" fmla="*/ 4751247 w 7875447"/>
              <a:gd name="connsiteY6" fmla="*/ 317500 h 5194300"/>
              <a:gd name="connsiteX7" fmla="*/ 4751247 w 7875447"/>
              <a:gd name="connsiteY7" fmla="*/ 12700 h 5194300"/>
              <a:gd name="connsiteX8" fmla="*/ 7342047 w 7875447"/>
              <a:gd name="connsiteY8" fmla="*/ 12700 h 5194300"/>
              <a:gd name="connsiteX9" fmla="*/ 7646847 w 7875447"/>
              <a:gd name="connsiteY9" fmla="*/ 12700 h 5194300"/>
              <a:gd name="connsiteX10" fmla="*/ 7646847 w 7875447"/>
              <a:gd name="connsiteY10" fmla="*/ 317500 h 5194300"/>
              <a:gd name="connsiteX11" fmla="*/ 7646847 w 7875447"/>
              <a:gd name="connsiteY11" fmla="*/ 2451100 h 5194300"/>
              <a:gd name="connsiteX12" fmla="*/ 7875447 w 7875447"/>
              <a:gd name="connsiteY12" fmla="*/ 2451100 h 5194300"/>
              <a:gd name="connsiteX13" fmla="*/ 7875447 w 7875447"/>
              <a:gd name="connsiteY13" fmla="*/ 2755900 h 5194300"/>
              <a:gd name="connsiteX14" fmla="*/ 7646847 w 7875447"/>
              <a:gd name="connsiteY14" fmla="*/ 2755900 h 5194300"/>
              <a:gd name="connsiteX15" fmla="*/ 7646847 w 7875447"/>
              <a:gd name="connsiteY15" fmla="*/ 4889500 h 5194300"/>
              <a:gd name="connsiteX16" fmla="*/ 7646848 w 7875447"/>
              <a:gd name="connsiteY16" fmla="*/ 5194300 h 5194300"/>
              <a:gd name="connsiteX17" fmla="*/ 4217847 w 7875447"/>
              <a:gd name="connsiteY17" fmla="*/ 5194300 h 5194300"/>
              <a:gd name="connsiteX18" fmla="*/ 3608247 w 7875447"/>
              <a:gd name="connsiteY18" fmla="*/ 5194300 h 5194300"/>
              <a:gd name="connsiteX19" fmla="*/ 3608246 w 7875447"/>
              <a:gd name="connsiteY19" fmla="*/ 4889503 h 5194300"/>
              <a:gd name="connsiteX20" fmla="*/ 0 w 7875447"/>
              <a:gd name="connsiteY20" fmla="*/ 1438274 h 5194300"/>
              <a:gd name="connsiteX21" fmla="*/ 0 w 7875447"/>
              <a:gd name="connsiteY21" fmla="*/ 1054099 h 5194300"/>
              <a:gd name="connsiteX0" fmla="*/ 0 w 7875447"/>
              <a:gd name="connsiteY0" fmla="*/ 1054099 h 5194300"/>
              <a:gd name="connsiteX1" fmla="*/ 4294047 w 7875447"/>
              <a:gd name="connsiteY1" fmla="*/ 4889500 h 5194300"/>
              <a:gd name="connsiteX2" fmla="*/ 7342048 w 7875447"/>
              <a:gd name="connsiteY2" fmla="*/ 4889502 h 5194300"/>
              <a:gd name="connsiteX3" fmla="*/ 7342048 w 7875447"/>
              <a:gd name="connsiteY3" fmla="*/ 2755902 h 5194300"/>
              <a:gd name="connsiteX4" fmla="*/ 7342047 w 7875447"/>
              <a:gd name="connsiteY4" fmla="*/ 317500 h 5194300"/>
              <a:gd name="connsiteX5" fmla="*/ 4751247 w 7875447"/>
              <a:gd name="connsiteY5" fmla="*/ 317500 h 5194300"/>
              <a:gd name="connsiteX6" fmla="*/ 4751247 w 7875447"/>
              <a:gd name="connsiteY6" fmla="*/ 12700 h 5194300"/>
              <a:gd name="connsiteX7" fmla="*/ 7342047 w 7875447"/>
              <a:gd name="connsiteY7" fmla="*/ 12700 h 5194300"/>
              <a:gd name="connsiteX8" fmla="*/ 7646847 w 7875447"/>
              <a:gd name="connsiteY8" fmla="*/ 12700 h 5194300"/>
              <a:gd name="connsiteX9" fmla="*/ 7646847 w 7875447"/>
              <a:gd name="connsiteY9" fmla="*/ 317500 h 5194300"/>
              <a:gd name="connsiteX10" fmla="*/ 7646847 w 7875447"/>
              <a:gd name="connsiteY10" fmla="*/ 2451100 h 5194300"/>
              <a:gd name="connsiteX11" fmla="*/ 7875447 w 7875447"/>
              <a:gd name="connsiteY11" fmla="*/ 2451100 h 5194300"/>
              <a:gd name="connsiteX12" fmla="*/ 7875447 w 7875447"/>
              <a:gd name="connsiteY12" fmla="*/ 2755900 h 5194300"/>
              <a:gd name="connsiteX13" fmla="*/ 7646847 w 7875447"/>
              <a:gd name="connsiteY13" fmla="*/ 2755900 h 5194300"/>
              <a:gd name="connsiteX14" fmla="*/ 7646847 w 7875447"/>
              <a:gd name="connsiteY14" fmla="*/ 4889500 h 5194300"/>
              <a:gd name="connsiteX15" fmla="*/ 7646848 w 7875447"/>
              <a:gd name="connsiteY15" fmla="*/ 5194300 h 5194300"/>
              <a:gd name="connsiteX16" fmla="*/ 4217847 w 7875447"/>
              <a:gd name="connsiteY16" fmla="*/ 5194300 h 5194300"/>
              <a:gd name="connsiteX17" fmla="*/ 3608247 w 7875447"/>
              <a:gd name="connsiteY17" fmla="*/ 5194300 h 5194300"/>
              <a:gd name="connsiteX18" fmla="*/ 3608246 w 7875447"/>
              <a:gd name="connsiteY18" fmla="*/ 4889503 h 5194300"/>
              <a:gd name="connsiteX19" fmla="*/ 0 w 7875447"/>
              <a:gd name="connsiteY19" fmla="*/ 1438274 h 5194300"/>
              <a:gd name="connsiteX20" fmla="*/ 0 w 7875447"/>
              <a:gd name="connsiteY20" fmla="*/ 1054099 h 5194300"/>
              <a:gd name="connsiteX0" fmla="*/ 0 w 7875447"/>
              <a:gd name="connsiteY0" fmla="*/ 1438274 h 5194300"/>
              <a:gd name="connsiteX1" fmla="*/ 4294047 w 7875447"/>
              <a:gd name="connsiteY1" fmla="*/ 4889500 h 5194300"/>
              <a:gd name="connsiteX2" fmla="*/ 7342048 w 7875447"/>
              <a:gd name="connsiteY2" fmla="*/ 4889502 h 5194300"/>
              <a:gd name="connsiteX3" fmla="*/ 7342048 w 7875447"/>
              <a:gd name="connsiteY3" fmla="*/ 2755902 h 5194300"/>
              <a:gd name="connsiteX4" fmla="*/ 7342047 w 7875447"/>
              <a:gd name="connsiteY4" fmla="*/ 317500 h 5194300"/>
              <a:gd name="connsiteX5" fmla="*/ 4751247 w 7875447"/>
              <a:gd name="connsiteY5" fmla="*/ 317500 h 5194300"/>
              <a:gd name="connsiteX6" fmla="*/ 4751247 w 7875447"/>
              <a:gd name="connsiteY6" fmla="*/ 12700 h 5194300"/>
              <a:gd name="connsiteX7" fmla="*/ 7342047 w 7875447"/>
              <a:gd name="connsiteY7" fmla="*/ 12700 h 5194300"/>
              <a:gd name="connsiteX8" fmla="*/ 7646847 w 7875447"/>
              <a:gd name="connsiteY8" fmla="*/ 12700 h 5194300"/>
              <a:gd name="connsiteX9" fmla="*/ 7646847 w 7875447"/>
              <a:gd name="connsiteY9" fmla="*/ 317500 h 5194300"/>
              <a:gd name="connsiteX10" fmla="*/ 7646847 w 7875447"/>
              <a:gd name="connsiteY10" fmla="*/ 2451100 h 5194300"/>
              <a:gd name="connsiteX11" fmla="*/ 7875447 w 7875447"/>
              <a:gd name="connsiteY11" fmla="*/ 2451100 h 5194300"/>
              <a:gd name="connsiteX12" fmla="*/ 7875447 w 7875447"/>
              <a:gd name="connsiteY12" fmla="*/ 2755900 h 5194300"/>
              <a:gd name="connsiteX13" fmla="*/ 7646847 w 7875447"/>
              <a:gd name="connsiteY13" fmla="*/ 2755900 h 5194300"/>
              <a:gd name="connsiteX14" fmla="*/ 7646847 w 7875447"/>
              <a:gd name="connsiteY14" fmla="*/ 4889500 h 5194300"/>
              <a:gd name="connsiteX15" fmla="*/ 7646848 w 7875447"/>
              <a:gd name="connsiteY15" fmla="*/ 5194300 h 5194300"/>
              <a:gd name="connsiteX16" fmla="*/ 4217847 w 7875447"/>
              <a:gd name="connsiteY16" fmla="*/ 5194300 h 5194300"/>
              <a:gd name="connsiteX17" fmla="*/ 3608247 w 7875447"/>
              <a:gd name="connsiteY17" fmla="*/ 5194300 h 5194300"/>
              <a:gd name="connsiteX18" fmla="*/ 3608246 w 7875447"/>
              <a:gd name="connsiteY18" fmla="*/ 4889503 h 5194300"/>
              <a:gd name="connsiteX19" fmla="*/ 0 w 7875447"/>
              <a:gd name="connsiteY19" fmla="*/ 1438274 h 5194300"/>
              <a:gd name="connsiteX0" fmla="*/ 0 w 4267201"/>
              <a:gd name="connsiteY0" fmla="*/ 4889503 h 5194300"/>
              <a:gd name="connsiteX1" fmla="*/ 685801 w 4267201"/>
              <a:gd name="connsiteY1" fmla="*/ 4889500 h 5194300"/>
              <a:gd name="connsiteX2" fmla="*/ 3733802 w 4267201"/>
              <a:gd name="connsiteY2" fmla="*/ 4889502 h 5194300"/>
              <a:gd name="connsiteX3" fmla="*/ 3733802 w 4267201"/>
              <a:gd name="connsiteY3" fmla="*/ 2755902 h 5194300"/>
              <a:gd name="connsiteX4" fmla="*/ 3733801 w 4267201"/>
              <a:gd name="connsiteY4" fmla="*/ 317500 h 5194300"/>
              <a:gd name="connsiteX5" fmla="*/ 1143001 w 4267201"/>
              <a:gd name="connsiteY5" fmla="*/ 317500 h 5194300"/>
              <a:gd name="connsiteX6" fmla="*/ 1143001 w 4267201"/>
              <a:gd name="connsiteY6" fmla="*/ 12700 h 5194300"/>
              <a:gd name="connsiteX7" fmla="*/ 3733801 w 4267201"/>
              <a:gd name="connsiteY7" fmla="*/ 12700 h 5194300"/>
              <a:gd name="connsiteX8" fmla="*/ 4038601 w 4267201"/>
              <a:gd name="connsiteY8" fmla="*/ 12700 h 5194300"/>
              <a:gd name="connsiteX9" fmla="*/ 4038601 w 4267201"/>
              <a:gd name="connsiteY9" fmla="*/ 317500 h 5194300"/>
              <a:gd name="connsiteX10" fmla="*/ 4038601 w 4267201"/>
              <a:gd name="connsiteY10" fmla="*/ 2451100 h 5194300"/>
              <a:gd name="connsiteX11" fmla="*/ 4267201 w 4267201"/>
              <a:gd name="connsiteY11" fmla="*/ 2451100 h 5194300"/>
              <a:gd name="connsiteX12" fmla="*/ 4267201 w 4267201"/>
              <a:gd name="connsiteY12" fmla="*/ 2755900 h 5194300"/>
              <a:gd name="connsiteX13" fmla="*/ 4038601 w 4267201"/>
              <a:gd name="connsiteY13" fmla="*/ 2755900 h 5194300"/>
              <a:gd name="connsiteX14" fmla="*/ 4038601 w 4267201"/>
              <a:gd name="connsiteY14" fmla="*/ 4889500 h 5194300"/>
              <a:gd name="connsiteX15" fmla="*/ 4038602 w 4267201"/>
              <a:gd name="connsiteY15" fmla="*/ 5194300 h 5194300"/>
              <a:gd name="connsiteX16" fmla="*/ 609601 w 4267201"/>
              <a:gd name="connsiteY16" fmla="*/ 5194300 h 5194300"/>
              <a:gd name="connsiteX17" fmla="*/ 1 w 4267201"/>
              <a:gd name="connsiteY17" fmla="*/ 5194300 h 5194300"/>
              <a:gd name="connsiteX18" fmla="*/ 0 w 4267201"/>
              <a:gd name="connsiteY18" fmla="*/ 4889503 h 5194300"/>
              <a:gd name="connsiteX0" fmla="*/ 0 w 4267201"/>
              <a:gd name="connsiteY0" fmla="*/ 4889503 h 5194300"/>
              <a:gd name="connsiteX1" fmla="*/ 685801 w 4267201"/>
              <a:gd name="connsiteY1" fmla="*/ 4889500 h 5194300"/>
              <a:gd name="connsiteX2" fmla="*/ 3733802 w 4267201"/>
              <a:gd name="connsiteY2" fmla="*/ 4889502 h 5194300"/>
              <a:gd name="connsiteX3" fmla="*/ 3733802 w 4267201"/>
              <a:gd name="connsiteY3" fmla="*/ 2755902 h 5194300"/>
              <a:gd name="connsiteX4" fmla="*/ 3733801 w 4267201"/>
              <a:gd name="connsiteY4" fmla="*/ 317500 h 5194300"/>
              <a:gd name="connsiteX5" fmla="*/ 1143001 w 4267201"/>
              <a:gd name="connsiteY5" fmla="*/ 317500 h 5194300"/>
              <a:gd name="connsiteX6" fmla="*/ 1143001 w 4267201"/>
              <a:gd name="connsiteY6" fmla="*/ 12700 h 5194300"/>
              <a:gd name="connsiteX7" fmla="*/ 3733801 w 4267201"/>
              <a:gd name="connsiteY7" fmla="*/ 12700 h 5194300"/>
              <a:gd name="connsiteX8" fmla="*/ 4038601 w 4267201"/>
              <a:gd name="connsiteY8" fmla="*/ 12700 h 5194300"/>
              <a:gd name="connsiteX9" fmla="*/ 4038601 w 4267201"/>
              <a:gd name="connsiteY9" fmla="*/ 317500 h 5194300"/>
              <a:gd name="connsiteX10" fmla="*/ 4038601 w 4267201"/>
              <a:gd name="connsiteY10" fmla="*/ 2451100 h 5194300"/>
              <a:gd name="connsiteX11" fmla="*/ 4267201 w 4267201"/>
              <a:gd name="connsiteY11" fmla="*/ 2451100 h 5194300"/>
              <a:gd name="connsiteX12" fmla="*/ 4267201 w 4267201"/>
              <a:gd name="connsiteY12" fmla="*/ 2755900 h 5194300"/>
              <a:gd name="connsiteX13" fmla="*/ 4038601 w 4267201"/>
              <a:gd name="connsiteY13" fmla="*/ 2755900 h 5194300"/>
              <a:gd name="connsiteX14" fmla="*/ 4038601 w 4267201"/>
              <a:gd name="connsiteY14" fmla="*/ 4889500 h 5194300"/>
              <a:gd name="connsiteX15" fmla="*/ 4038600 w 4267201"/>
              <a:gd name="connsiteY15" fmla="*/ 5041903 h 5194300"/>
              <a:gd name="connsiteX16" fmla="*/ 609601 w 4267201"/>
              <a:gd name="connsiteY16" fmla="*/ 5194300 h 5194300"/>
              <a:gd name="connsiteX17" fmla="*/ 1 w 4267201"/>
              <a:gd name="connsiteY17" fmla="*/ 5194300 h 5194300"/>
              <a:gd name="connsiteX18" fmla="*/ 0 w 4267201"/>
              <a:gd name="connsiteY18" fmla="*/ 4889503 h 5194300"/>
              <a:gd name="connsiteX0" fmla="*/ 0 w 4267201"/>
              <a:gd name="connsiteY0" fmla="*/ 4889503 h 5194300"/>
              <a:gd name="connsiteX1" fmla="*/ 685801 w 4267201"/>
              <a:gd name="connsiteY1" fmla="*/ 4889500 h 5194300"/>
              <a:gd name="connsiteX2" fmla="*/ 3733802 w 4267201"/>
              <a:gd name="connsiteY2" fmla="*/ 4889502 h 5194300"/>
              <a:gd name="connsiteX3" fmla="*/ 3733802 w 4267201"/>
              <a:gd name="connsiteY3" fmla="*/ 2755902 h 5194300"/>
              <a:gd name="connsiteX4" fmla="*/ 3733801 w 4267201"/>
              <a:gd name="connsiteY4" fmla="*/ 317500 h 5194300"/>
              <a:gd name="connsiteX5" fmla="*/ 1143001 w 4267201"/>
              <a:gd name="connsiteY5" fmla="*/ 317500 h 5194300"/>
              <a:gd name="connsiteX6" fmla="*/ 1143001 w 4267201"/>
              <a:gd name="connsiteY6" fmla="*/ 12700 h 5194300"/>
              <a:gd name="connsiteX7" fmla="*/ 3733801 w 4267201"/>
              <a:gd name="connsiteY7" fmla="*/ 12700 h 5194300"/>
              <a:gd name="connsiteX8" fmla="*/ 4038601 w 4267201"/>
              <a:gd name="connsiteY8" fmla="*/ 12700 h 5194300"/>
              <a:gd name="connsiteX9" fmla="*/ 4038601 w 4267201"/>
              <a:gd name="connsiteY9" fmla="*/ 317500 h 5194300"/>
              <a:gd name="connsiteX10" fmla="*/ 4038601 w 4267201"/>
              <a:gd name="connsiteY10" fmla="*/ 2451100 h 5194300"/>
              <a:gd name="connsiteX11" fmla="*/ 4267201 w 4267201"/>
              <a:gd name="connsiteY11" fmla="*/ 2451100 h 5194300"/>
              <a:gd name="connsiteX12" fmla="*/ 4267201 w 4267201"/>
              <a:gd name="connsiteY12" fmla="*/ 2755900 h 5194300"/>
              <a:gd name="connsiteX13" fmla="*/ 4038601 w 4267201"/>
              <a:gd name="connsiteY13" fmla="*/ 2755900 h 5194300"/>
              <a:gd name="connsiteX14" fmla="*/ 4038601 w 4267201"/>
              <a:gd name="connsiteY14" fmla="*/ 4889500 h 5194300"/>
              <a:gd name="connsiteX15" fmla="*/ 4038600 w 4267201"/>
              <a:gd name="connsiteY15" fmla="*/ 5041903 h 5194300"/>
              <a:gd name="connsiteX16" fmla="*/ 1752600 w 4267201"/>
              <a:gd name="connsiteY16" fmla="*/ 5041903 h 5194300"/>
              <a:gd name="connsiteX17" fmla="*/ 1 w 4267201"/>
              <a:gd name="connsiteY17" fmla="*/ 5194300 h 5194300"/>
              <a:gd name="connsiteX18" fmla="*/ 0 w 4267201"/>
              <a:gd name="connsiteY18" fmla="*/ 4889503 h 5194300"/>
              <a:gd name="connsiteX0" fmla="*/ 0 w 4267201"/>
              <a:gd name="connsiteY0" fmla="*/ 4889503 h 5041903"/>
              <a:gd name="connsiteX1" fmla="*/ 685801 w 4267201"/>
              <a:gd name="connsiteY1" fmla="*/ 4889500 h 5041903"/>
              <a:gd name="connsiteX2" fmla="*/ 3733802 w 4267201"/>
              <a:gd name="connsiteY2" fmla="*/ 4889502 h 5041903"/>
              <a:gd name="connsiteX3" fmla="*/ 3733802 w 4267201"/>
              <a:gd name="connsiteY3" fmla="*/ 2755902 h 5041903"/>
              <a:gd name="connsiteX4" fmla="*/ 3733801 w 4267201"/>
              <a:gd name="connsiteY4" fmla="*/ 317500 h 5041903"/>
              <a:gd name="connsiteX5" fmla="*/ 1143001 w 4267201"/>
              <a:gd name="connsiteY5" fmla="*/ 317500 h 5041903"/>
              <a:gd name="connsiteX6" fmla="*/ 1143001 w 4267201"/>
              <a:gd name="connsiteY6" fmla="*/ 12700 h 5041903"/>
              <a:gd name="connsiteX7" fmla="*/ 3733801 w 4267201"/>
              <a:gd name="connsiteY7" fmla="*/ 12700 h 5041903"/>
              <a:gd name="connsiteX8" fmla="*/ 4038601 w 4267201"/>
              <a:gd name="connsiteY8" fmla="*/ 12700 h 5041903"/>
              <a:gd name="connsiteX9" fmla="*/ 4038601 w 4267201"/>
              <a:gd name="connsiteY9" fmla="*/ 317500 h 5041903"/>
              <a:gd name="connsiteX10" fmla="*/ 4038601 w 4267201"/>
              <a:gd name="connsiteY10" fmla="*/ 2451100 h 5041903"/>
              <a:gd name="connsiteX11" fmla="*/ 4267201 w 4267201"/>
              <a:gd name="connsiteY11" fmla="*/ 2451100 h 5041903"/>
              <a:gd name="connsiteX12" fmla="*/ 4267201 w 4267201"/>
              <a:gd name="connsiteY12" fmla="*/ 2755900 h 5041903"/>
              <a:gd name="connsiteX13" fmla="*/ 4038601 w 4267201"/>
              <a:gd name="connsiteY13" fmla="*/ 2755900 h 5041903"/>
              <a:gd name="connsiteX14" fmla="*/ 4038601 w 4267201"/>
              <a:gd name="connsiteY14" fmla="*/ 4889500 h 5041903"/>
              <a:gd name="connsiteX15" fmla="*/ 4038600 w 4267201"/>
              <a:gd name="connsiteY15" fmla="*/ 5041903 h 5041903"/>
              <a:gd name="connsiteX16" fmla="*/ 1752600 w 4267201"/>
              <a:gd name="connsiteY16" fmla="*/ 5041903 h 5041903"/>
              <a:gd name="connsiteX17" fmla="*/ 0 w 4267201"/>
              <a:gd name="connsiteY17" fmla="*/ 5041900 h 5041903"/>
              <a:gd name="connsiteX18" fmla="*/ 0 w 4267201"/>
              <a:gd name="connsiteY18" fmla="*/ 4889503 h 5041903"/>
              <a:gd name="connsiteX0" fmla="*/ 0 w 4267201"/>
              <a:gd name="connsiteY0" fmla="*/ 4889503 h 5041903"/>
              <a:gd name="connsiteX1" fmla="*/ 1752600 w 4267201"/>
              <a:gd name="connsiteY1" fmla="*/ 4889501 h 5041903"/>
              <a:gd name="connsiteX2" fmla="*/ 3733802 w 4267201"/>
              <a:gd name="connsiteY2" fmla="*/ 4889502 h 5041903"/>
              <a:gd name="connsiteX3" fmla="*/ 3733802 w 4267201"/>
              <a:gd name="connsiteY3" fmla="*/ 2755902 h 5041903"/>
              <a:gd name="connsiteX4" fmla="*/ 3733801 w 4267201"/>
              <a:gd name="connsiteY4" fmla="*/ 317500 h 5041903"/>
              <a:gd name="connsiteX5" fmla="*/ 1143001 w 4267201"/>
              <a:gd name="connsiteY5" fmla="*/ 317500 h 5041903"/>
              <a:gd name="connsiteX6" fmla="*/ 1143001 w 4267201"/>
              <a:gd name="connsiteY6" fmla="*/ 12700 h 5041903"/>
              <a:gd name="connsiteX7" fmla="*/ 3733801 w 4267201"/>
              <a:gd name="connsiteY7" fmla="*/ 12700 h 5041903"/>
              <a:gd name="connsiteX8" fmla="*/ 4038601 w 4267201"/>
              <a:gd name="connsiteY8" fmla="*/ 12700 h 5041903"/>
              <a:gd name="connsiteX9" fmla="*/ 4038601 w 4267201"/>
              <a:gd name="connsiteY9" fmla="*/ 317500 h 5041903"/>
              <a:gd name="connsiteX10" fmla="*/ 4038601 w 4267201"/>
              <a:gd name="connsiteY10" fmla="*/ 2451100 h 5041903"/>
              <a:gd name="connsiteX11" fmla="*/ 4267201 w 4267201"/>
              <a:gd name="connsiteY11" fmla="*/ 2451100 h 5041903"/>
              <a:gd name="connsiteX12" fmla="*/ 4267201 w 4267201"/>
              <a:gd name="connsiteY12" fmla="*/ 2755900 h 5041903"/>
              <a:gd name="connsiteX13" fmla="*/ 4038601 w 4267201"/>
              <a:gd name="connsiteY13" fmla="*/ 2755900 h 5041903"/>
              <a:gd name="connsiteX14" fmla="*/ 4038601 w 4267201"/>
              <a:gd name="connsiteY14" fmla="*/ 4889500 h 5041903"/>
              <a:gd name="connsiteX15" fmla="*/ 4038600 w 4267201"/>
              <a:gd name="connsiteY15" fmla="*/ 5041903 h 5041903"/>
              <a:gd name="connsiteX16" fmla="*/ 1752600 w 4267201"/>
              <a:gd name="connsiteY16" fmla="*/ 5041903 h 5041903"/>
              <a:gd name="connsiteX17" fmla="*/ 0 w 4267201"/>
              <a:gd name="connsiteY17" fmla="*/ 5041900 h 5041903"/>
              <a:gd name="connsiteX18" fmla="*/ 0 w 4267201"/>
              <a:gd name="connsiteY18" fmla="*/ 4889503 h 5041903"/>
              <a:gd name="connsiteX0" fmla="*/ 0 w 4267201"/>
              <a:gd name="connsiteY0" fmla="*/ 4889503 h 5041903"/>
              <a:gd name="connsiteX1" fmla="*/ 3733802 w 4267201"/>
              <a:gd name="connsiteY1" fmla="*/ 4889502 h 5041903"/>
              <a:gd name="connsiteX2" fmla="*/ 3733802 w 4267201"/>
              <a:gd name="connsiteY2" fmla="*/ 2755902 h 5041903"/>
              <a:gd name="connsiteX3" fmla="*/ 3733801 w 4267201"/>
              <a:gd name="connsiteY3" fmla="*/ 317500 h 5041903"/>
              <a:gd name="connsiteX4" fmla="*/ 1143001 w 4267201"/>
              <a:gd name="connsiteY4" fmla="*/ 317500 h 5041903"/>
              <a:gd name="connsiteX5" fmla="*/ 1143001 w 4267201"/>
              <a:gd name="connsiteY5" fmla="*/ 12700 h 5041903"/>
              <a:gd name="connsiteX6" fmla="*/ 3733801 w 4267201"/>
              <a:gd name="connsiteY6" fmla="*/ 12700 h 5041903"/>
              <a:gd name="connsiteX7" fmla="*/ 4038601 w 4267201"/>
              <a:gd name="connsiteY7" fmla="*/ 12700 h 5041903"/>
              <a:gd name="connsiteX8" fmla="*/ 4038601 w 4267201"/>
              <a:gd name="connsiteY8" fmla="*/ 317500 h 5041903"/>
              <a:gd name="connsiteX9" fmla="*/ 4038601 w 4267201"/>
              <a:gd name="connsiteY9" fmla="*/ 2451100 h 5041903"/>
              <a:gd name="connsiteX10" fmla="*/ 4267201 w 4267201"/>
              <a:gd name="connsiteY10" fmla="*/ 2451100 h 5041903"/>
              <a:gd name="connsiteX11" fmla="*/ 4267201 w 4267201"/>
              <a:gd name="connsiteY11" fmla="*/ 2755900 h 5041903"/>
              <a:gd name="connsiteX12" fmla="*/ 4038601 w 4267201"/>
              <a:gd name="connsiteY12" fmla="*/ 2755900 h 5041903"/>
              <a:gd name="connsiteX13" fmla="*/ 4038601 w 4267201"/>
              <a:gd name="connsiteY13" fmla="*/ 4889500 h 5041903"/>
              <a:gd name="connsiteX14" fmla="*/ 4038600 w 4267201"/>
              <a:gd name="connsiteY14" fmla="*/ 5041903 h 5041903"/>
              <a:gd name="connsiteX15" fmla="*/ 1752600 w 4267201"/>
              <a:gd name="connsiteY15" fmla="*/ 5041903 h 5041903"/>
              <a:gd name="connsiteX16" fmla="*/ 0 w 4267201"/>
              <a:gd name="connsiteY16" fmla="*/ 5041900 h 5041903"/>
              <a:gd name="connsiteX17" fmla="*/ 0 w 4267201"/>
              <a:gd name="connsiteY17" fmla="*/ 4889503 h 5041903"/>
              <a:gd name="connsiteX0" fmla="*/ 0 w 4267201"/>
              <a:gd name="connsiteY0" fmla="*/ 4889503 h 5041903"/>
              <a:gd name="connsiteX1" fmla="*/ 3733802 w 4267201"/>
              <a:gd name="connsiteY1" fmla="*/ 4889502 h 5041903"/>
              <a:gd name="connsiteX2" fmla="*/ 3733802 w 4267201"/>
              <a:gd name="connsiteY2" fmla="*/ 2755902 h 5041903"/>
              <a:gd name="connsiteX3" fmla="*/ 3886200 w 4267201"/>
              <a:gd name="connsiteY3" fmla="*/ 165101 h 5041903"/>
              <a:gd name="connsiteX4" fmla="*/ 1143001 w 4267201"/>
              <a:gd name="connsiteY4" fmla="*/ 317500 h 5041903"/>
              <a:gd name="connsiteX5" fmla="*/ 1143001 w 4267201"/>
              <a:gd name="connsiteY5" fmla="*/ 12700 h 5041903"/>
              <a:gd name="connsiteX6" fmla="*/ 3733801 w 4267201"/>
              <a:gd name="connsiteY6" fmla="*/ 12700 h 5041903"/>
              <a:gd name="connsiteX7" fmla="*/ 4038601 w 4267201"/>
              <a:gd name="connsiteY7" fmla="*/ 12700 h 5041903"/>
              <a:gd name="connsiteX8" fmla="*/ 4038601 w 4267201"/>
              <a:gd name="connsiteY8" fmla="*/ 317500 h 5041903"/>
              <a:gd name="connsiteX9" fmla="*/ 4038601 w 4267201"/>
              <a:gd name="connsiteY9" fmla="*/ 2451100 h 5041903"/>
              <a:gd name="connsiteX10" fmla="*/ 4267201 w 4267201"/>
              <a:gd name="connsiteY10" fmla="*/ 2451100 h 5041903"/>
              <a:gd name="connsiteX11" fmla="*/ 4267201 w 4267201"/>
              <a:gd name="connsiteY11" fmla="*/ 2755900 h 5041903"/>
              <a:gd name="connsiteX12" fmla="*/ 4038601 w 4267201"/>
              <a:gd name="connsiteY12" fmla="*/ 2755900 h 5041903"/>
              <a:gd name="connsiteX13" fmla="*/ 4038601 w 4267201"/>
              <a:gd name="connsiteY13" fmla="*/ 4889500 h 5041903"/>
              <a:gd name="connsiteX14" fmla="*/ 4038600 w 4267201"/>
              <a:gd name="connsiteY14" fmla="*/ 5041903 h 5041903"/>
              <a:gd name="connsiteX15" fmla="*/ 1752600 w 4267201"/>
              <a:gd name="connsiteY15" fmla="*/ 5041903 h 5041903"/>
              <a:gd name="connsiteX16" fmla="*/ 0 w 4267201"/>
              <a:gd name="connsiteY16" fmla="*/ 5041900 h 5041903"/>
              <a:gd name="connsiteX17" fmla="*/ 0 w 4267201"/>
              <a:gd name="connsiteY17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733802 w 4267201"/>
              <a:gd name="connsiteY2" fmla="*/ 2755902 h 5041903"/>
              <a:gd name="connsiteX3" fmla="*/ 3886200 w 4267201"/>
              <a:gd name="connsiteY3" fmla="*/ 165101 h 5041903"/>
              <a:gd name="connsiteX4" fmla="*/ 1143001 w 4267201"/>
              <a:gd name="connsiteY4" fmla="*/ 317500 h 5041903"/>
              <a:gd name="connsiteX5" fmla="*/ 1143001 w 4267201"/>
              <a:gd name="connsiteY5" fmla="*/ 12700 h 5041903"/>
              <a:gd name="connsiteX6" fmla="*/ 3733801 w 4267201"/>
              <a:gd name="connsiteY6" fmla="*/ 12700 h 5041903"/>
              <a:gd name="connsiteX7" fmla="*/ 4038601 w 4267201"/>
              <a:gd name="connsiteY7" fmla="*/ 12700 h 5041903"/>
              <a:gd name="connsiteX8" fmla="*/ 4038601 w 4267201"/>
              <a:gd name="connsiteY8" fmla="*/ 317500 h 5041903"/>
              <a:gd name="connsiteX9" fmla="*/ 4038601 w 4267201"/>
              <a:gd name="connsiteY9" fmla="*/ 2451100 h 5041903"/>
              <a:gd name="connsiteX10" fmla="*/ 4267201 w 4267201"/>
              <a:gd name="connsiteY10" fmla="*/ 2451100 h 5041903"/>
              <a:gd name="connsiteX11" fmla="*/ 4267201 w 4267201"/>
              <a:gd name="connsiteY11" fmla="*/ 2755900 h 5041903"/>
              <a:gd name="connsiteX12" fmla="*/ 4038601 w 4267201"/>
              <a:gd name="connsiteY12" fmla="*/ 2755900 h 5041903"/>
              <a:gd name="connsiteX13" fmla="*/ 4038601 w 4267201"/>
              <a:gd name="connsiteY13" fmla="*/ 4889500 h 5041903"/>
              <a:gd name="connsiteX14" fmla="*/ 4038600 w 4267201"/>
              <a:gd name="connsiteY14" fmla="*/ 5041903 h 5041903"/>
              <a:gd name="connsiteX15" fmla="*/ 1752600 w 4267201"/>
              <a:gd name="connsiteY15" fmla="*/ 5041903 h 5041903"/>
              <a:gd name="connsiteX16" fmla="*/ 0 w 4267201"/>
              <a:gd name="connsiteY16" fmla="*/ 5041900 h 5041903"/>
              <a:gd name="connsiteX17" fmla="*/ 0 w 4267201"/>
              <a:gd name="connsiteY17" fmla="*/ 4889503 h 5041903"/>
              <a:gd name="connsiteX0" fmla="*/ 0 w 4320540"/>
              <a:gd name="connsiteY0" fmla="*/ 4889503 h 5041903"/>
              <a:gd name="connsiteX1" fmla="*/ 3886200 w 4320540"/>
              <a:gd name="connsiteY1" fmla="*/ 4889501 h 5041903"/>
              <a:gd name="connsiteX2" fmla="*/ 3733802 w 4320540"/>
              <a:gd name="connsiteY2" fmla="*/ 2755902 h 5041903"/>
              <a:gd name="connsiteX3" fmla="*/ 3733800 w 4320540"/>
              <a:gd name="connsiteY3" fmla="*/ 2451101 h 5041903"/>
              <a:gd name="connsiteX4" fmla="*/ 3886200 w 4320540"/>
              <a:gd name="connsiteY4" fmla="*/ 165101 h 5041903"/>
              <a:gd name="connsiteX5" fmla="*/ 1143001 w 4320540"/>
              <a:gd name="connsiteY5" fmla="*/ 317500 h 5041903"/>
              <a:gd name="connsiteX6" fmla="*/ 1143001 w 4320540"/>
              <a:gd name="connsiteY6" fmla="*/ 12700 h 5041903"/>
              <a:gd name="connsiteX7" fmla="*/ 3733801 w 4320540"/>
              <a:gd name="connsiteY7" fmla="*/ 12700 h 5041903"/>
              <a:gd name="connsiteX8" fmla="*/ 4038601 w 4320540"/>
              <a:gd name="connsiteY8" fmla="*/ 12700 h 5041903"/>
              <a:gd name="connsiteX9" fmla="*/ 4038601 w 4320540"/>
              <a:gd name="connsiteY9" fmla="*/ 317500 h 5041903"/>
              <a:gd name="connsiteX10" fmla="*/ 4038601 w 4320540"/>
              <a:gd name="connsiteY10" fmla="*/ 2451100 h 5041903"/>
              <a:gd name="connsiteX11" fmla="*/ 4267201 w 4320540"/>
              <a:gd name="connsiteY11" fmla="*/ 2451100 h 5041903"/>
              <a:gd name="connsiteX12" fmla="*/ 4267201 w 4320540"/>
              <a:gd name="connsiteY12" fmla="*/ 2755900 h 5041903"/>
              <a:gd name="connsiteX13" fmla="*/ 4038601 w 4320540"/>
              <a:gd name="connsiteY13" fmla="*/ 2755900 h 5041903"/>
              <a:gd name="connsiteX14" fmla="*/ 4038601 w 4320540"/>
              <a:gd name="connsiteY14" fmla="*/ 4889500 h 5041903"/>
              <a:gd name="connsiteX15" fmla="*/ 4038600 w 4320540"/>
              <a:gd name="connsiteY15" fmla="*/ 5041903 h 5041903"/>
              <a:gd name="connsiteX16" fmla="*/ 1752600 w 4320540"/>
              <a:gd name="connsiteY16" fmla="*/ 5041903 h 5041903"/>
              <a:gd name="connsiteX17" fmla="*/ 0 w 4320540"/>
              <a:gd name="connsiteY17" fmla="*/ 5041900 h 5041903"/>
              <a:gd name="connsiteX18" fmla="*/ 0 w 4320540"/>
              <a:gd name="connsiteY18" fmla="*/ 4889503 h 5041903"/>
              <a:gd name="connsiteX0" fmla="*/ 0 w 4331970"/>
              <a:gd name="connsiteY0" fmla="*/ 4889503 h 5041903"/>
              <a:gd name="connsiteX1" fmla="*/ 3886200 w 4331970"/>
              <a:gd name="connsiteY1" fmla="*/ 4889501 h 5041903"/>
              <a:gd name="connsiteX2" fmla="*/ 3733802 w 4331970"/>
              <a:gd name="connsiteY2" fmla="*/ 2755902 h 5041903"/>
              <a:gd name="connsiteX3" fmla="*/ 3733800 w 4331970"/>
              <a:gd name="connsiteY3" fmla="*/ 2451101 h 5041903"/>
              <a:gd name="connsiteX4" fmla="*/ 3886200 w 4331970"/>
              <a:gd name="connsiteY4" fmla="*/ 2451103 h 5041903"/>
              <a:gd name="connsiteX5" fmla="*/ 3886200 w 4331970"/>
              <a:gd name="connsiteY5" fmla="*/ 165101 h 5041903"/>
              <a:gd name="connsiteX6" fmla="*/ 1143001 w 4331970"/>
              <a:gd name="connsiteY6" fmla="*/ 317500 h 5041903"/>
              <a:gd name="connsiteX7" fmla="*/ 1143001 w 4331970"/>
              <a:gd name="connsiteY7" fmla="*/ 12700 h 5041903"/>
              <a:gd name="connsiteX8" fmla="*/ 3733801 w 4331970"/>
              <a:gd name="connsiteY8" fmla="*/ 12700 h 5041903"/>
              <a:gd name="connsiteX9" fmla="*/ 4038601 w 4331970"/>
              <a:gd name="connsiteY9" fmla="*/ 12700 h 5041903"/>
              <a:gd name="connsiteX10" fmla="*/ 4038601 w 4331970"/>
              <a:gd name="connsiteY10" fmla="*/ 317500 h 5041903"/>
              <a:gd name="connsiteX11" fmla="*/ 4038601 w 4331970"/>
              <a:gd name="connsiteY11" fmla="*/ 2451100 h 5041903"/>
              <a:gd name="connsiteX12" fmla="*/ 4267201 w 4331970"/>
              <a:gd name="connsiteY12" fmla="*/ 2451100 h 5041903"/>
              <a:gd name="connsiteX13" fmla="*/ 4267201 w 4331970"/>
              <a:gd name="connsiteY13" fmla="*/ 2755900 h 5041903"/>
              <a:gd name="connsiteX14" fmla="*/ 4038601 w 4331970"/>
              <a:gd name="connsiteY14" fmla="*/ 2755900 h 5041903"/>
              <a:gd name="connsiteX15" fmla="*/ 4038601 w 4331970"/>
              <a:gd name="connsiteY15" fmla="*/ 4889500 h 5041903"/>
              <a:gd name="connsiteX16" fmla="*/ 4038600 w 4331970"/>
              <a:gd name="connsiteY16" fmla="*/ 5041903 h 5041903"/>
              <a:gd name="connsiteX17" fmla="*/ 1752600 w 4331970"/>
              <a:gd name="connsiteY17" fmla="*/ 5041903 h 5041903"/>
              <a:gd name="connsiteX18" fmla="*/ 0 w 4331970"/>
              <a:gd name="connsiteY18" fmla="*/ 5041900 h 5041903"/>
              <a:gd name="connsiteX19" fmla="*/ 0 w 4331970"/>
              <a:gd name="connsiteY19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733802 w 4267201"/>
              <a:gd name="connsiteY2" fmla="*/ 2755902 h 5041903"/>
              <a:gd name="connsiteX3" fmla="*/ 3733800 w 4267201"/>
              <a:gd name="connsiteY3" fmla="*/ 2451101 h 5041903"/>
              <a:gd name="connsiteX4" fmla="*/ 3886200 w 4267201"/>
              <a:gd name="connsiteY4" fmla="*/ 2451103 h 5041903"/>
              <a:gd name="connsiteX5" fmla="*/ 3886200 w 4267201"/>
              <a:gd name="connsiteY5" fmla="*/ 165101 h 5041903"/>
              <a:gd name="connsiteX6" fmla="*/ 1143001 w 4267201"/>
              <a:gd name="connsiteY6" fmla="*/ 317500 h 5041903"/>
              <a:gd name="connsiteX7" fmla="*/ 1143001 w 4267201"/>
              <a:gd name="connsiteY7" fmla="*/ 12700 h 5041903"/>
              <a:gd name="connsiteX8" fmla="*/ 3733801 w 4267201"/>
              <a:gd name="connsiteY8" fmla="*/ 12700 h 5041903"/>
              <a:gd name="connsiteX9" fmla="*/ 4038601 w 4267201"/>
              <a:gd name="connsiteY9" fmla="*/ 12700 h 5041903"/>
              <a:gd name="connsiteX10" fmla="*/ 4038601 w 4267201"/>
              <a:gd name="connsiteY10" fmla="*/ 317500 h 5041903"/>
              <a:gd name="connsiteX11" fmla="*/ 4038601 w 4267201"/>
              <a:gd name="connsiteY11" fmla="*/ 2451100 h 5041903"/>
              <a:gd name="connsiteX12" fmla="*/ 4267201 w 4267201"/>
              <a:gd name="connsiteY12" fmla="*/ 2451100 h 5041903"/>
              <a:gd name="connsiteX13" fmla="*/ 4267201 w 4267201"/>
              <a:gd name="connsiteY13" fmla="*/ 2755900 h 5041903"/>
              <a:gd name="connsiteX14" fmla="*/ 4038601 w 4267201"/>
              <a:gd name="connsiteY14" fmla="*/ 2755900 h 5041903"/>
              <a:gd name="connsiteX15" fmla="*/ 4038601 w 4267201"/>
              <a:gd name="connsiteY15" fmla="*/ 4889500 h 5041903"/>
              <a:gd name="connsiteX16" fmla="*/ 4038600 w 4267201"/>
              <a:gd name="connsiteY16" fmla="*/ 5041903 h 5041903"/>
              <a:gd name="connsiteX17" fmla="*/ 1752600 w 4267201"/>
              <a:gd name="connsiteY17" fmla="*/ 5041903 h 5041903"/>
              <a:gd name="connsiteX18" fmla="*/ 0 w 4267201"/>
              <a:gd name="connsiteY18" fmla="*/ 5041900 h 5041903"/>
              <a:gd name="connsiteX19" fmla="*/ 0 w 4267201"/>
              <a:gd name="connsiteY19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733802 w 4267201"/>
              <a:gd name="connsiteY2" fmla="*/ 2755902 h 5041903"/>
              <a:gd name="connsiteX3" fmla="*/ 3733800 w 4267201"/>
              <a:gd name="connsiteY3" fmla="*/ 2451101 h 5041903"/>
              <a:gd name="connsiteX4" fmla="*/ 3886200 w 4267201"/>
              <a:gd name="connsiteY4" fmla="*/ 2451103 h 5041903"/>
              <a:gd name="connsiteX5" fmla="*/ 3886200 w 4267201"/>
              <a:gd name="connsiteY5" fmla="*/ 165101 h 5041903"/>
              <a:gd name="connsiteX6" fmla="*/ 1143001 w 4267201"/>
              <a:gd name="connsiteY6" fmla="*/ 317500 h 5041903"/>
              <a:gd name="connsiteX7" fmla="*/ 1143001 w 4267201"/>
              <a:gd name="connsiteY7" fmla="*/ 12700 h 5041903"/>
              <a:gd name="connsiteX8" fmla="*/ 3733801 w 4267201"/>
              <a:gd name="connsiteY8" fmla="*/ 12700 h 5041903"/>
              <a:gd name="connsiteX9" fmla="*/ 4038601 w 4267201"/>
              <a:gd name="connsiteY9" fmla="*/ 12700 h 5041903"/>
              <a:gd name="connsiteX10" fmla="*/ 4038601 w 4267201"/>
              <a:gd name="connsiteY10" fmla="*/ 317500 h 5041903"/>
              <a:gd name="connsiteX11" fmla="*/ 4038601 w 4267201"/>
              <a:gd name="connsiteY11" fmla="*/ 2451100 h 5041903"/>
              <a:gd name="connsiteX12" fmla="*/ 4267201 w 4267201"/>
              <a:gd name="connsiteY12" fmla="*/ 2451100 h 5041903"/>
              <a:gd name="connsiteX13" fmla="*/ 4267201 w 4267201"/>
              <a:gd name="connsiteY13" fmla="*/ 2755900 h 5041903"/>
              <a:gd name="connsiteX14" fmla="*/ 4038601 w 4267201"/>
              <a:gd name="connsiteY14" fmla="*/ 2755900 h 5041903"/>
              <a:gd name="connsiteX15" fmla="*/ 4038601 w 4267201"/>
              <a:gd name="connsiteY15" fmla="*/ 4889500 h 5041903"/>
              <a:gd name="connsiteX16" fmla="*/ 4038600 w 4267201"/>
              <a:gd name="connsiteY16" fmla="*/ 5041903 h 5041903"/>
              <a:gd name="connsiteX17" fmla="*/ 1752600 w 4267201"/>
              <a:gd name="connsiteY17" fmla="*/ 5041903 h 5041903"/>
              <a:gd name="connsiteX18" fmla="*/ 0 w 4267201"/>
              <a:gd name="connsiteY18" fmla="*/ 5041900 h 5041903"/>
              <a:gd name="connsiteX19" fmla="*/ 0 w 4267201"/>
              <a:gd name="connsiteY19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733802 w 4267201"/>
              <a:gd name="connsiteY2" fmla="*/ 2755902 h 5041903"/>
              <a:gd name="connsiteX3" fmla="*/ 3733800 w 4267201"/>
              <a:gd name="connsiteY3" fmla="*/ 2451101 h 5041903"/>
              <a:gd name="connsiteX4" fmla="*/ 3886200 w 4267201"/>
              <a:gd name="connsiteY4" fmla="*/ 2451103 h 5041903"/>
              <a:gd name="connsiteX5" fmla="*/ 3886200 w 4267201"/>
              <a:gd name="connsiteY5" fmla="*/ 165101 h 5041903"/>
              <a:gd name="connsiteX6" fmla="*/ 1143001 w 4267201"/>
              <a:gd name="connsiteY6" fmla="*/ 317500 h 5041903"/>
              <a:gd name="connsiteX7" fmla="*/ 1143001 w 4267201"/>
              <a:gd name="connsiteY7" fmla="*/ 12700 h 5041903"/>
              <a:gd name="connsiteX8" fmla="*/ 3733801 w 4267201"/>
              <a:gd name="connsiteY8" fmla="*/ 12700 h 5041903"/>
              <a:gd name="connsiteX9" fmla="*/ 4038601 w 4267201"/>
              <a:gd name="connsiteY9" fmla="*/ 12700 h 5041903"/>
              <a:gd name="connsiteX10" fmla="*/ 4038601 w 4267201"/>
              <a:gd name="connsiteY10" fmla="*/ 317500 h 5041903"/>
              <a:gd name="connsiteX11" fmla="*/ 4038601 w 4267201"/>
              <a:gd name="connsiteY11" fmla="*/ 2451100 h 5041903"/>
              <a:gd name="connsiteX12" fmla="*/ 4267201 w 4267201"/>
              <a:gd name="connsiteY12" fmla="*/ 2451100 h 5041903"/>
              <a:gd name="connsiteX13" fmla="*/ 4267201 w 4267201"/>
              <a:gd name="connsiteY13" fmla="*/ 2755900 h 5041903"/>
              <a:gd name="connsiteX14" fmla="*/ 4038601 w 4267201"/>
              <a:gd name="connsiteY14" fmla="*/ 2755900 h 5041903"/>
              <a:gd name="connsiteX15" fmla="*/ 4038601 w 4267201"/>
              <a:gd name="connsiteY15" fmla="*/ 4889500 h 5041903"/>
              <a:gd name="connsiteX16" fmla="*/ 4038600 w 4267201"/>
              <a:gd name="connsiteY16" fmla="*/ 5041903 h 5041903"/>
              <a:gd name="connsiteX17" fmla="*/ 1752600 w 4267201"/>
              <a:gd name="connsiteY17" fmla="*/ 5041903 h 5041903"/>
              <a:gd name="connsiteX18" fmla="*/ 0 w 4267201"/>
              <a:gd name="connsiteY18" fmla="*/ 5041900 h 5041903"/>
              <a:gd name="connsiteX19" fmla="*/ 0 w 4267201"/>
              <a:gd name="connsiteY19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733802 w 4267201"/>
              <a:gd name="connsiteY2" fmla="*/ 2755902 h 5041903"/>
              <a:gd name="connsiteX3" fmla="*/ 3733800 w 4267201"/>
              <a:gd name="connsiteY3" fmla="*/ 2451101 h 5041903"/>
              <a:gd name="connsiteX4" fmla="*/ 3886200 w 4267201"/>
              <a:gd name="connsiteY4" fmla="*/ 2451103 h 5041903"/>
              <a:gd name="connsiteX5" fmla="*/ 3886200 w 4267201"/>
              <a:gd name="connsiteY5" fmla="*/ 165101 h 5041903"/>
              <a:gd name="connsiteX6" fmla="*/ 1143001 w 4267201"/>
              <a:gd name="connsiteY6" fmla="*/ 317500 h 5041903"/>
              <a:gd name="connsiteX7" fmla="*/ 1143001 w 4267201"/>
              <a:gd name="connsiteY7" fmla="*/ 12700 h 5041903"/>
              <a:gd name="connsiteX8" fmla="*/ 3733801 w 4267201"/>
              <a:gd name="connsiteY8" fmla="*/ 12700 h 5041903"/>
              <a:gd name="connsiteX9" fmla="*/ 4038601 w 4267201"/>
              <a:gd name="connsiteY9" fmla="*/ 12700 h 5041903"/>
              <a:gd name="connsiteX10" fmla="*/ 4038601 w 4267201"/>
              <a:gd name="connsiteY10" fmla="*/ 317500 h 5041903"/>
              <a:gd name="connsiteX11" fmla="*/ 4038601 w 4267201"/>
              <a:gd name="connsiteY11" fmla="*/ 2451100 h 5041903"/>
              <a:gd name="connsiteX12" fmla="*/ 4267201 w 4267201"/>
              <a:gd name="connsiteY12" fmla="*/ 2451100 h 5041903"/>
              <a:gd name="connsiteX13" fmla="*/ 4267201 w 4267201"/>
              <a:gd name="connsiteY13" fmla="*/ 2755900 h 5041903"/>
              <a:gd name="connsiteX14" fmla="*/ 4038601 w 4267201"/>
              <a:gd name="connsiteY14" fmla="*/ 2755900 h 5041903"/>
              <a:gd name="connsiteX15" fmla="*/ 4038601 w 4267201"/>
              <a:gd name="connsiteY15" fmla="*/ 4889500 h 5041903"/>
              <a:gd name="connsiteX16" fmla="*/ 4038600 w 4267201"/>
              <a:gd name="connsiteY16" fmla="*/ 5041903 h 5041903"/>
              <a:gd name="connsiteX17" fmla="*/ 1752600 w 4267201"/>
              <a:gd name="connsiteY17" fmla="*/ 5041903 h 5041903"/>
              <a:gd name="connsiteX18" fmla="*/ 0 w 4267201"/>
              <a:gd name="connsiteY18" fmla="*/ 5041900 h 5041903"/>
              <a:gd name="connsiteX19" fmla="*/ 0 w 4267201"/>
              <a:gd name="connsiteY19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733802 w 4267201"/>
              <a:gd name="connsiteY2" fmla="*/ 2755902 h 5041903"/>
              <a:gd name="connsiteX3" fmla="*/ 3733800 w 4267201"/>
              <a:gd name="connsiteY3" fmla="*/ 2451101 h 5041903"/>
              <a:gd name="connsiteX4" fmla="*/ 3886200 w 4267201"/>
              <a:gd name="connsiteY4" fmla="*/ 2451103 h 5041903"/>
              <a:gd name="connsiteX5" fmla="*/ 3886200 w 4267201"/>
              <a:gd name="connsiteY5" fmla="*/ 165101 h 5041903"/>
              <a:gd name="connsiteX6" fmla="*/ 1143001 w 4267201"/>
              <a:gd name="connsiteY6" fmla="*/ 317500 h 5041903"/>
              <a:gd name="connsiteX7" fmla="*/ 1143001 w 4267201"/>
              <a:gd name="connsiteY7" fmla="*/ 12700 h 5041903"/>
              <a:gd name="connsiteX8" fmla="*/ 3733801 w 4267201"/>
              <a:gd name="connsiteY8" fmla="*/ 12700 h 5041903"/>
              <a:gd name="connsiteX9" fmla="*/ 4038601 w 4267201"/>
              <a:gd name="connsiteY9" fmla="*/ 12700 h 5041903"/>
              <a:gd name="connsiteX10" fmla="*/ 4038601 w 4267201"/>
              <a:gd name="connsiteY10" fmla="*/ 317500 h 5041903"/>
              <a:gd name="connsiteX11" fmla="*/ 4038601 w 4267201"/>
              <a:gd name="connsiteY11" fmla="*/ 2451100 h 5041903"/>
              <a:gd name="connsiteX12" fmla="*/ 4267201 w 4267201"/>
              <a:gd name="connsiteY12" fmla="*/ 2451100 h 5041903"/>
              <a:gd name="connsiteX13" fmla="*/ 4267201 w 4267201"/>
              <a:gd name="connsiteY13" fmla="*/ 2755900 h 5041903"/>
              <a:gd name="connsiteX14" fmla="*/ 4038601 w 4267201"/>
              <a:gd name="connsiteY14" fmla="*/ 2755900 h 5041903"/>
              <a:gd name="connsiteX15" fmla="*/ 4038601 w 4267201"/>
              <a:gd name="connsiteY15" fmla="*/ 4889500 h 5041903"/>
              <a:gd name="connsiteX16" fmla="*/ 4038600 w 4267201"/>
              <a:gd name="connsiteY16" fmla="*/ 5041903 h 5041903"/>
              <a:gd name="connsiteX17" fmla="*/ 1752600 w 4267201"/>
              <a:gd name="connsiteY17" fmla="*/ 5041903 h 5041903"/>
              <a:gd name="connsiteX18" fmla="*/ 0 w 4267201"/>
              <a:gd name="connsiteY18" fmla="*/ 5041900 h 5041903"/>
              <a:gd name="connsiteX19" fmla="*/ 0 w 4267201"/>
              <a:gd name="connsiteY19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733802 w 4267201"/>
              <a:gd name="connsiteY2" fmla="*/ 2755902 h 5041903"/>
              <a:gd name="connsiteX3" fmla="*/ 3733800 w 4267201"/>
              <a:gd name="connsiteY3" fmla="*/ 2451101 h 5041903"/>
              <a:gd name="connsiteX4" fmla="*/ 3886200 w 4267201"/>
              <a:gd name="connsiteY4" fmla="*/ 2451103 h 5041903"/>
              <a:gd name="connsiteX5" fmla="*/ 3886200 w 4267201"/>
              <a:gd name="connsiteY5" fmla="*/ 165101 h 5041903"/>
              <a:gd name="connsiteX6" fmla="*/ 1143001 w 4267201"/>
              <a:gd name="connsiteY6" fmla="*/ 317500 h 5041903"/>
              <a:gd name="connsiteX7" fmla="*/ 1143001 w 4267201"/>
              <a:gd name="connsiteY7" fmla="*/ 12700 h 5041903"/>
              <a:gd name="connsiteX8" fmla="*/ 3733801 w 4267201"/>
              <a:gd name="connsiteY8" fmla="*/ 12700 h 5041903"/>
              <a:gd name="connsiteX9" fmla="*/ 4038601 w 4267201"/>
              <a:gd name="connsiteY9" fmla="*/ 12700 h 5041903"/>
              <a:gd name="connsiteX10" fmla="*/ 4038601 w 4267201"/>
              <a:gd name="connsiteY10" fmla="*/ 317500 h 5041903"/>
              <a:gd name="connsiteX11" fmla="*/ 4038601 w 4267201"/>
              <a:gd name="connsiteY11" fmla="*/ 2451100 h 5041903"/>
              <a:gd name="connsiteX12" fmla="*/ 4267201 w 4267201"/>
              <a:gd name="connsiteY12" fmla="*/ 2451100 h 5041903"/>
              <a:gd name="connsiteX13" fmla="*/ 4267201 w 4267201"/>
              <a:gd name="connsiteY13" fmla="*/ 2755900 h 5041903"/>
              <a:gd name="connsiteX14" fmla="*/ 4038601 w 4267201"/>
              <a:gd name="connsiteY14" fmla="*/ 2755900 h 5041903"/>
              <a:gd name="connsiteX15" fmla="*/ 4038601 w 4267201"/>
              <a:gd name="connsiteY15" fmla="*/ 4889500 h 5041903"/>
              <a:gd name="connsiteX16" fmla="*/ 4038600 w 4267201"/>
              <a:gd name="connsiteY16" fmla="*/ 5041903 h 5041903"/>
              <a:gd name="connsiteX17" fmla="*/ 1752600 w 4267201"/>
              <a:gd name="connsiteY17" fmla="*/ 5041903 h 5041903"/>
              <a:gd name="connsiteX18" fmla="*/ 0 w 4267201"/>
              <a:gd name="connsiteY18" fmla="*/ 5041900 h 5041903"/>
              <a:gd name="connsiteX19" fmla="*/ 0 w 4267201"/>
              <a:gd name="connsiteY19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733802 w 4267201"/>
              <a:gd name="connsiteY2" fmla="*/ 2755902 h 5041903"/>
              <a:gd name="connsiteX3" fmla="*/ 3733800 w 4267201"/>
              <a:gd name="connsiteY3" fmla="*/ 2451101 h 5041903"/>
              <a:gd name="connsiteX4" fmla="*/ 3886200 w 4267201"/>
              <a:gd name="connsiteY4" fmla="*/ 2451103 h 5041903"/>
              <a:gd name="connsiteX5" fmla="*/ 3886200 w 4267201"/>
              <a:gd name="connsiteY5" fmla="*/ 165101 h 5041903"/>
              <a:gd name="connsiteX6" fmla="*/ 1143001 w 4267201"/>
              <a:gd name="connsiteY6" fmla="*/ 317500 h 5041903"/>
              <a:gd name="connsiteX7" fmla="*/ 1143001 w 4267201"/>
              <a:gd name="connsiteY7" fmla="*/ 12700 h 5041903"/>
              <a:gd name="connsiteX8" fmla="*/ 3733801 w 4267201"/>
              <a:gd name="connsiteY8" fmla="*/ 12700 h 5041903"/>
              <a:gd name="connsiteX9" fmla="*/ 4038601 w 4267201"/>
              <a:gd name="connsiteY9" fmla="*/ 12700 h 5041903"/>
              <a:gd name="connsiteX10" fmla="*/ 4038601 w 4267201"/>
              <a:gd name="connsiteY10" fmla="*/ 317500 h 5041903"/>
              <a:gd name="connsiteX11" fmla="*/ 4038601 w 4267201"/>
              <a:gd name="connsiteY11" fmla="*/ 2451100 h 5041903"/>
              <a:gd name="connsiteX12" fmla="*/ 4267201 w 4267201"/>
              <a:gd name="connsiteY12" fmla="*/ 2451100 h 5041903"/>
              <a:gd name="connsiteX13" fmla="*/ 4267201 w 4267201"/>
              <a:gd name="connsiteY13" fmla="*/ 2755900 h 5041903"/>
              <a:gd name="connsiteX14" fmla="*/ 4038601 w 4267201"/>
              <a:gd name="connsiteY14" fmla="*/ 2755900 h 5041903"/>
              <a:gd name="connsiteX15" fmla="*/ 4038601 w 4267201"/>
              <a:gd name="connsiteY15" fmla="*/ 4889500 h 5041903"/>
              <a:gd name="connsiteX16" fmla="*/ 4038600 w 4267201"/>
              <a:gd name="connsiteY16" fmla="*/ 5041903 h 5041903"/>
              <a:gd name="connsiteX17" fmla="*/ 1752600 w 4267201"/>
              <a:gd name="connsiteY17" fmla="*/ 5041903 h 5041903"/>
              <a:gd name="connsiteX18" fmla="*/ 0 w 4267201"/>
              <a:gd name="connsiteY18" fmla="*/ 5041900 h 5041903"/>
              <a:gd name="connsiteX19" fmla="*/ 0 w 4267201"/>
              <a:gd name="connsiteY19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886201 w 4267201"/>
              <a:gd name="connsiteY2" fmla="*/ 2755901 h 5041903"/>
              <a:gd name="connsiteX3" fmla="*/ 3733802 w 4267201"/>
              <a:gd name="connsiteY3" fmla="*/ 2755902 h 5041903"/>
              <a:gd name="connsiteX4" fmla="*/ 3733800 w 4267201"/>
              <a:gd name="connsiteY4" fmla="*/ 2451101 h 5041903"/>
              <a:gd name="connsiteX5" fmla="*/ 3886200 w 4267201"/>
              <a:gd name="connsiteY5" fmla="*/ 2451103 h 5041903"/>
              <a:gd name="connsiteX6" fmla="*/ 3886200 w 4267201"/>
              <a:gd name="connsiteY6" fmla="*/ 165101 h 5041903"/>
              <a:gd name="connsiteX7" fmla="*/ 1143001 w 4267201"/>
              <a:gd name="connsiteY7" fmla="*/ 317500 h 5041903"/>
              <a:gd name="connsiteX8" fmla="*/ 1143001 w 4267201"/>
              <a:gd name="connsiteY8" fmla="*/ 12700 h 5041903"/>
              <a:gd name="connsiteX9" fmla="*/ 3733801 w 4267201"/>
              <a:gd name="connsiteY9" fmla="*/ 12700 h 5041903"/>
              <a:gd name="connsiteX10" fmla="*/ 4038601 w 4267201"/>
              <a:gd name="connsiteY10" fmla="*/ 12700 h 5041903"/>
              <a:gd name="connsiteX11" fmla="*/ 4038601 w 4267201"/>
              <a:gd name="connsiteY11" fmla="*/ 317500 h 5041903"/>
              <a:gd name="connsiteX12" fmla="*/ 4038601 w 4267201"/>
              <a:gd name="connsiteY12" fmla="*/ 2451100 h 5041903"/>
              <a:gd name="connsiteX13" fmla="*/ 4267201 w 4267201"/>
              <a:gd name="connsiteY13" fmla="*/ 2451100 h 5041903"/>
              <a:gd name="connsiteX14" fmla="*/ 4267201 w 4267201"/>
              <a:gd name="connsiteY14" fmla="*/ 2755900 h 5041903"/>
              <a:gd name="connsiteX15" fmla="*/ 4038601 w 4267201"/>
              <a:gd name="connsiteY15" fmla="*/ 2755900 h 5041903"/>
              <a:gd name="connsiteX16" fmla="*/ 4038601 w 4267201"/>
              <a:gd name="connsiteY16" fmla="*/ 4889500 h 5041903"/>
              <a:gd name="connsiteX17" fmla="*/ 4038600 w 4267201"/>
              <a:gd name="connsiteY17" fmla="*/ 5041903 h 5041903"/>
              <a:gd name="connsiteX18" fmla="*/ 1752600 w 4267201"/>
              <a:gd name="connsiteY18" fmla="*/ 5041903 h 5041903"/>
              <a:gd name="connsiteX19" fmla="*/ 0 w 4267201"/>
              <a:gd name="connsiteY19" fmla="*/ 5041900 h 5041903"/>
              <a:gd name="connsiteX20" fmla="*/ 0 w 4267201"/>
              <a:gd name="connsiteY20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886201 w 4267201"/>
              <a:gd name="connsiteY2" fmla="*/ 2755901 h 5041903"/>
              <a:gd name="connsiteX3" fmla="*/ 3733802 w 4267201"/>
              <a:gd name="connsiteY3" fmla="*/ 2755902 h 5041903"/>
              <a:gd name="connsiteX4" fmla="*/ 3733800 w 4267201"/>
              <a:gd name="connsiteY4" fmla="*/ 2451101 h 5041903"/>
              <a:gd name="connsiteX5" fmla="*/ 3886200 w 4267201"/>
              <a:gd name="connsiteY5" fmla="*/ 2451103 h 5041903"/>
              <a:gd name="connsiteX6" fmla="*/ 3886200 w 4267201"/>
              <a:gd name="connsiteY6" fmla="*/ 165101 h 5041903"/>
              <a:gd name="connsiteX7" fmla="*/ 1143001 w 4267201"/>
              <a:gd name="connsiteY7" fmla="*/ 317500 h 5041903"/>
              <a:gd name="connsiteX8" fmla="*/ 1143001 w 4267201"/>
              <a:gd name="connsiteY8" fmla="*/ 12700 h 5041903"/>
              <a:gd name="connsiteX9" fmla="*/ 3733801 w 4267201"/>
              <a:gd name="connsiteY9" fmla="*/ 12700 h 5041903"/>
              <a:gd name="connsiteX10" fmla="*/ 4038601 w 4267201"/>
              <a:gd name="connsiteY10" fmla="*/ 12700 h 5041903"/>
              <a:gd name="connsiteX11" fmla="*/ 4038601 w 4267201"/>
              <a:gd name="connsiteY11" fmla="*/ 317500 h 5041903"/>
              <a:gd name="connsiteX12" fmla="*/ 4038601 w 4267201"/>
              <a:gd name="connsiteY12" fmla="*/ 2451100 h 5041903"/>
              <a:gd name="connsiteX13" fmla="*/ 4267201 w 4267201"/>
              <a:gd name="connsiteY13" fmla="*/ 2451100 h 5041903"/>
              <a:gd name="connsiteX14" fmla="*/ 4267201 w 4267201"/>
              <a:gd name="connsiteY14" fmla="*/ 2755900 h 5041903"/>
              <a:gd name="connsiteX15" fmla="*/ 4038601 w 4267201"/>
              <a:gd name="connsiteY15" fmla="*/ 2755900 h 5041903"/>
              <a:gd name="connsiteX16" fmla="*/ 4038601 w 4267201"/>
              <a:gd name="connsiteY16" fmla="*/ 4889500 h 5041903"/>
              <a:gd name="connsiteX17" fmla="*/ 4038600 w 4267201"/>
              <a:gd name="connsiteY17" fmla="*/ 5041903 h 5041903"/>
              <a:gd name="connsiteX18" fmla="*/ 1752600 w 4267201"/>
              <a:gd name="connsiteY18" fmla="*/ 5041903 h 5041903"/>
              <a:gd name="connsiteX19" fmla="*/ 0 w 4267201"/>
              <a:gd name="connsiteY19" fmla="*/ 5041900 h 5041903"/>
              <a:gd name="connsiteX20" fmla="*/ 0 w 4267201"/>
              <a:gd name="connsiteY20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886201 w 4267201"/>
              <a:gd name="connsiteY2" fmla="*/ 2755901 h 5041903"/>
              <a:gd name="connsiteX3" fmla="*/ 3733802 w 4267201"/>
              <a:gd name="connsiteY3" fmla="*/ 2755902 h 5041903"/>
              <a:gd name="connsiteX4" fmla="*/ 3733800 w 4267201"/>
              <a:gd name="connsiteY4" fmla="*/ 2451101 h 5041903"/>
              <a:gd name="connsiteX5" fmla="*/ 3886200 w 4267201"/>
              <a:gd name="connsiteY5" fmla="*/ 2451103 h 5041903"/>
              <a:gd name="connsiteX6" fmla="*/ 3886200 w 4267201"/>
              <a:gd name="connsiteY6" fmla="*/ 165101 h 5041903"/>
              <a:gd name="connsiteX7" fmla="*/ 1143001 w 4267201"/>
              <a:gd name="connsiteY7" fmla="*/ 317500 h 5041903"/>
              <a:gd name="connsiteX8" fmla="*/ 1143001 w 4267201"/>
              <a:gd name="connsiteY8" fmla="*/ 12700 h 5041903"/>
              <a:gd name="connsiteX9" fmla="*/ 3733801 w 4267201"/>
              <a:gd name="connsiteY9" fmla="*/ 12700 h 5041903"/>
              <a:gd name="connsiteX10" fmla="*/ 4038601 w 4267201"/>
              <a:gd name="connsiteY10" fmla="*/ 12700 h 5041903"/>
              <a:gd name="connsiteX11" fmla="*/ 4038601 w 4267201"/>
              <a:gd name="connsiteY11" fmla="*/ 317500 h 5041903"/>
              <a:gd name="connsiteX12" fmla="*/ 4038601 w 4267201"/>
              <a:gd name="connsiteY12" fmla="*/ 2451100 h 5041903"/>
              <a:gd name="connsiteX13" fmla="*/ 4267201 w 4267201"/>
              <a:gd name="connsiteY13" fmla="*/ 2451100 h 5041903"/>
              <a:gd name="connsiteX14" fmla="*/ 4267201 w 4267201"/>
              <a:gd name="connsiteY14" fmla="*/ 2755900 h 5041903"/>
              <a:gd name="connsiteX15" fmla="*/ 4038601 w 4267201"/>
              <a:gd name="connsiteY15" fmla="*/ 2755900 h 5041903"/>
              <a:gd name="connsiteX16" fmla="*/ 4038601 w 4267201"/>
              <a:gd name="connsiteY16" fmla="*/ 4889500 h 5041903"/>
              <a:gd name="connsiteX17" fmla="*/ 4038600 w 4267201"/>
              <a:gd name="connsiteY17" fmla="*/ 5041903 h 5041903"/>
              <a:gd name="connsiteX18" fmla="*/ 1752600 w 4267201"/>
              <a:gd name="connsiteY18" fmla="*/ 5041903 h 5041903"/>
              <a:gd name="connsiteX19" fmla="*/ 0 w 4267201"/>
              <a:gd name="connsiteY19" fmla="*/ 5041900 h 5041903"/>
              <a:gd name="connsiteX20" fmla="*/ 0 w 4267201"/>
              <a:gd name="connsiteY20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886201 w 4267201"/>
              <a:gd name="connsiteY2" fmla="*/ 2755901 h 5041903"/>
              <a:gd name="connsiteX3" fmla="*/ 3733802 w 4267201"/>
              <a:gd name="connsiteY3" fmla="*/ 2755902 h 5041903"/>
              <a:gd name="connsiteX4" fmla="*/ 3733800 w 4267201"/>
              <a:gd name="connsiteY4" fmla="*/ 2451101 h 5041903"/>
              <a:gd name="connsiteX5" fmla="*/ 3886200 w 4267201"/>
              <a:gd name="connsiteY5" fmla="*/ 2451103 h 5041903"/>
              <a:gd name="connsiteX6" fmla="*/ 3886200 w 4267201"/>
              <a:gd name="connsiteY6" fmla="*/ 165101 h 5041903"/>
              <a:gd name="connsiteX7" fmla="*/ 1143001 w 4267201"/>
              <a:gd name="connsiteY7" fmla="*/ 317500 h 5041903"/>
              <a:gd name="connsiteX8" fmla="*/ 1143001 w 4267201"/>
              <a:gd name="connsiteY8" fmla="*/ 12700 h 5041903"/>
              <a:gd name="connsiteX9" fmla="*/ 3733801 w 4267201"/>
              <a:gd name="connsiteY9" fmla="*/ 12700 h 5041903"/>
              <a:gd name="connsiteX10" fmla="*/ 4038601 w 4267201"/>
              <a:gd name="connsiteY10" fmla="*/ 12700 h 5041903"/>
              <a:gd name="connsiteX11" fmla="*/ 4038601 w 4267201"/>
              <a:gd name="connsiteY11" fmla="*/ 317500 h 5041903"/>
              <a:gd name="connsiteX12" fmla="*/ 4038601 w 4267201"/>
              <a:gd name="connsiteY12" fmla="*/ 2451100 h 5041903"/>
              <a:gd name="connsiteX13" fmla="*/ 4267201 w 4267201"/>
              <a:gd name="connsiteY13" fmla="*/ 2451100 h 5041903"/>
              <a:gd name="connsiteX14" fmla="*/ 4267201 w 4267201"/>
              <a:gd name="connsiteY14" fmla="*/ 2755900 h 5041903"/>
              <a:gd name="connsiteX15" fmla="*/ 4038601 w 4267201"/>
              <a:gd name="connsiteY15" fmla="*/ 2755900 h 5041903"/>
              <a:gd name="connsiteX16" fmla="*/ 4038601 w 4267201"/>
              <a:gd name="connsiteY16" fmla="*/ 4889500 h 5041903"/>
              <a:gd name="connsiteX17" fmla="*/ 4038600 w 4267201"/>
              <a:gd name="connsiteY17" fmla="*/ 5041903 h 5041903"/>
              <a:gd name="connsiteX18" fmla="*/ 1752600 w 4267201"/>
              <a:gd name="connsiteY18" fmla="*/ 5041903 h 5041903"/>
              <a:gd name="connsiteX19" fmla="*/ 0 w 4267201"/>
              <a:gd name="connsiteY19" fmla="*/ 5041900 h 5041903"/>
              <a:gd name="connsiteX20" fmla="*/ 0 w 4267201"/>
              <a:gd name="connsiteY20" fmla="*/ 4889503 h 5041903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93060 h 5179062"/>
              <a:gd name="connsiteX3" fmla="*/ 3733802 w 4267201"/>
              <a:gd name="connsiteY3" fmla="*/ 2893061 h 5179062"/>
              <a:gd name="connsiteX4" fmla="*/ 3733800 w 4267201"/>
              <a:gd name="connsiteY4" fmla="*/ 2588260 h 5179062"/>
              <a:gd name="connsiteX5" fmla="*/ 3886200 w 4267201"/>
              <a:gd name="connsiteY5" fmla="*/ 2588262 h 5179062"/>
              <a:gd name="connsiteX6" fmla="*/ 3886200 w 4267201"/>
              <a:gd name="connsiteY6" fmla="*/ 302260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3733801 w 4267201"/>
              <a:gd name="connsiteY9" fmla="*/ 149859 h 5179062"/>
              <a:gd name="connsiteX10" fmla="*/ 4038601 w 4267201"/>
              <a:gd name="connsiteY10" fmla="*/ 149859 h 5179062"/>
              <a:gd name="connsiteX11" fmla="*/ 4038601 w 4267201"/>
              <a:gd name="connsiteY11" fmla="*/ 454659 h 5179062"/>
              <a:gd name="connsiteX12" fmla="*/ 4038601 w 4267201"/>
              <a:gd name="connsiteY12" fmla="*/ 2588259 h 5179062"/>
              <a:gd name="connsiteX13" fmla="*/ 4267201 w 4267201"/>
              <a:gd name="connsiteY13" fmla="*/ 2588259 h 5179062"/>
              <a:gd name="connsiteX14" fmla="*/ 4267201 w 4267201"/>
              <a:gd name="connsiteY14" fmla="*/ 2893059 h 5179062"/>
              <a:gd name="connsiteX15" fmla="*/ 4038601 w 4267201"/>
              <a:gd name="connsiteY15" fmla="*/ 2893059 h 5179062"/>
              <a:gd name="connsiteX16" fmla="*/ 4038601 w 4267201"/>
              <a:gd name="connsiteY16" fmla="*/ 5026659 h 5179062"/>
              <a:gd name="connsiteX17" fmla="*/ 4038600 w 4267201"/>
              <a:gd name="connsiteY17" fmla="*/ 5179062 h 5179062"/>
              <a:gd name="connsiteX18" fmla="*/ 1752600 w 4267201"/>
              <a:gd name="connsiteY18" fmla="*/ 5179062 h 5179062"/>
              <a:gd name="connsiteX19" fmla="*/ 0 w 4267201"/>
              <a:gd name="connsiteY19" fmla="*/ 5179059 h 5179062"/>
              <a:gd name="connsiteX20" fmla="*/ 0 w 4267201"/>
              <a:gd name="connsiteY20" fmla="*/ 5026662 h 5179062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93060 h 5179062"/>
              <a:gd name="connsiteX3" fmla="*/ 3733802 w 4267201"/>
              <a:gd name="connsiteY3" fmla="*/ 2893061 h 5179062"/>
              <a:gd name="connsiteX4" fmla="*/ 3733800 w 4267201"/>
              <a:gd name="connsiteY4" fmla="*/ 2588260 h 5179062"/>
              <a:gd name="connsiteX5" fmla="*/ 3886200 w 4267201"/>
              <a:gd name="connsiteY5" fmla="*/ 2588262 h 5179062"/>
              <a:gd name="connsiteX6" fmla="*/ 3886200 w 4267201"/>
              <a:gd name="connsiteY6" fmla="*/ 302260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3733801 w 4267201"/>
              <a:gd name="connsiteY9" fmla="*/ 149859 h 5179062"/>
              <a:gd name="connsiteX10" fmla="*/ 4038601 w 4267201"/>
              <a:gd name="connsiteY10" fmla="*/ 149859 h 5179062"/>
              <a:gd name="connsiteX11" fmla="*/ 4038601 w 4267201"/>
              <a:gd name="connsiteY11" fmla="*/ 454659 h 5179062"/>
              <a:gd name="connsiteX12" fmla="*/ 4038601 w 4267201"/>
              <a:gd name="connsiteY12" fmla="*/ 2588259 h 5179062"/>
              <a:gd name="connsiteX13" fmla="*/ 4267201 w 4267201"/>
              <a:gd name="connsiteY13" fmla="*/ 2588259 h 5179062"/>
              <a:gd name="connsiteX14" fmla="*/ 4267201 w 4267201"/>
              <a:gd name="connsiteY14" fmla="*/ 2816863 h 5179062"/>
              <a:gd name="connsiteX15" fmla="*/ 4038601 w 4267201"/>
              <a:gd name="connsiteY15" fmla="*/ 2893059 h 5179062"/>
              <a:gd name="connsiteX16" fmla="*/ 4038601 w 4267201"/>
              <a:gd name="connsiteY16" fmla="*/ 5026659 h 5179062"/>
              <a:gd name="connsiteX17" fmla="*/ 4038600 w 4267201"/>
              <a:gd name="connsiteY17" fmla="*/ 5179062 h 5179062"/>
              <a:gd name="connsiteX18" fmla="*/ 1752600 w 4267201"/>
              <a:gd name="connsiteY18" fmla="*/ 5179062 h 5179062"/>
              <a:gd name="connsiteX19" fmla="*/ 0 w 4267201"/>
              <a:gd name="connsiteY19" fmla="*/ 5179059 h 5179062"/>
              <a:gd name="connsiteX20" fmla="*/ 0 w 4267201"/>
              <a:gd name="connsiteY20" fmla="*/ 5026662 h 5179062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93060 h 5179062"/>
              <a:gd name="connsiteX3" fmla="*/ 3733802 w 4267201"/>
              <a:gd name="connsiteY3" fmla="*/ 2893061 h 5179062"/>
              <a:gd name="connsiteX4" fmla="*/ 3733800 w 4267201"/>
              <a:gd name="connsiteY4" fmla="*/ 2588260 h 5179062"/>
              <a:gd name="connsiteX5" fmla="*/ 3886200 w 4267201"/>
              <a:gd name="connsiteY5" fmla="*/ 2588262 h 5179062"/>
              <a:gd name="connsiteX6" fmla="*/ 3886200 w 4267201"/>
              <a:gd name="connsiteY6" fmla="*/ 302260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3733801 w 4267201"/>
              <a:gd name="connsiteY9" fmla="*/ 149859 h 5179062"/>
              <a:gd name="connsiteX10" fmla="*/ 4038601 w 4267201"/>
              <a:gd name="connsiteY10" fmla="*/ 149859 h 5179062"/>
              <a:gd name="connsiteX11" fmla="*/ 4038601 w 4267201"/>
              <a:gd name="connsiteY11" fmla="*/ 454659 h 5179062"/>
              <a:gd name="connsiteX12" fmla="*/ 4038601 w 4267201"/>
              <a:gd name="connsiteY12" fmla="*/ 2588259 h 5179062"/>
              <a:gd name="connsiteX13" fmla="*/ 4267201 w 4267201"/>
              <a:gd name="connsiteY13" fmla="*/ 2664463 h 5179062"/>
              <a:gd name="connsiteX14" fmla="*/ 4267201 w 4267201"/>
              <a:gd name="connsiteY14" fmla="*/ 2816863 h 5179062"/>
              <a:gd name="connsiteX15" fmla="*/ 4038601 w 4267201"/>
              <a:gd name="connsiteY15" fmla="*/ 2893059 h 5179062"/>
              <a:gd name="connsiteX16" fmla="*/ 4038601 w 4267201"/>
              <a:gd name="connsiteY16" fmla="*/ 5026659 h 5179062"/>
              <a:gd name="connsiteX17" fmla="*/ 4038600 w 4267201"/>
              <a:gd name="connsiteY17" fmla="*/ 5179062 h 5179062"/>
              <a:gd name="connsiteX18" fmla="*/ 1752600 w 4267201"/>
              <a:gd name="connsiteY18" fmla="*/ 5179062 h 5179062"/>
              <a:gd name="connsiteX19" fmla="*/ 0 w 4267201"/>
              <a:gd name="connsiteY19" fmla="*/ 5179059 h 5179062"/>
              <a:gd name="connsiteX20" fmla="*/ 0 w 4267201"/>
              <a:gd name="connsiteY20" fmla="*/ 5026662 h 5179062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93060 h 5179062"/>
              <a:gd name="connsiteX3" fmla="*/ 3733802 w 4267201"/>
              <a:gd name="connsiteY3" fmla="*/ 2893061 h 5179062"/>
              <a:gd name="connsiteX4" fmla="*/ 3733800 w 4267201"/>
              <a:gd name="connsiteY4" fmla="*/ 2588260 h 5179062"/>
              <a:gd name="connsiteX5" fmla="*/ 3886200 w 4267201"/>
              <a:gd name="connsiteY5" fmla="*/ 2588262 h 5179062"/>
              <a:gd name="connsiteX6" fmla="*/ 3886200 w 4267201"/>
              <a:gd name="connsiteY6" fmla="*/ 302260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3733801 w 4267201"/>
              <a:gd name="connsiteY9" fmla="*/ 149859 h 5179062"/>
              <a:gd name="connsiteX10" fmla="*/ 4038601 w 4267201"/>
              <a:gd name="connsiteY10" fmla="*/ 149859 h 5179062"/>
              <a:gd name="connsiteX11" fmla="*/ 4038601 w 4267201"/>
              <a:gd name="connsiteY11" fmla="*/ 454659 h 5179062"/>
              <a:gd name="connsiteX12" fmla="*/ 4038601 w 4267201"/>
              <a:gd name="connsiteY12" fmla="*/ 2664463 h 5179062"/>
              <a:gd name="connsiteX13" fmla="*/ 4267201 w 4267201"/>
              <a:gd name="connsiteY13" fmla="*/ 2664463 h 5179062"/>
              <a:gd name="connsiteX14" fmla="*/ 4267201 w 4267201"/>
              <a:gd name="connsiteY14" fmla="*/ 2816863 h 5179062"/>
              <a:gd name="connsiteX15" fmla="*/ 4038601 w 4267201"/>
              <a:gd name="connsiteY15" fmla="*/ 2893059 h 5179062"/>
              <a:gd name="connsiteX16" fmla="*/ 4038601 w 4267201"/>
              <a:gd name="connsiteY16" fmla="*/ 5026659 h 5179062"/>
              <a:gd name="connsiteX17" fmla="*/ 4038600 w 4267201"/>
              <a:gd name="connsiteY17" fmla="*/ 5179062 h 5179062"/>
              <a:gd name="connsiteX18" fmla="*/ 1752600 w 4267201"/>
              <a:gd name="connsiteY18" fmla="*/ 5179062 h 5179062"/>
              <a:gd name="connsiteX19" fmla="*/ 0 w 4267201"/>
              <a:gd name="connsiteY19" fmla="*/ 5179059 h 5179062"/>
              <a:gd name="connsiteX20" fmla="*/ 0 w 4267201"/>
              <a:gd name="connsiteY20" fmla="*/ 5026662 h 5179062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93060 h 5179062"/>
              <a:gd name="connsiteX3" fmla="*/ 3733802 w 4267201"/>
              <a:gd name="connsiteY3" fmla="*/ 2893061 h 5179062"/>
              <a:gd name="connsiteX4" fmla="*/ 3733800 w 4267201"/>
              <a:gd name="connsiteY4" fmla="*/ 2588260 h 5179062"/>
              <a:gd name="connsiteX5" fmla="*/ 3886200 w 4267201"/>
              <a:gd name="connsiteY5" fmla="*/ 2588262 h 5179062"/>
              <a:gd name="connsiteX6" fmla="*/ 3886200 w 4267201"/>
              <a:gd name="connsiteY6" fmla="*/ 302260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3733801 w 4267201"/>
              <a:gd name="connsiteY9" fmla="*/ 149859 h 5179062"/>
              <a:gd name="connsiteX10" fmla="*/ 4038601 w 4267201"/>
              <a:gd name="connsiteY10" fmla="*/ 149859 h 5179062"/>
              <a:gd name="connsiteX11" fmla="*/ 4038601 w 4267201"/>
              <a:gd name="connsiteY11" fmla="*/ 454659 h 5179062"/>
              <a:gd name="connsiteX12" fmla="*/ 4038601 w 4267201"/>
              <a:gd name="connsiteY12" fmla="*/ 2664463 h 5179062"/>
              <a:gd name="connsiteX13" fmla="*/ 4267201 w 4267201"/>
              <a:gd name="connsiteY13" fmla="*/ 2664463 h 5179062"/>
              <a:gd name="connsiteX14" fmla="*/ 4267201 w 4267201"/>
              <a:gd name="connsiteY14" fmla="*/ 2816863 h 5179062"/>
              <a:gd name="connsiteX15" fmla="*/ 4038601 w 4267201"/>
              <a:gd name="connsiteY15" fmla="*/ 2816863 h 5179062"/>
              <a:gd name="connsiteX16" fmla="*/ 4038601 w 4267201"/>
              <a:gd name="connsiteY16" fmla="*/ 5026659 h 5179062"/>
              <a:gd name="connsiteX17" fmla="*/ 4038600 w 4267201"/>
              <a:gd name="connsiteY17" fmla="*/ 5179062 h 5179062"/>
              <a:gd name="connsiteX18" fmla="*/ 1752600 w 4267201"/>
              <a:gd name="connsiteY18" fmla="*/ 5179062 h 5179062"/>
              <a:gd name="connsiteX19" fmla="*/ 0 w 4267201"/>
              <a:gd name="connsiteY19" fmla="*/ 5179059 h 5179062"/>
              <a:gd name="connsiteX20" fmla="*/ 0 w 4267201"/>
              <a:gd name="connsiteY20" fmla="*/ 5026662 h 5179062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16863 h 5179062"/>
              <a:gd name="connsiteX3" fmla="*/ 3733802 w 4267201"/>
              <a:gd name="connsiteY3" fmla="*/ 2893061 h 5179062"/>
              <a:gd name="connsiteX4" fmla="*/ 3733800 w 4267201"/>
              <a:gd name="connsiteY4" fmla="*/ 2588260 h 5179062"/>
              <a:gd name="connsiteX5" fmla="*/ 3886200 w 4267201"/>
              <a:gd name="connsiteY5" fmla="*/ 2588262 h 5179062"/>
              <a:gd name="connsiteX6" fmla="*/ 3886200 w 4267201"/>
              <a:gd name="connsiteY6" fmla="*/ 302260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3733801 w 4267201"/>
              <a:gd name="connsiteY9" fmla="*/ 149859 h 5179062"/>
              <a:gd name="connsiteX10" fmla="*/ 4038601 w 4267201"/>
              <a:gd name="connsiteY10" fmla="*/ 149859 h 5179062"/>
              <a:gd name="connsiteX11" fmla="*/ 4038601 w 4267201"/>
              <a:gd name="connsiteY11" fmla="*/ 454659 h 5179062"/>
              <a:gd name="connsiteX12" fmla="*/ 4038601 w 4267201"/>
              <a:gd name="connsiteY12" fmla="*/ 2664463 h 5179062"/>
              <a:gd name="connsiteX13" fmla="*/ 4267201 w 4267201"/>
              <a:gd name="connsiteY13" fmla="*/ 2664463 h 5179062"/>
              <a:gd name="connsiteX14" fmla="*/ 4267201 w 4267201"/>
              <a:gd name="connsiteY14" fmla="*/ 2816863 h 5179062"/>
              <a:gd name="connsiteX15" fmla="*/ 4038601 w 4267201"/>
              <a:gd name="connsiteY15" fmla="*/ 2816863 h 5179062"/>
              <a:gd name="connsiteX16" fmla="*/ 4038601 w 4267201"/>
              <a:gd name="connsiteY16" fmla="*/ 5026659 h 5179062"/>
              <a:gd name="connsiteX17" fmla="*/ 4038600 w 4267201"/>
              <a:gd name="connsiteY17" fmla="*/ 5179062 h 5179062"/>
              <a:gd name="connsiteX18" fmla="*/ 1752600 w 4267201"/>
              <a:gd name="connsiteY18" fmla="*/ 5179062 h 5179062"/>
              <a:gd name="connsiteX19" fmla="*/ 0 w 4267201"/>
              <a:gd name="connsiteY19" fmla="*/ 5179059 h 5179062"/>
              <a:gd name="connsiteX20" fmla="*/ 0 w 4267201"/>
              <a:gd name="connsiteY20" fmla="*/ 5026662 h 5179062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16863 h 5179062"/>
              <a:gd name="connsiteX3" fmla="*/ 3733801 w 4267201"/>
              <a:gd name="connsiteY3" fmla="*/ 2816863 h 5179062"/>
              <a:gd name="connsiteX4" fmla="*/ 3733800 w 4267201"/>
              <a:gd name="connsiteY4" fmla="*/ 2588260 h 5179062"/>
              <a:gd name="connsiteX5" fmla="*/ 3886200 w 4267201"/>
              <a:gd name="connsiteY5" fmla="*/ 2588262 h 5179062"/>
              <a:gd name="connsiteX6" fmla="*/ 3886200 w 4267201"/>
              <a:gd name="connsiteY6" fmla="*/ 302260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3733801 w 4267201"/>
              <a:gd name="connsiteY9" fmla="*/ 149859 h 5179062"/>
              <a:gd name="connsiteX10" fmla="*/ 4038601 w 4267201"/>
              <a:gd name="connsiteY10" fmla="*/ 149859 h 5179062"/>
              <a:gd name="connsiteX11" fmla="*/ 4038601 w 4267201"/>
              <a:gd name="connsiteY11" fmla="*/ 454659 h 5179062"/>
              <a:gd name="connsiteX12" fmla="*/ 4038601 w 4267201"/>
              <a:gd name="connsiteY12" fmla="*/ 2664463 h 5179062"/>
              <a:gd name="connsiteX13" fmla="*/ 4267201 w 4267201"/>
              <a:gd name="connsiteY13" fmla="*/ 2664463 h 5179062"/>
              <a:gd name="connsiteX14" fmla="*/ 4267201 w 4267201"/>
              <a:gd name="connsiteY14" fmla="*/ 2816863 h 5179062"/>
              <a:gd name="connsiteX15" fmla="*/ 4038601 w 4267201"/>
              <a:gd name="connsiteY15" fmla="*/ 2816863 h 5179062"/>
              <a:gd name="connsiteX16" fmla="*/ 4038601 w 4267201"/>
              <a:gd name="connsiteY16" fmla="*/ 5026659 h 5179062"/>
              <a:gd name="connsiteX17" fmla="*/ 4038600 w 4267201"/>
              <a:gd name="connsiteY17" fmla="*/ 5179062 h 5179062"/>
              <a:gd name="connsiteX18" fmla="*/ 1752600 w 4267201"/>
              <a:gd name="connsiteY18" fmla="*/ 5179062 h 5179062"/>
              <a:gd name="connsiteX19" fmla="*/ 0 w 4267201"/>
              <a:gd name="connsiteY19" fmla="*/ 5179059 h 5179062"/>
              <a:gd name="connsiteX20" fmla="*/ 0 w 4267201"/>
              <a:gd name="connsiteY20" fmla="*/ 5026662 h 5179062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16863 h 5179062"/>
              <a:gd name="connsiteX3" fmla="*/ 3733801 w 4267201"/>
              <a:gd name="connsiteY3" fmla="*/ 2816863 h 5179062"/>
              <a:gd name="connsiteX4" fmla="*/ 3733801 w 4267201"/>
              <a:gd name="connsiteY4" fmla="*/ 2664463 h 5179062"/>
              <a:gd name="connsiteX5" fmla="*/ 3886200 w 4267201"/>
              <a:gd name="connsiteY5" fmla="*/ 2588262 h 5179062"/>
              <a:gd name="connsiteX6" fmla="*/ 3886200 w 4267201"/>
              <a:gd name="connsiteY6" fmla="*/ 302260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3733801 w 4267201"/>
              <a:gd name="connsiteY9" fmla="*/ 149859 h 5179062"/>
              <a:gd name="connsiteX10" fmla="*/ 4038601 w 4267201"/>
              <a:gd name="connsiteY10" fmla="*/ 149859 h 5179062"/>
              <a:gd name="connsiteX11" fmla="*/ 4038601 w 4267201"/>
              <a:gd name="connsiteY11" fmla="*/ 454659 h 5179062"/>
              <a:gd name="connsiteX12" fmla="*/ 4038601 w 4267201"/>
              <a:gd name="connsiteY12" fmla="*/ 2664463 h 5179062"/>
              <a:gd name="connsiteX13" fmla="*/ 4267201 w 4267201"/>
              <a:gd name="connsiteY13" fmla="*/ 2664463 h 5179062"/>
              <a:gd name="connsiteX14" fmla="*/ 4267201 w 4267201"/>
              <a:gd name="connsiteY14" fmla="*/ 2816863 h 5179062"/>
              <a:gd name="connsiteX15" fmla="*/ 4038601 w 4267201"/>
              <a:gd name="connsiteY15" fmla="*/ 2816863 h 5179062"/>
              <a:gd name="connsiteX16" fmla="*/ 4038601 w 4267201"/>
              <a:gd name="connsiteY16" fmla="*/ 5026659 h 5179062"/>
              <a:gd name="connsiteX17" fmla="*/ 4038600 w 4267201"/>
              <a:gd name="connsiteY17" fmla="*/ 5179062 h 5179062"/>
              <a:gd name="connsiteX18" fmla="*/ 1752600 w 4267201"/>
              <a:gd name="connsiteY18" fmla="*/ 5179062 h 5179062"/>
              <a:gd name="connsiteX19" fmla="*/ 0 w 4267201"/>
              <a:gd name="connsiteY19" fmla="*/ 5179059 h 5179062"/>
              <a:gd name="connsiteX20" fmla="*/ 0 w 4267201"/>
              <a:gd name="connsiteY20" fmla="*/ 5026662 h 5179062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16863 h 5179062"/>
              <a:gd name="connsiteX3" fmla="*/ 3733801 w 4267201"/>
              <a:gd name="connsiteY3" fmla="*/ 2816863 h 5179062"/>
              <a:gd name="connsiteX4" fmla="*/ 3733801 w 4267201"/>
              <a:gd name="connsiteY4" fmla="*/ 2664463 h 5179062"/>
              <a:gd name="connsiteX5" fmla="*/ 3886201 w 4267201"/>
              <a:gd name="connsiteY5" fmla="*/ 2664463 h 5179062"/>
              <a:gd name="connsiteX6" fmla="*/ 3886200 w 4267201"/>
              <a:gd name="connsiteY6" fmla="*/ 302260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3733801 w 4267201"/>
              <a:gd name="connsiteY9" fmla="*/ 149859 h 5179062"/>
              <a:gd name="connsiteX10" fmla="*/ 4038601 w 4267201"/>
              <a:gd name="connsiteY10" fmla="*/ 149859 h 5179062"/>
              <a:gd name="connsiteX11" fmla="*/ 4038601 w 4267201"/>
              <a:gd name="connsiteY11" fmla="*/ 454659 h 5179062"/>
              <a:gd name="connsiteX12" fmla="*/ 4038601 w 4267201"/>
              <a:gd name="connsiteY12" fmla="*/ 2664463 h 5179062"/>
              <a:gd name="connsiteX13" fmla="*/ 4267201 w 4267201"/>
              <a:gd name="connsiteY13" fmla="*/ 2664463 h 5179062"/>
              <a:gd name="connsiteX14" fmla="*/ 4267201 w 4267201"/>
              <a:gd name="connsiteY14" fmla="*/ 2816863 h 5179062"/>
              <a:gd name="connsiteX15" fmla="*/ 4038601 w 4267201"/>
              <a:gd name="connsiteY15" fmla="*/ 2816863 h 5179062"/>
              <a:gd name="connsiteX16" fmla="*/ 4038601 w 4267201"/>
              <a:gd name="connsiteY16" fmla="*/ 5026659 h 5179062"/>
              <a:gd name="connsiteX17" fmla="*/ 4038600 w 4267201"/>
              <a:gd name="connsiteY17" fmla="*/ 5179062 h 5179062"/>
              <a:gd name="connsiteX18" fmla="*/ 1752600 w 4267201"/>
              <a:gd name="connsiteY18" fmla="*/ 5179062 h 5179062"/>
              <a:gd name="connsiteX19" fmla="*/ 0 w 4267201"/>
              <a:gd name="connsiteY19" fmla="*/ 5179059 h 5179062"/>
              <a:gd name="connsiteX20" fmla="*/ 0 w 4267201"/>
              <a:gd name="connsiteY20" fmla="*/ 5026662 h 5179062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16863 h 5179062"/>
              <a:gd name="connsiteX3" fmla="*/ 3733801 w 4267201"/>
              <a:gd name="connsiteY3" fmla="*/ 2816863 h 5179062"/>
              <a:gd name="connsiteX4" fmla="*/ 3733801 w 4267201"/>
              <a:gd name="connsiteY4" fmla="*/ 2664463 h 5179062"/>
              <a:gd name="connsiteX5" fmla="*/ 3886201 w 4267201"/>
              <a:gd name="connsiteY5" fmla="*/ 2664463 h 5179062"/>
              <a:gd name="connsiteX6" fmla="*/ 3886201 w 4267201"/>
              <a:gd name="connsiteY6" fmla="*/ 454661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3733801 w 4267201"/>
              <a:gd name="connsiteY9" fmla="*/ 149859 h 5179062"/>
              <a:gd name="connsiteX10" fmla="*/ 4038601 w 4267201"/>
              <a:gd name="connsiteY10" fmla="*/ 149859 h 5179062"/>
              <a:gd name="connsiteX11" fmla="*/ 4038601 w 4267201"/>
              <a:gd name="connsiteY11" fmla="*/ 454659 h 5179062"/>
              <a:gd name="connsiteX12" fmla="*/ 4038601 w 4267201"/>
              <a:gd name="connsiteY12" fmla="*/ 2664463 h 5179062"/>
              <a:gd name="connsiteX13" fmla="*/ 4267201 w 4267201"/>
              <a:gd name="connsiteY13" fmla="*/ 2664463 h 5179062"/>
              <a:gd name="connsiteX14" fmla="*/ 4267201 w 4267201"/>
              <a:gd name="connsiteY14" fmla="*/ 2816863 h 5179062"/>
              <a:gd name="connsiteX15" fmla="*/ 4038601 w 4267201"/>
              <a:gd name="connsiteY15" fmla="*/ 2816863 h 5179062"/>
              <a:gd name="connsiteX16" fmla="*/ 4038601 w 4267201"/>
              <a:gd name="connsiteY16" fmla="*/ 5026659 h 5179062"/>
              <a:gd name="connsiteX17" fmla="*/ 4038600 w 4267201"/>
              <a:gd name="connsiteY17" fmla="*/ 5179062 h 5179062"/>
              <a:gd name="connsiteX18" fmla="*/ 1752600 w 4267201"/>
              <a:gd name="connsiteY18" fmla="*/ 5179062 h 5179062"/>
              <a:gd name="connsiteX19" fmla="*/ 0 w 4267201"/>
              <a:gd name="connsiteY19" fmla="*/ 5179059 h 5179062"/>
              <a:gd name="connsiteX20" fmla="*/ 0 w 4267201"/>
              <a:gd name="connsiteY20" fmla="*/ 5026662 h 5179062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16863 h 5179062"/>
              <a:gd name="connsiteX3" fmla="*/ 3733801 w 4267201"/>
              <a:gd name="connsiteY3" fmla="*/ 2816863 h 5179062"/>
              <a:gd name="connsiteX4" fmla="*/ 3733801 w 4267201"/>
              <a:gd name="connsiteY4" fmla="*/ 2664463 h 5179062"/>
              <a:gd name="connsiteX5" fmla="*/ 3886201 w 4267201"/>
              <a:gd name="connsiteY5" fmla="*/ 2664463 h 5179062"/>
              <a:gd name="connsiteX6" fmla="*/ 3886201 w 4267201"/>
              <a:gd name="connsiteY6" fmla="*/ 454661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3733801 w 4267201"/>
              <a:gd name="connsiteY9" fmla="*/ 149859 h 5179062"/>
              <a:gd name="connsiteX10" fmla="*/ 4038601 w 4267201"/>
              <a:gd name="connsiteY10" fmla="*/ 302261 h 5179062"/>
              <a:gd name="connsiteX11" fmla="*/ 4038601 w 4267201"/>
              <a:gd name="connsiteY11" fmla="*/ 454659 h 5179062"/>
              <a:gd name="connsiteX12" fmla="*/ 4038601 w 4267201"/>
              <a:gd name="connsiteY12" fmla="*/ 2664463 h 5179062"/>
              <a:gd name="connsiteX13" fmla="*/ 4267201 w 4267201"/>
              <a:gd name="connsiteY13" fmla="*/ 2664463 h 5179062"/>
              <a:gd name="connsiteX14" fmla="*/ 4267201 w 4267201"/>
              <a:gd name="connsiteY14" fmla="*/ 2816863 h 5179062"/>
              <a:gd name="connsiteX15" fmla="*/ 4038601 w 4267201"/>
              <a:gd name="connsiteY15" fmla="*/ 2816863 h 5179062"/>
              <a:gd name="connsiteX16" fmla="*/ 4038601 w 4267201"/>
              <a:gd name="connsiteY16" fmla="*/ 5026659 h 5179062"/>
              <a:gd name="connsiteX17" fmla="*/ 4038600 w 4267201"/>
              <a:gd name="connsiteY17" fmla="*/ 5179062 h 5179062"/>
              <a:gd name="connsiteX18" fmla="*/ 1752600 w 4267201"/>
              <a:gd name="connsiteY18" fmla="*/ 5179062 h 5179062"/>
              <a:gd name="connsiteX19" fmla="*/ 0 w 4267201"/>
              <a:gd name="connsiteY19" fmla="*/ 5179059 h 5179062"/>
              <a:gd name="connsiteX20" fmla="*/ 0 w 4267201"/>
              <a:gd name="connsiteY20" fmla="*/ 5026662 h 5179062"/>
              <a:gd name="connsiteX0" fmla="*/ 0 w 4267201"/>
              <a:gd name="connsiteY0" fmla="*/ 5181601 h 5334001"/>
              <a:gd name="connsiteX1" fmla="*/ 3886200 w 4267201"/>
              <a:gd name="connsiteY1" fmla="*/ 5181599 h 5334001"/>
              <a:gd name="connsiteX2" fmla="*/ 3886201 w 4267201"/>
              <a:gd name="connsiteY2" fmla="*/ 2971802 h 5334001"/>
              <a:gd name="connsiteX3" fmla="*/ 3733801 w 4267201"/>
              <a:gd name="connsiteY3" fmla="*/ 2971802 h 5334001"/>
              <a:gd name="connsiteX4" fmla="*/ 3733801 w 4267201"/>
              <a:gd name="connsiteY4" fmla="*/ 2819402 h 5334001"/>
              <a:gd name="connsiteX5" fmla="*/ 3886201 w 4267201"/>
              <a:gd name="connsiteY5" fmla="*/ 2819402 h 5334001"/>
              <a:gd name="connsiteX6" fmla="*/ 3886201 w 4267201"/>
              <a:gd name="connsiteY6" fmla="*/ 609600 h 5334001"/>
              <a:gd name="connsiteX7" fmla="*/ 1143001 w 4267201"/>
              <a:gd name="connsiteY7" fmla="*/ 457199 h 5334001"/>
              <a:gd name="connsiteX8" fmla="*/ 1143001 w 4267201"/>
              <a:gd name="connsiteY8" fmla="*/ 304798 h 5334001"/>
              <a:gd name="connsiteX9" fmla="*/ 3886201 w 4267201"/>
              <a:gd name="connsiteY9" fmla="*/ 0 h 5334001"/>
              <a:gd name="connsiteX10" fmla="*/ 4038601 w 4267201"/>
              <a:gd name="connsiteY10" fmla="*/ 457200 h 5334001"/>
              <a:gd name="connsiteX11" fmla="*/ 4038601 w 4267201"/>
              <a:gd name="connsiteY11" fmla="*/ 609598 h 5334001"/>
              <a:gd name="connsiteX12" fmla="*/ 4038601 w 4267201"/>
              <a:gd name="connsiteY12" fmla="*/ 2819402 h 5334001"/>
              <a:gd name="connsiteX13" fmla="*/ 4267201 w 4267201"/>
              <a:gd name="connsiteY13" fmla="*/ 2819402 h 5334001"/>
              <a:gd name="connsiteX14" fmla="*/ 4267201 w 4267201"/>
              <a:gd name="connsiteY14" fmla="*/ 2971802 h 5334001"/>
              <a:gd name="connsiteX15" fmla="*/ 4038601 w 4267201"/>
              <a:gd name="connsiteY15" fmla="*/ 2971802 h 5334001"/>
              <a:gd name="connsiteX16" fmla="*/ 4038601 w 4267201"/>
              <a:gd name="connsiteY16" fmla="*/ 5181598 h 5334001"/>
              <a:gd name="connsiteX17" fmla="*/ 4038600 w 4267201"/>
              <a:gd name="connsiteY17" fmla="*/ 5334001 h 5334001"/>
              <a:gd name="connsiteX18" fmla="*/ 1752600 w 4267201"/>
              <a:gd name="connsiteY18" fmla="*/ 5334001 h 5334001"/>
              <a:gd name="connsiteX19" fmla="*/ 0 w 4267201"/>
              <a:gd name="connsiteY19" fmla="*/ 5333998 h 5334001"/>
              <a:gd name="connsiteX20" fmla="*/ 0 w 4267201"/>
              <a:gd name="connsiteY20" fmla="*/ 5181601 h 5334001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16863 h 5179062"/>
              <a:gd name="connsiteX3" fmla="*/ 3733801 w 4267201"/>
              <a:gd name="connsiteY3" fmla="*/ 2816863 h 5179062"/>
              <a:gd name="connsiteX4" fmla="*/ 3733801 w 4267201"/>
              <a:gd name="connsiteY4" fmla="*/ 2664463 h 5179062"/>
              <a:gd name="connsiteX5" fmla="*/ 3886201 w 4267201"/>
              <a:gd name="connsiteY5" fmla="*/ 2664463 h 5179062"/>
              <a:gd name="connsiteX6" fmla="*/ 3886201 w 4267201"/>
              <a:gd name="connsiteY6" fmla="*/ 454661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4038601 w 4267201"/>
              <a:gd name="connsiteY9" fmla="*/ 302261 h 5179062"/>
              <a:gd name="connsiteX10" fmla="*/ 4038601 w 4267201"/>
              <a:gd name="connsiteY10" fmla="*/ 454659 h 5179062"/>
              <a:gd name="connsiteX11" fmla="*/ 4038601 w 4267201"/>
              <a:gd name="connsiteY11" fmla="*/ 2664463 h 5179062"/>
              <a:gd name="connsiteX12" fmla="*/ 4267201 w 4267201"/>
              <a:gd name="connsiteY12" fmla="*/ 2664463 h 5179062"/>
              <a:gd name="connsiteX13" fmla="*/ 4267201 w 4267201"/>
              <a:gd name="connsiteY13" fmla="*/ 2816863 h 5179062"/>
              <a:gd name="connsiteX14" fmla="*/ 4038601 w 4267201"/>
              <a:gd name="connsiteY14" fmla="*/ 2816863 h 5179062"/>
              <a:gd name="connsiteX15" fmla="*/ 4038601 w 4267201"/>
              <a:gd name="connsiteY15" fmla="*/ 5026659 h 5179062"/>
              <a:gd name="connsiteX16" fmla="*/ 4038600 w 4267201"/>
              <a:gd name="connsiteY16" fmla="*/ 5179062 h 5179062"/>
              <a:gd name="connsiteX17" fmla="*/ 1752600 w 4267201"/>
              <a:gd name="connsiteY17" fmla="*/ 5179062 h 5179062"/>
              <a:gd name="connsiteX18" fmla="*/ 0 w 4267201"/>
              <a:gd name="connsiteY18" fmla="*/ 5179059 h 5179062"/>
              <a:gd name="connsiteX19" fmla="*/ 0 w 4267201"/>
              <a:gd name="connsiteY19" fmla="*/ 5026662 h 5179062"/>
              <a:gd name="connsiteX0" fmla="*/ 0 w 4267201"/>
              <a:gd name="connsiteY0" fmla="*/ 4876803 h 5029203"/>
              <a:gd name="connsiteX1" fmla="*/ 3886200 w 4267201"/>
              <a:gd name="connsiteY1" fmla="*/ 4876801 h 5029203"/>
              <a:gd name="connsiteX2" fmla="*/ 3886201 w 4267201"/>
              <a:gd name="connsiteY2" fmla="*/ 2667004 h 5029203"/>
              <a:gd name="connsiteX3" fmla="*/ 3733801 w 4267201"/>
              <a:gd name="connsiteY3" fmla="*/ 2667004 h 5029203"/>
              <a:gd name="connsiteX4" fmla="*/ 3733801 w 4267201"/>
              <a:gd name="connsiteY4" fmla="*/ 2514604 h 5029203"/>
              <a:gd name="connsiteX5" fmla="*/ 3886201 w 4267201"/>
              <a:gd name="connsiteY5" fmla="*/ 2514604 h 5029203"/>
              <a:gd name="connsiteX6" fmla="*/ 3886201 w 4267201"/>
              <a:gd name="connsiteY6" fmla="*/ 304802 h 5029203"/>
              <a:gd name="connsiteX7" fmla="*/ 1142999 w 4267201"/>
              <a:gd name="connsiteY7" fmla="*/ 304801 h 5029203"/>
              <a:gd name="connsiteX8" fmla="*/ 1143001 w 4267201"/>
              <a:gd name="connsiteY8" fmla="*/ 0 h 5029203"/>
              <a:gd name="connsiteX9" fmla="*/ 4038601 w 4267201"/>
              <a:gd name="connsiteY9" fmla="*/ 152402 h 5029203"/>
              <a:gd name="connsiteX10" fmla="*/ 4038601 w 4267201"/>
              <a:gd name="connsiteY10" fmla="*/ 304800 h 5029203"/>
              <a:gd name="connsiteX11" fmla="*/ 4038601 w 4267201"/>
              <a:gd name="connsiteY11" fmla="*/ 2514604 h 5029203"/>
              <a:gd name="connsiteX12" fmla="*/ 4267201 w 4267201"/>
              <a:gd name="connsiteY12" fmla="*/ 2514604 h 5029203"/>
              <a:gd name="connsiteX13" fmla="*/ 4267201 w 4267201"/>
              <a:gd name="connsiteY13" fmla="*/ 2667004 h 5029203"/>
              <a:gd name="connsiteX14" fmla="*/ 4038601 w 4267201"/>
              <a:gd name="connsiteY14" fmla="*/ 2667004 h 5029203"/>
              <a:gd name="connsiteX15" fmla="*/ 4038601 w 4267201"/>
              <a:gd name="connsiteY15" fmla="*/ 4876800 h 5029203"/>
              <a:gd name="connsiteX16" fmla="*/ 4038600 w 4267201"/>
              <a:gd name="connsiteY16" fmla="*/ 5029203 h 5029203"/>
              <a:gd name="connsiteX17" fmla="*/ 1752600 w 4267201"/>
              <a:gd name="connsiteY17" fmla="*/ 5029203 h 5029203"/>
              <a:gd name="connsiteX18" fmla="*/ 0 w 4267201"/>
              <a:gd name="connsiteY18" fmla="*/ 5029200 h 5029203"/>
              <a:gd name="connsiteX19" fmla="*/ 0 w 4267201"/>
              <a:gd name="connsiteY19" fmla="*/ 4876803 h 5029203"/>
              <a:gd name="connsiteX0" fmla="*/ 0 w 4267201"/>
              <a:gd name="connsiteY0" fmla="*/ 4874262 h 5026662"/>
              <a:gd name="connsiteX1" fmla="*/ 3886200 w 4267201"/>
              <a:gd name="connsiteY1" fmla="*/ 4874260 h 5026662"/>
              <a:gd name="connsiteX2" fmla="*/ 3886201 w 4267201"/>
              <a:gd name="connsiteY2" fmla="*/ 2664463 h 5026662"/>
              <a:gd name="connsiteX3" fmla="*/ 3733801 w 4267201"/>
              <a:gd name="connsiteY3" fmla="*/ 2664463 h 5026662"/>
              <a:gd name="connsiteX4" fmla="*/ 3733801 w 4267201"/>
              <a:gd name="connsiteY4" fmla="*/ 2512063 h 5026662"/>
              <a:gd name="connsiteX5" fmla="*/ 3886201 w 4267201"/>
              <a:gd name="connsiteY5" fmla="*/ 2512063 h 5026662"/>
              <a:gd name="connsiteX6" fmla="*/ 3886201 w 4267201"/>
              <a:gd name="connsiteY6" fmla="*/ 302261 h 5026662"/>
              <a:gd name="connsiteX7" fmla="*/ 1142999 w 4267201"/>
              <a:gd name="connsiteY7" fmla="*/ 302260 h 5026662"/>
              <a:gd name="connsiteX8" fmla="*/ 1143001 w 4267201"/>
              <a:gd name="connsiteY8" fmla="*/ 149860 h 5026662"/>
              <a:gd name="connsiteX9" fmla="*/ 4038601 w 4267201"/>
              <a:gd name="connsiteY9" fmla="*/ 149861 h 5026662"/>
              <a:gd name="connsiteX10" fmla="*/ 4038601 w 4267201"/>
              <a:gd name="connsiteY10" fmla="*/ 302259 h 5026662"/>
              <a:gd name="connsiteX11" fmla="*/ 4038601 w 4267201"/>
              <a:gd name="connsiteY11" fmla="*/ 2512063 h 5026662"/>
              <a:gd name="connsiteX12" fmla="*/ 4267201 w 4267201"/>
              <a:gd name="connsiteY12" fmla="*/ 2512063 h 5026662"/>
              <a:gd name="connsiteX13" fmla="*/ 4267201 w 4267201"/>
              <a:gd name="connsiteY13" fmla="*/ 2664463 h 5026662"/>
              <a:gd name="connsiteX14" fmla="*/ 4038601 w 4267201"/>
              <a:gd name="connsiteY14" fmla="*/ 2664463 h 5026662"/>
              <a:gd name="connsiteX15" fmla="*/ 4038601 w 4267201"/>
              <a:gd name="connsiteY15" fmla="*/ 4874259 h 5026662"/>
              <a:gd name="connsiteX16" fmla="*/ 4038600 w 4267201"/>
              <a:gd name="connsiteY16" fmla="*/ 5026662 h 5026662"/>
              <a:gd name="connsiteX17" fmla="*/ 1752600 w 4267201"/>
              <a:gd name="connsiteY17" fmla="*/ 5026662 h 5026662"/>
              <a:gd name="connsiteX18" fmla="*/ 0 w 4267201"/>
              <a:gd name="connsiteY18" fmla="*/ 5026659 h 5026662"/>
              <a:gd name="connsiteX19" fmla="*/ 0 w 4267201"/>
              <a:gd name="connsiteY19" fmla="*/ 4874262 h 5026662"/>
              <a:gd name="connsiteX0" fmla="*/ 0 w 4267201"/>
              <a:gd name="connsiteY0" fmla="*/ 4874263 h 5026663"/>
              <a:gd name="connsiteX1" fmla="*/ 3886200 w 4267201"/>
              <a:gd name="connsiteY1" fmla="*/ 4874261 h 5026663"/>
              <a:gd name="connsiteX2" fmla="*/ 3886201 w 4267201"/>
              <a:gd name="connsiteY2" fmla="*/ 2664464 h 5026663"/>
              <a:gd name="connsiteX3" fmla="*/ 3733801 w 4267201"/>
              <a:gd name="connsiteY3" fmla="*/ 2664464 h 5026663"/>
              <a:gd name="connsiteX4" fmla="*/ 3733801 w 4267201"/>
              <a:gd name="connsiteY4" fmla="*/ 2512064 h 5026663"/>
              <a:gd name="connsiteX5" fmla="*/ 3886201 w 4267201"/>
              <a:gd name="connsiteY5" fmla="*/ 2512064 h 5026663"/>
              <a:gd name="connsiteX6" fmla="*/ 3886201 w 4267201"/>
              <a:gd name="connsiteY6" fmla="*/ 302262 h 5026663"/>
              <a:gd name="connsiteX7" fmla="*/ 380999 w 4267201"/>
              <a:gd name="connsiteY7" fmla="*/ 302260 h 5026663"/>
              <a:gd name="connsiteX8" fmla="*/ 1143001 w 4267201"/>
              <a:gd name="connsiteY8" fmla="*/ 149861 h 5026663"/>
              <a:gd name="connsiteX9" fmla="*/ 4038601 w 4267201"/>
              <a:gd name="connsiteY9" fmla="*/ 149862 h 5026663"/>
              <a:gd name="connsiteX10" fmla="*/ 4038601 w 4267201"/>
              <a:gd name="connsiteY10" fmla="*/ 302260 h 5026663"/>
              <a:gd name="connsiteX11" fmla="*/ 4038601 w 4267201"/>
              <a:gd name="connsiteY11" fmla="*/ 2512064 h 5026663"/>
              <a:gd name="connsiteX12" fmla="*/ 4267201 w 4267201"/>
              <a:gd name="connsiteY12" fmla="*/ 2512064 h 5026663"/>
              <a:gd name="connsiteX13" fmla="*/ 4267201 w 4267201"/>
              <a:gd name="connsiteY13" fmla="*/ 2664464 h 5026663"/>
              <a:gd name="connsiteX14" fmla="*/ 4038601 w 4267201"/>
              <a:gd name="connsiteY14" fmla="*/ 2664464 h 5026663"/>
              <a:gd name="connsiteX15" fmla="*/ 4038601 w 4267201"/>
              <a:gd name="connsiteY15" fmla="*/ 4874260 h 5026663"/>
              <a:gd name="connsiteX16" fmla="*/ 4038600 w 4267201"/>
              <a:gd name="connsiteY16" fmla="*/ 5026663 h 5026663"/>
              <a:gd name="connsiteX17" fmla="*/ 1752600 w 4267201"/>
              <a:gd name="connsiteY17" fmla="*/ 5026663 h 5026663"/>
              <a:gd name="connsiteX18" fmla="*/ 0 w 4267201"/>
              <a:gd name="connsiteY18" fmla="*/ 5026660 h 5026663"/>
              <a:gd name="connsiteX19" fmla="*/ 0 w 4267201"/>
              <a:gd name="connsiteY19" fmla="*/ 4874263 h 5026663"/>
              <a:gd name="connsiteX0" fmla="*/ 0 w 4267201"/>
              <a:gd name="connsiteY0" fmla="*/ 4874263 h 5026663"/>
              <a:gd name="connsiteX1" fmla="*/ 3886200 w 4267201"/>
              <a:gd name="connsiteY1" fmla="*/ 4874261 h 5026663"/>
              <a:gd name="connsiteX2" fmla="*/ 3886201 w 4267201"/>
              <a:gd name="connsiteY2" fmla="*/ 2664464 h 5026663"/>
              <a:gd name="connsiteX3" fmla="*/ 3733801 w 4267201"/>
              <a:gd name="connsiteY3" fmla="*/ 2664464 h 5026663"/>
              <a:gd name="connsiteX4" fmla="*/ 3733801 w 4267201"/>
              <a:gd name="connsiteY4" fmla="*/ 2512064 h 5026663"/>
              <a:gd name="connsiteX5" fmla="*/ 3886201 w 4267201"/>
              <a:gd name="connsiteY5" fmla="*/ 2512064 h 5026663"/>
              <a:gd name="connsiteX6" fmla="*/ 3886201 w 4267201"/>
              <a:gd name="connsiteY6" fmla="*/ 302262 h 5026663"/>
              <a:gd name="connsiteX7" fmla="*/ 380999 w 4267201"/>
              <a:gd name="connsiteY7" fmla="*/ 302260 h 5026663"/>
              <a:gd name="connsiteX8" fmla="*/ 381001 w 4267201"/>
              <a:gd name="connsiteY8" fmla="*/ 149861 h 5026663"/>
              <a:gd name="connsiteX9" fmla="*/ 4038601 w 4267201"/>
              <a:gd name="connsiteY9" fmla="*/ 149862 h 5026663"/>
              <a:gd name="connsiteX10" fmla="*/ 4038601 w 4267201"/>
              <a:gd name="connsiteY10" fmla="*/ 302260 h 5026663"/>
              <a:gd name="connsiteX11" fmla="*/ 4038601 w 4267201"/>
              <a:gd name="connsiteY11" fmla="*/ 2512064 h 5026663"/>
              <a:gd name="connsiteX12" fmla="*/ 4267201 w 4267201"/>
              <a:gd name="connsiteY12" fmla="*/ 2512064 h 5026663"/>
              <a:gd name="connsiteX13" fmla="*/ 4267201 w 4267201"/>
              <a:gd name="connsiteY13" fmla="*/ 2664464 h 5026663"/>
              <a:gd name="connsiteX14" fmla="*/ 4038601 w 4267201"/>
              <a:gd name="connsiteY14" fmla="*/ 2664464 h 5026663"/>
              <a:gd name="connsiteX15" fmla="*/ 4038601 w 4267201"/>
              <a:gd name="connsiteY15" fmla="*/ 4874260 h 5026663"/>
              <a:gd name="connsiteX16" fmla="*/ 4038600 w 4267201"/>
              <a:gd name="connsiteY16" fmla="*/ 5026663 h 5026663"/>
              <a:gd name="connsiteX17" fmla="*/ 1752600 w 4267201"/>
              <a:gd name="connsiteY17" fmla="*/ 5026663 h 5026663"/>
              <a:gd name="connsiteX18" fmla="*/ 0 w 4267201"/>
              <a:gd name="connsiteY18" fmla="*/ 5026660 h 5026663"/>
              <a:gd name="connsiteX19" fmla="*/ 0 w 4267201"/>
              <a:gd name="connsiteY19" fmla="*/ 4874263 h 5026663"/>
              <a:gd name="connsiteX0" fmla="*/ 0 w 4267201"/>
              <a:gd name="connsiteY0" fmla="*/ 4874263 h 5026663"/>
              <a:gd name="connsiteX1" fmla="*/ 3886200 w 4267201"/>
              <a:gd name="connsiteY1" fmla="*/ 4874261 h 5026663"/>
              <a:gd name="connsiteX2" fmla="*/ 3886201 w 4267201"/>
              <a:gd name="connsiteY2" fmla="*/ 2664464 h 5026663"/>
              <a:gd name="connsiteX3" fmla="*/ 3733801 w 4267201"/>
              <a:gd name="connsiteY3" fmla="*/ 2664464 h 5026663"/>
              <a:gd name="connsiteX4" fmla="*/ 3733801 w 4267201"/>
              <a:gd name="connsiteY4" fmla="*/ 2512064 h 5026663"/>
              <a:gd name="connsiteX5" fmla="*/ 3886201 w 4267201"/>
              <a:gd name="connsiteY5" fmla="*/ 2512064 h 5026663"/>
              <a:gd name="connsiteX6" fmla="*/ 3886201 w 4267201"/>
              <a:gd name="connsiteY6" fmla="*/ 302262 h 5026663"/>
              <a:gd name="connsiteX7" fmla="*/ 380999 w 4267201"/>
              <a:gd name="connsiteY7" fmla="*/ 302260 h 5026663"/>
              <a:gd name="connsiteX8" fmla="*/ 381001 w 4267201"/>
              <a:gd name="connsiteY8" fmla="*/ 149861 h 5026663"/>
              <a:gd name="connsiteX9" fmla="*/ 1600201 w 4267201"/>
              <a:gd name="connsiteY9" fmla="*/ 149861 h 5026663"/>
              <a:gd name="connsiteX10" fmla="*/ 4038601 w 4267201"/>
              <a:gd name="connsiteY10" fmla="*/ 149862 h 5026663"/>
              <a:gd name="connsiteX11" fmla="*/ 4038601 w 4267201"/>
              <a:gd name="connsiteY11" fmla="*/ 302260 h 5026663"/>
              <a:gd name="connsiteX12" fmla="*/ 4038601 w 4267201"/>
              <a:gd name="connsiteY12" fmla="*/ 2512064 h 5026663"/>
              <a:gd name="connsiteX13" fmla="*/ 4267201 w 4267201"/>
              <a:gd name="connsiteY13" fmla="*/ 2512064 h 5026663"/>
              <a:gd name="connsiteX14" fmla="*/ 4267201 w 4267201"/>
              <a:gd name="connsiteY14" fmla="*/ 2664464 h 5026663"/>
              <a:gd name="connsiteX15" fmla="*/ 4038601 w 4267201"/>
              <a:gd name="connsiteY15" fmla="*/ 2664464 h 5026663"/>
              <a:gd name="connsiteX16" fmla="*/ 4038601 w 4267201"/>
              <a:gd name="connsiteY16" fmla="*/ 4874260 h 5026663"/>
              <a:gd name="connsiteX17" fmla="*/ 4038600 w 4267201"/>
              <a:gd name="connsiteY17" fmla="*/ 5026663 h 5026663"/>
              <a:gd name="connsiteX18" fmla="*/ 1752600 w 4267201"/>
              <a:gd name="connsiteY18" fmla="*/ 5026663 h 5026663"/>
              <a:gd name="connsiteX19" fmla="*/ 0 w 4267201"/>
              <a:gd name="connsiteY19" fmla="*/ 5026660 h 5026663"/>
              <a:gd name="connsiteX20" fmla="*/ 0 w 4267201"/>
              <a:gd name="connsiteY20" fmla="*/ 4874263 h 5026663"/>
              <a:gd name="connsiteX0" fmla="*/ 0 w 4267201"/>
              <a:gd name="connsiteY0" fmla="*/ 4874263 h 5026663"/>
              <a:gd name="connsiteX1" fmla="*/ 3886200 w 4267201"/>
              <a:gd name="connsiteY1" fmla="*/ 4874261 h 5026663"/>
              <a:gd name="connsiteX2" fmla="*/ 3886201 w 4267201"/>
              <a:gd name="connsiteY2" fmla="*/ 2664464 h 5026663"/>
              <a:gd name="connsiteX3" fmla="*/ 3733801 w 4267201"/>
              <a:gd name="connsiteY3" fmla="*/ 2664464 h 5026663"/>
              <a:gd name="connsiteX4" fmla="*/ 3733801 w 4267201"/>
              <a:gd name="connsiteY4" fmla="*/ 2512064 h 5026663"/>
              <a:gd name="connsiteX5" fmla="*/ 3886201 w 4267201"/>
              <a:gd name="connsiteY5" fmla="*/ 2512064 h 5026663"/>
              <a:gd name="connsiteX6" fmla="*/ 3886201 w 4267201"/>
              <a:gd name="connsiteY6" fmla="*/ 302262 h 5026663"/>
              <a:gd name="connsiteX7" fmla="*/ 380999 w 4267201"/>
              <a:gd name="connsiteY7" fmla="*/ 302260 h 5026663"/>
              <a:gd name="connsiteX8" fmla="*/ 381001 w 4267201"/>
              <a:gd name="connsiteY8" fmla="*/ 149861 h 5026663"/>
              <a:gd name="connsiteX9" fmla="*/ 1447801 w 4267201"/>
              <a:gd name="connsiteY9" fmla="*/ 149861 h 5026663"/>
              <a:gd name="connsiteX10" fmla="*/ 1600201 w 4267201"/>
              <a:gd name="connsiteY10" fmla="*/ 149861 h 5026663"/>
              <a:gd name="connsiteX11" fmla="*/ 4038601 w 4267201"/>
              <a:gd name="connsiteY11" fmla="*/ 149862 h 5026663"/>
              <a:gd name="connsiteX12" fmla="*/ 4038601 w 4267201"/>
              <a:gd name="connsiteY12" fmla="*/ 302260 h 5026663"/>
              <a:gd name="connsiteX13" fmla="*/ 4038601 w 4267201"/>
              <a:gd name="connsiteY13" fmla="*/ 2512064 h 5026663"/>
              <a:gd name="connsiteX14" fmla="*/ 4267201 w 4267201"/>
              <a:gd name="connsiteY14" fmla="*/ 2512064 h 5026663"/>
              <a:gd name="connsiteX15" fmla="*/ 4267201 w 4267201"/>
              <a:gd name="connsiteY15" fmla="*/ 2664464 h 5026663"/>
              <a:gd name="connsiteX16" fmla="*/ 4038601 w 4267201"/>
              <a:gd name="connsiteY16" fmla="*/ 2664464 h 5026663"/>
              <a:gd name="connsiteX17" fmla="*/ 4038601 w 4267201"/>
              <a:gd name="connsiteY17" fmla="*/ 4874260 h 5026663"/>
              <a:gd name="connsiteX18" fmla="*/ 4038600 w 4267201"/>
              <a:gd name="connsiteY18" fmla="*/ 5026663 h 5026663"/>
              <a:gd name="connsiteX19" fmla="*/ 1752600 w 4267201"/>
              <a:gd name="connsiteY19" fmla="*/ 5026663 h 5026663"/>
              <a:gd name="connsiteX20" fmla="*/ 0 w 4267201"/>
              <a:gd name="connsiteY20" fmla="*/ 5026660 h 5026663"/>
              <a:gd name="connsiteX21" fmla="*/ 0 w 4267201"/>
              <a:gd name="connsiteY21" fmla="*/ 4874263 h 5026663"/>
              <a:gd name="connsiteX0" fmla="*/ 0 w 4267201"/>
              <a:gd name="connsiteY0" fmla="*/ 5029202 h 5181602"/>
              <a:gd name="connsiteX1" fmla="*/ 3886200 w 4267201"/>
              <a:gd name="connsiteY1" fmla="*/ 5029200 h 5181602"/>
              <a:gd name="connsiteX2" fmla="*/ 3886201 w 4267201"/>
              <a:gd name="connsiteY2" fmla="*/ 2819403 h 5181602"/>
              <a:gd name="connsiteX3" fmla="*/ 3733801 w 4267201"/>
              <a:gd name="connsiteY3" fmla="*/ 2819403 h 5181602"/>
              <a:gd name="connsiteX4" fmla="*/ 3733801 w 4267201"/>
              <a:gd name="connsiteY4" fmla="*/ 2667003 h 5181602"/>
              <a:gd name="connsiteX5" fmla="*/ 3886201 w 4267201"/>
              <a:gd name="connsiteY5" fmla="*/ 2667003 h 5181602"/>
              <a:gd name="connsiteX6" fmla="*/ 3886201 w 4267201"/>
              <a:gd name="connsiteY6" fmla="*/ 457201 h 5181602"/>
              <a:gd name="connsiteX7" fmla="*/ 380999 w 4267201"/>
              <a:gd name="connsiteY7" fmla="*/ 457199 h 5181602"/>
              <a:gd name="connsiteX8" fmla="*/ 381001 w 4267201"/>
              <a:gd name="connsiteY8" fmla="*/ 304800 h 5181602"/>
              <a:gd name="connsiteX9" fmla="*/ 1447801 w 4267201"/>
              <a:gd name="connsiteY9" fmla="*/ 304800 h 5181602"/>
              <a:gd name="connsiteX10" fmla="*/ 1600201 w 4267201"/>
              <a:gd name="connsiteY10" fmla="*/ 0 h 5181602"/>
              <a:gd name="connsiteX11" fmla="*/ 1600201 w 4267201"/>
              <a:gd name="connsiteY11" fmla="*/ 304800 h 5181602"/>
              <a:gd name="connsiteX12" fmla="*/ 4038601 w 4267201"/>
              <a:gd name="connsiteY12" fmla="*/ 304801 h 5181602"/>
              <a:gd name="connsiteX13" fmla="*/ 4038601 w 4267201"/>
              <a:gd name="connsiteY13" fmla="*/ 457199 h 5181602"/>
              <a:gd name="connsiteX14" fmla="*/ 4038601 w 4267201"/>
              <a:gd name="connsiteY14" fmla="*/ 2667003 h 5181602"/>
              <a:gd name="connsiteX15" fmla="*/ 4267201 w 4267201"/>
              <a:gd name="connsiteY15" fmla="*/ 2667003 h 5181602"/>
              <a:gd name="connsiteX16" fmla="*/ 4267201 w 4267201"/>
              <a:gd name="connsiteY16" fmla="*/ 2819403 h 5181602"/>
              <a:gd name="connsiteX17" fmla="*/ 4038601 w 4267201"/>
              <a:gd name="connsiteY17" fmla="*/ 2819403 h 5181602"/>
              <a:gd name="connsiteX18" fmla="*/ 4038601 w 4267201"/>
              <a:gd name="connsiteY18" fmla="*/ 5029199 h 5181602"/>
              <a:gd name="connsiteX19" fmla="*/ 4038600 w 4267201"/>
              <a:gd name="connsiteY19" fmla="*/ 5181602 h 5181602"/>
              <a:gd name="connsiteX20" fmla="*/ 1752600 w 4267201"/>
              <a:gd name="connsiteY20" fmla="*/ 5181602 h 5181602"/>
              <a:gd name="connsiteX21" fmla="*/ 0 w 4267201"/>
              <a:gd name="connsiteY21" fmla="*/ 5181599 h 5181602"/>
              <a:gd name="connsiteX22" fmla="*/ 0 w 4267201"/>
              <a:gd name="connsiteY22" fmla="*/ 5029202 h 5181602"/>
              <a:gd name="connsiteX0" fmla="*/ 0 w 4267201"/>
              <a:gd name="connsiteY0" fmla="*/ 5029202 h 5181602"/>
              <a:gd name="connsiteX1" fmla="*/ 3886200 w 4267201"/>
              <a:gd name="connsiteY1" fmla="*/ 5029200 h 5181602"/>
              <a:gd name="connsiteX2" fmla="*/ 3886201 w 4267201"/>
              <a:gd name="connsiteY2" fmla="*/ 2819403 h 5181602"/>
              <a:gd name="connsiteX3" fmla="*/ 3733801 w 4267201"/>
              <a:gd name="connsiteY3" fmla="*/ 2819403 h 5181602"/>
              <a:gd name="connsiteX4" fmla="*/ 3733801 w 4267201"/>
              <a:gd name="connsiteY4" fmla="*/ 2667003 h 5181602"/>
              <a:gd name="connsiteX5" fmla="*/ 3886201 w 4267201"/>
              <a:gd name="connsiteY5" fmla="*/ 2667003 h 5181602"/>
              <a:gd name="connsiteX6" fmla="*/ 3886201 w 4267201"/>
              <a:gd name="connsiteY6" fmla="*/ 457201 h 5181602"/>
              <a:gd name="connsiteX7" fmla="*/ 380999 w 4267201"/>
              <a:gd name="connsiteY7" fmla="*/ 457199 h 5181602"/>
              <a:gd name="connsiteX8" fmla="*/ 381001 w 4267201"/>
              <a:gd name="connsiteY8" fmla="*/ 304800 h 5181602"/>
              <a:gd name="connsiteX9" fmla="*/ 1447801 w 4267201"/>
              <a:gd name="connsiteY9" fmla="*/ 304800 h 5181602"/>
              <a:gd name="connsiteX10" fmla="*/ 1447801 w 4267201"/>
              <a:gd name="connsiteY10" fmla="*/ 0 h 5181602"/>
              <a:gd name="connsiteX11" fmla="*/ 1600201 w 4267201"/>
              <a:gd name="connsiteY11" fmla="*/ 0 h 5181602"/>
              <a:gd name="connsiteX12" fmla="*/ 1600201 w 4267201"/>
              <a:gd name="connsiteY12" fmla="*/ 304800 h 5181602"/>
              <a:gd name="connsiteX13" fmla="*/ 4038601 w 4267201"/>
              <a:gd name="connsiteY13" fmla="*/ 304801 h 5181602"/>
              <a:gd name="connsiteX14" fmla="*/ 4038601 w 4267201"/>
              <a:gd name="connsiteY14" fmla="*/ 457199 h 5181602"/>
              <a:gd name="connsiteX15" fmla="*/ 4038601 w 4267201"/>
              <a:gd name="connsiteY15" fmla="*/ 2667003 h 5181602"/>
              <a:gd name="connsiteX16" fmla="*/ 4267201 w 4267201"/>
              <a:gd name="connsiteY16" fmla="*/ 2667003 h 5181602"/>
              <a:gd name="connsiteX17" fmla="*/ 4267201 w 4267201"/>
              <a:gd name="connsiteY17" fmla="*/ 2819403 h 5181602"/>
              <a:gd name="connsiteX18" fmla="*/ 4038601 w 4267201"/>
              <a:gd name="connsiteY18" fmla="*/ 2819403 h 5181602"/>
              <a:gd name="connsiteX19" fmla="*/ 4038601 w 4267201"/>
              <a:gd name="connsiteY19" fmla="*/ 5029199 h 5181602"/>
              <a:gd name="connsiteX20" fmla="*/ 4038600 w 4267201"/>
              <a:gd name="connsiteY20" fmla="*/ 5181602 h 5181602"/>
              <a:gd name="connsiteX21" fmla="*/ 1752600 w 4267201"/>
              <a:gd name="connsiteY21" fmla="*/ 5181602 h 5181602"/>
              <a:gd name="connsiteX22" fmla="*/ 0 w 4267201"/>
              <a:gd name="connsiteY22" fmla="*/ 5181599 h 5181602"/>
              <a:gd name="connsiteX23" fmla="*/ 0 w 4267201"/>
              <a:gd name="connsiteY23" fmla="*/ 5029202 h 5181602"/>
              <a:gd name="connsiteX0" fmla="*/ 0 w 4267201"/>
              <a:gd name="connsiteY0" fmla="*/ 5029202 h 5181602"/>
              <a:gd name="connsiteX1" fmla="*/ 3886200 w 4267201"/>
              <a:gd name="connsiteY1" fmla="*/ 5029200 h 5181602"/>
              <a:gd name="connsiteX2" fmla="*/ 3886201 w 4267201"/>
              <a:gd name="connsiteY2" fmla="*/ 2819403 h 5181602"/>
              <a:gd name="connsiteX3" fmla="*/ 3733801 w 4267201"/>
              <a:gd name="connsiteY3" fmla="*/ 2819403 h 5181602"/>
              <a:gd name="connsiteX4" fmla="*/ 3733801 w 4267201"/>
              <a:gd name="connsiteY4" fmla="*/ 2667003 h 5181602"/>
              <a:gd name="connsiteX5" fmla="*/ 3886201 w 4267201"/>
              <a:gd name="connsiteY5" fmla="*/ 2667003 h 5181602"/>
              <a:gd name="connsiteX6" fmla="*/ 3886201 w 4267201"/>
              <a:gd name="connsiteY6" fmla="*/ 457201 h 5181602"/>
              <a:gd name="connsiteX7" fmla="*/ 380999 w 4267201"/>
              <a:gd name="connsiteY7" fmla="*/ 457199 h 5181602"/>
              <a:gd name="connsiteX8" fmla="*/ 381001 w 4267201"/>
              <a:gd name="connsiteY8" fmla="*/ 304800 h 5181602"/>
              <a:gd name="connsiteX9" fmla="*/ 533399 w 4267201"/>
              <a:gd name="connsiteY9" fmla="*/ 304800 h 5181602"/>
              <a:gd name="connsiteX10" fmla="*/ 1447801 w 4267201"/>
              <a:gd name="connsiteY10" fmla="*/ 304800 h 5181602"/>
              <a:gd name="connsiteX11" fmla="*/ 1447801 w 4267201"/>
              <a:gd name="connsiteY11" fmla="*/ 0 h 5181602"/>
              <a:gd name="connsiteX12" fmla="*/ 1600201 w 4267201"/>
              <a:gd name="connsiteY12" fmla="*/ 0 h 5181602"/>
              <a:gd name="connsiteX13" fmla="*/ 1600201 w 4267201"/>
              <a:gd name="connsiteY13" fmla="*/ 304800 h 5181602"/>
              <a:gd name="connsiteX14" fmla="*/ 4038601 w 4267201"/>
              <a:gd name="connsiteY14" fmla="*/ 304801 h 5181602"/>
              <a:gd name="connsiteX15" fmla="*/ 4038601 w 4267201"/>
              <a:gd name="connsiteY15" fmla="*/ 457199 h 5181602"/>
              <a:gd name="connsiteX16" fmla="*/ 4038601 w 4267201"/>
              <a:gd name="connsiteY16" fmla="*/ 2667003 h 5181602"/>
              <a:gd name="connsiteX17" fmla="*/ 4267201 w 4267201"/>
              <a:gd name="connsiteY17" fmla="*/ 2667003 h 5181602"/>
              <a:gd name="connsiteX18" fmla="*/ 4267201 w 4267201"/>
              <a:gd name="connsiteY18" fmla="*/ 2819403 h 5181602"/>
              <a:gd name="connsiteX19" fmla="*/ 4038601 w 4267201"/>
              <a:gd name="connsiteY19" fmla="*/ 2819403 h 5181602"/>
              <a:gd name="connsiteX20" fmla="*/ 4038601 w 4267201"/>
              <a:gd name="connsiteY20" fmla="*/ 5029199 h 5181602"/>
              <a:gd name="connsiteX21" fmla="*/ 4038600 w 4267201"/>
              <a:gd name="connsiteY21" fmla="*/ 5181602 h 5181602"/>
              <a:gd name="connsiteX22" fmla="*/ 1752600 w 4267201"/>
              <a:gd name="connsiteY22" fmla="*/ 5181602 h 5181602"/>
              <a:gd name="connsiteX23" fmla="*/ 0 w 4267201"/>
              <a:gd name="connsiteY23" fmla="*/ 5181599 h 5181602"/>
              <a:gd name="connsiteX24" fmla="*/ 0 w 4267201"/>
              <a:gd name="connsiteY24" fmla="*/ 5029202 h 5181602"/>
              <a:gd name="connsiteX0" fmla="*/ 0 w 4267201"/>
              <a:gd name="connsiteY0" fmla="*/ 5029202 h 5181602"/>
              <a:gd name="connsiteX1" fmla="*/ 3886200 w 4267201"/>
              <a:gd name="connsiteY1" fmla="*/ 5029200 h 5181602"/>
              <a:gd name="connsiteX2" fmla="*/ 3886201 w 4267201"/>
              <a:gd name="connsiteY2" fmla="*/ 2819403 h 5181602"/>
              <a:gd name="connsiteX3" fmla="*/ 3733801 w 4267201"/>
              <a:gd name="connsiteY3" fmla="*/ 2819403 h 5181602"/>
              <a:gd name="connsiteX4" fmla="*/ 3733801 w 4267201"/>
              <a:gd name="connsiteY4" fmla="*/ 2667003 h 5181602"/>
              <a:gd name="connsiteX5" fmla="*/ 3886201 w 4267201"/>
              <a:gd name="connsiteY5" fmla="*/ 2667003 h 5181602"/>
              <a:gd name="connsiteX6" fmla="*/ 3886201 w 4267201"/>
              <a:gd name="connsiteY6" fmla="*/ 457201 h 5181602"/>
              <a:gd name="connsiteX7" fmla="*/ 380999 w 4267201"/>
              <a:gd name="connsiteY7" fmla="*/ 457199 h 5181602"/>
              <a:gd name="connsiteX8" fmla="*/ 381001 w 4267201"/>
              <a:gd name="connsiteY8" fmla="*/ 304800 h 5181602"/>
              <a:gd name="connsiteX9" fmla="*/ 533399 w 4267201"/>
              <a:gd name="connsiteY9" fmla="*/ 304800 h 5181602"/>
              <a:gd name="connsiteX10" fmla="*/ 1447801 w 4267201"/>
              <a:gd name="connsiteY10" fmla="*/ 304800 h 5181602"/>
              <a:gd name="connsiteX11" fmla="*/ 1447801 w 4267201"/>
              <a:gd name="connsiteY11" fmla="*/ 0 h 5181602"/>
              <a:gd name="connsiteX12" fmla="*/ 1600201 w 4267201"/>
              <a:gd name="connsiteY12" fmla="*/ 0 h 5181602"/>
              <a:gd name="connsiteX13" fmla="*/ 1600201 w 4267201"/>
              <a:gd name="connsiteY13" fmla="*/ 304800 h 5181602"/>
              <a:gd name="connsiteX14" fmla="*/ 4038601 w 4267201"/>
              <a:gd name="connsiteY14" fmla="*/ 304801 h 5181602"/>
              <a:gd name="connsiteX15" fmla="*/ 4038601 w 4267201"/>
              <a:gd name="connsiteY15" fmla="*/ 457199 h 5181602"/>
              <a:gd name="connsiteX16" fmla="*/ 4038601 w 4267201"/>
              <a:gd name="connsiteY16" fmla="*/ 2667003 h 5181602"/>
              <a:gd name="connsiteX17" fmla="*/ 4267201 w 4267201"/>
              <a:gd name="connsiteY17" fmla="*/ 2667003 h 5181602"/>
              <a:gd name="connsiteX18" fmla="*/ 4267201 w 4267201"/>
              <a:gd name="connsiteY18" fmla="*/ 2819403 h 5181602"/>
              <a:gd name="connsiteX19" fmla="*/ 4038601 w 4267201"/>
              <a:gd name="connsiteY19" fmla="*/ 2819403 h 5181602"/>
              <a:gd name="connsiteX20" fmla="*/ 4038601 w 4267201"/>
              <a:gd name="connsiteY20" fmla="*/ 5029199 h 5181602"/>
              <a:gd name="connsiteX21" fmla="*/ 4038600 w 4267201"/>
              <a:gd name="connsiteY21" fmla="*/ 5181602 h 5181602"/>
              <a:gd name="connsiteX22" fmla="*/ 1752600 w 4267201"/>
              <a:gd name="connsiteY22" fmla="*/ 5181602 h 5181602"/>
              <a:gd name="connsiteX23" fmla="*/ 0 w 4267201"/>
              <a:gd name="connsiteY23" fmla="*/ 5181599 h 5181602"/>
              <a:gd name="connsiteX24" fmla="*/ 0 w 4267201"/>
              <a:gd name="connsiteY24" fmla="*/ 5029202 h 5181602"/>
              <a:gd name="connsiteX0" fmla="*/ 0 w 4267201"/>
              <a:gd name="connsiteY0" fmla="*/ 5029202 h 5181602"/>
              <a:gd name="connsiteX1" fmla="*/ 3886200 w 4267201"/>
              <a:gd name="connsiteY1" fmla="*/ 5029200 h 5181602"/>
              <a:gd name="connsiteX2" fmla="*/ 3886201 w 4267201"/>
              <a:gd name="connsiteY2" fmla="*/ 2819403 h 5181602"/>
              <a:gd name="connsiteX3" fmla="*/ 3733801 w 4267201"/>
              <a:gd name="connsiteY3" fmla="*/ 2819403 h 5181602"/>
              <a:gd name="connsiteX4" fmla="*/ 3733801 w 4267201"/>
              <a:gd name="connsiteY4" fmla="*/ 2667003 h 5181602"/>
              <a:gd name="connsiteX5" fmla="*/ 3886201 w 4267201"/>
              <a:gd name="connsiteY5" fmla="*/ 2667003 h 5181602"/>
              <a:gd name="connsiteX6" fmla="*/ 3886201 w 4267201"/>
              <a:gd name="connsiteY6" fmla="*/ 457201 h 5181602"/>
              <a:gd name="connsiteX7" fmla="*/ 380999 w 4267201"/>
              <a:gd name="connsiteY7" fmla="*/ 457199 h 5181602"/>
              <a:gd name="connsiteX8" fmla="*/ 381001 w 4267201"/>
              <a:gd name="connsiteY8" fmla="*/ 304800 h 5181602"/>
              <a:gd name="connsiteX9" fmla="*/ 533398 w 4267201"/>
              <a:gd name="connsiteY9" fmla="*/ 2 h 5181602"/>
              <a:gd name="connsiteX10" fmla="*/ 533399 w 4267201"/>
              <a:gd name="connsiteY10" fmla="*/ 304800 h 5181602"/>
              <a:gd name="connsiteX11" fmla="*/ 1447801 w 4267201"/>
              <a:gd name="connsiteY11" fmla="*/ 304800 h 5181602"/>
              <a:gd name="connsiteX12" fmla="*/ 1447801 w 4267201"/>
              <a:gd name="connsiteY12" fmla="*/ 0 h 5181602"/>
              <a:gd name="connsiteX13" fmla="*/ 1600201 w 4267201"/>
              <a:gd name="connsiteY13" fmla="*/ 0 h 5181602"/>
              <a:gd name="connsiteX14" fmla="*/ 1600201 w 4267201"/>
              <a:gd name="connsiteY14" fmla="*/ 304800 h 5181602"/>
              <a:gd name="connsiteX15" fmla="*/ 4038601 w 4267201"/>
              <a:gd name="connsiteY15" fmla="*/ 304801 h 5181602"/>
              <a:gd name="connsiteX16" fmla="*/ 4038601 w 4267201"/>
              <a:gd name="connsiteY16" fmla="*/ 457199 h 5181602"/>
              <a:gd name="connsiteX17" fmla="*/ 4038601 w 4267201"/>
              <a:gd name="connsiteY17" fmla="*/ 2667003 h 5181602"/>
              <a:gd name="connsiteX18" fmla="*/ 4267201 w 4267201"/>
              <a:gd name="connsiteY18" fmla="*/ 2667003 h 5181602"/>
              <a:gd name="connsiteX19" fmla="*/ 4267201 w 4267201"/>
              <a:gd name="connsiteY19" fmla="*/ 2819403 h 5181602"/>
              <a:gd name="connsiteX20" fmla="*/ 4038601 w 4267201"/>
              <a:gd name="connsiteY20" fmla="*/ 2819403 h 5181602"/>
              <a:gd name="connsiteX21" fmla="*/ 4038601 w 4267201"/>
              <a:gd name="connsiteY21" fmla="*/ 5029199 h 5181602"/>
              <a:gd name="connsiteX22" fmla="*/ 4038600 w 4267201"/>
              <a:gd name="connsiteY22" fmla="*/ 5181602 h 5181602"/>
              <a:gd name="connsiteX23" fmla="*/ 1752600 w 4267201"/>
              <a:gd name="connsiteY23" fmla="*/ 5181602 h 5181602"/>
              <a:gd name="connsiteX24" fmla="*/ 0 w 4267201"/>
              <a:gd name="connsiteY24" fmla="*/ 5181599 h 5181602"/>
              <a:gd name="connsiteX25" fmla="*/ 0 w 4267201"/>
              <a:gd name="connsiteY25" fmla="*/ 5029202 h 5181602"/>
              <a:gd name="connsiteX0" fmla="*/ 0 w 4267201"/>
              <a:gd name="connsiteY0" fmla="*/ 5029202 h 5181602"/>
              <a:gd name="connsiteX1" fmla="*/ 3886200 w 4267201"/>
              <a:gd name="connsiteY1" fmla="*/ 5029200 h 5181602"/>
              <a:gd name="connsiteX2" fmla="*/ 3886201 w 4267201"/>
              <a:gd name="connsiteY2" fmla="*/ 2819403 h 5181602"/>
              <a:gd name="connsiteX3" fmla="*/ 3733801 w 4267201"/>
              <a:gd name="connsiteY3" fmla="*/ 2819403 h 5181602"/>
              <a:gd name="connsiteX4" fmla="*/ 3733801 w 4267201"/>
              <a:gd name="connsiteY4" fmla="*/ 2667003 h 5181602"/>
              <a:gd name="connsiteX5" fmla="*/ 3886201 w 4267201"/>
              <a:gd name="connsiteY5" fmla="*/ 2667003 h 5181602"/>
              <a:gd name="connsiteX6" fmla="*/ 3886201 w 4267201"/>
              <a:gd name="connsiteY6" fmla="*/ 457201 h 5181602"/>
              <a:gd name="connsiteX7" fmla="*/ 380999 w 4267201"/>
              <a:gd name="connsiteY7" fmla="*/ 457199 h 5181602"/>
              <a:gd name="connsiteX8" fmla="*/ 381001 w 4267201"/>
              <a:gd name="connsiteY8" fmla="*/ 304800 h 5181602"/>
              <a:gd name="connsiteX9" fmla="*/ 380998 w 4267201"/>
              <a:gd name="connsiteY9" fmla="*/ 2 h 5181602"/>
              <a:gd name="connsiteX10" fmla="*/ 533398 w 4267201"/>
              <a:gd name="connsiteY10" fmla="*/ 2 h 5181602"/>
              <a:gd name="connsiteX11" fmla="*/ 533399 w 4267201"/>
              <a:gd name="connsiteY11" fmla="*/ 304800 h 5181602"/>
              <a:gd name="connsiteX12" fmla="*/ 1447801 w 4267201"/>
              <a:gd name="connsiteY12" fmla="*/ 304800 h 5181602"/>
              <a:gd name="connsiteX13" fmla="*/ 1447801 w 4267201"/>
              <a:gd name="connsiteY13" fmla="*/ 0 h 5181602"/>
              <a:gd name="connsiteX14" fmla="*/ 1600201 w 4267201"/>
              <a:gd name="connsiteY14" fmla="*/ 0 h 5181602"/>
              <a:gd name="connsiteX15" fmla="*/ 1600201 w 4267201"/>
              <a:gd name="connsiteY15" fmla="*/ 304800 h 5181602"/>
              <a:gd name="connsiteX16" fmla="*/ 4038601 w 4267201"/>
              <a:gd name="connsiteY16" fmla="*/ 304801 h 5181602"/>
              <a:gd name="connsiteX17" fmla="*/ 4038601 w 4267201"/>
              <a:gd name="connsiteY17" fmla="*/ 457199 h 5181602"/>
              <a:gd name="connsiteX18" fmla="*/ 4038601 w 4267201"/>
              <a:gd name="connsiteY18" fmla="*/ 2667003 h 5181602"/>
              <a:gd name="connsiteX19" fmla="*/ 4267201 w 4267201"/>
              <a:gd name="connsiteY19" fmla="*/ 2667003 h 5181602"/>
              <a:gd name="connsiteX20" fmla="*/ 4267201 w 4267201"/>
              <a:gd name="connsiteY20" fmla="*/ 2819403 h 5181602"/>
              <a:gd name="connsiteX21" fmla="*/ 4038601 w 4267201"/>
              <a:gd name="connsiteY21" fmla="*/ 2819403 h 5181602"/>
              <a:gd name="connsiteX22" fmla="*/ 4038601 w 4267201"/>
              <a:gd name="connsiteY22" fmla="*/ 5029199 h 5181602"/>
              <a:gd name="connsiteX23" fmla="*/ 4038600 w 4267201"/>
              <a:gd name="connsiteY23" fmla="*/ 5181602 h 5181602"/>
              <a:gd name="connsiteX24" fmla="*/ 1752600 w 4267201"/>
              <a:gd name="connsiteY24" fmla="*/ 5181602 h 5181602"/>
              <a:gd name="connsiteX25" fmla="*/ 0 w 4267201"/>
              <a:gd name="connsiteY25" fmla="*/ 5181599 h 5181602"/>
              <a:gd name="connsiteX26" fmla="*/ 0 w 4267201"/>
              <a:gd name="connsiteY26" fmla="*/ 5029202 h 5181602"/>
              <a:gd name="connsiteX0" fmla="*/ 0 w 4267201"/>
              <a:gd name="connsiteY0" fmla="*/ 5029202 h 5181605"/>
              <a:gd name="connsiteX1" fmla="*/ 3886200 w 4267201"/>
              <a:gd name="connsiteY1" fmla="*/ 5029200 h 5181605"/>
              <a:gd name="connsiteX2" fmla="*/ 3886201 w 4267201"/>
              <a:gd name="connsiteY2" fmla="*/ 2819403 h 5181605"/>
              <a:gd name="connsiteX3" fmla="*/ 3733801 w 4267201"/>
              <a:gd name="connsiteY3" fmla="*/ 2819403 h 5181605"/>
              <a:gd name="connsiteX4" fmla="*/ 3733801 w 4267201"/>
              <a:gd name="connsiteY4" fmla="*/ 2667003 h 5181605"/>
              <a:gd name="connsiteX5" fmla="*/ 3886201 w 4267201"/>
              <a:gd name="connsiteY5" fmla="*/ 2667003 h 5181605"/>
              <a:gd name="connsiteX6" fmla="*/ 3886201 w 4267201"/>
              <a:gd name="connsiteY6" fmla="*/ 457201 h 5181605"/>
              <a:gd name="connsiteX7" fmla="*/ 380999 w 4267201"/>
              <a:gd name="connsiteY7" fmla="*/ 457199 h 5181605"/>
              <a:gd name="connsiteX8" fmla="*/ 381001 w 4267201"/>
              <a:gd name="connsiteY8" fmla="*/ 304800 h 5181605"/>
              <a:gd name="connsiteX9" fmla="*/ 380998 w 4267201"/>
              <a:gd name="connsiteY9" fmla="*/ 2 h 5181605"/>
              <a:gd name="connsiteX10" fmla="*/ 533398 w 4267201"/>
              <a:gd name="connsiteY10" fmla="*/ 2 h 5181605"/>
              <a:gd name="connsiteX11" fmla="*/ 533399 w 4267201"/>
              <a:gd name="connsiteY11" fmla="*/ 304800 h 5181605"/>
              <a:gd name="connsiteX12" fmla="*/ 1447801 w 4267201"/>
              <a:gd name="connsiteY12" fmla="*/ 304800 h 5181605"/>
              <a:gd name="connsiteX13" fmla="*/ 1447801 w 4267201"/>
              <a:gd name="connsiteY13" fmla="*/ 0 h 5181605"/>
              <a:gd name="connsiteX14" fmla="*/ 1600201 w 4267201"/>
              <a:gd name="connsiteY14" fmla="*/ 0 h 5181605"/>
              <a:gd name="connsiteX15" fmla="*/ 1600201 w 4267201"/>
              <a:gd name="connsiteY15" fmla="*/ 304800 h 5181605"/>
              <a:gd name="connsiteX16" fmla="*/ 4038601 w 4267201"/>
              <a:gd name="connsiteY16" fmla="*/ 304801 h 5181605"/>
              <a:gd name="connsiteX17" fmla="*/ 4038601 w 4267201"/>
              <a:gd name="connsiteY17" fmla="*/ 457199 h 5181605"/>
              <a:gd name="connsiteX18" fmla="*/ 4038601 w 4267201"/>
              <a:gd name="connsiteY18" fmla="*/ 2667003 h 5181605"/>
              <a:gd name="connsiteX19" fmla="*/ 4267201 w 4267201"/>
              <a:gd name="connsiteY19" fmla="*/ 2667003 h 5181605"/>
              <a:gd name="connsiteX20" fmla="*/ 4267201 w 4267201"/>
              <a:gd name="connsiteY20" fmla="*/ 2819403 h 5181605"/>
              <a:gd name="connsiteX21" fmla="*/ 4038601 w 4267201"/>
              <a:gd name="connsiteY21" fmla="*/ 2819403 h 5181605"/>
              <a:gd name="connsiteX22" fmla="*/ 4038601 w 4267201"/>
              <a:gd name="connsiteY22" fmla="*/ 5029199 h 5181605"/>
              <a:gd name="connsiteX23" fmla="*/ 4038600 w 4267201"/>
              <a:gd name="connsiteY23" fmla="*/ 5181602 h 5181605"/>
              <a:gd name="connsiteX24" fmla="*/ 1752600 w 4267201"/>
              <a:gd name="connsiteY24" fmla="*/ 5181602 h 5181605"/>
              <a:gd name="connsiteX25" fmla="*/ 381000 w 4267201"/>
              <a:gd name="connsiteY25" fmla="*/ 5181605 h 5181605"/>
              <a:gd name="connsiteX26" fmla="*/ 0 w 4267201"/>
              <a:gd name="connsiteY26" fmla="*/ 5029202 h 5181605"/>
              <a:gd name="connsiteX0" fmla="*/ 5081 w 3891282"/>
              <a:gd name="connsiteY0" fmla="*/ 5029202 h 5181605"/>
              <a:gd name="connsiteX1" fmla="*/ 3510281 w 3891282"/>
              <a:gd name="connsiteY1" fmla="*/ 5029200 h 5181605"/>
              <a:gd name="connsiteX2" fmla="*/ 3510282 w 3891282"/>
              <a:gd name="connsiteY2" fmla="*/ 2819403 h 5181605"/>
              <a:gd name="connsiteX3" fmla="*/ 3357882 w 3891282"/>
              <a:gd name="connsiteY3" fmla="*/ 2819403 h 5181605"/>
              <a:gd name="connsiteX4" fmla="*/ 3357882 w 3891282"/>
              <a:gd name="connsiteY4" fmla="*/ 2667003 h 5181605"/>
              <a:gd name="connsiteX5" fmla="*/ 3510282 w 3891282"/>
              <a:gd name="connsiteY5" fmla="*/ 2667003 h 5181605"/>
              <a:gd name="connsiteX6" fmla="*/ 3510282 w 3891282"/>
              <a:gd name="connsiteY6" fmla="*/ 457201 h 5181605"/>
              <a:gd name="connsiteX7" fmla="*/ 5080 w 3891282"/>
              <a:gd name="connsiteY7" fmla="*/ 457199 h 5181605"/>
              <a:gd name="connsiteX8" fmla="*/ 5082 w 3891282"/>
              <a:gd name="connsiteY8" fmla="*/ 304800 h 5181605"/>
              <a:gd name="connsiteX9" fmla="*/ 5079 w 3891282"/>
              <a:gd name="connsiteY9" fmla="*/ 2 h 5181605"/>
              <a:gd name="connsiteX10" fmla="*/ 157479 w 3891282"/>
              <a:gd name="connsiteY10" fmla="*/ 2 h 5181605"/>
              <a:gd name="connsiteX11" fmla="*/ 157480 w 3891282"/>
              <a:gd name="connsiteY11" fmla="*/ 304800 h 5181605"/>
              <a:gd name="connsiteX12" fmla="*/ 1071882 w 3891282"/>
              <a:gd name="connsiteY12" fmla="*/ 304800 h 5181605"/>
              <a:gd name="connsiteX13" fmla="*/ 1071882 w 3891282"/>
              <a:gd name="connsiteY13" fmla="*/ 0 h 5181605"/>
              <a:gd name="connsiteX14" fmla="*/ 1224282 w 3891282"/>
              <a:gd name="connsiteY14" fmla="*/ 0 h 5181605"/>
              <a:gd name="connsiteX15" fmla="*/ 1224282 w 3891282"/>
              <a:gd name="connsiteY15" fmla="*/ 304800 h 5181605"/>
              <a:gd name="connsiteX16" fmla="*/ 3662682 w 3891282"/>
              <a:gd name="connsiteY16" fmla="*/ 304801 h 5181605"/>
              <a:gd name="connsiteX17" fmla="*/ 3662682 w 3891282"/>
              <a:gd name="connsiteY17" fmla="*/ 457199 h 5181605"/>
              <a:gd name="connsiteX18" fmla="*/ 3662682 w 3891282"/>
              <a:gd name="connsiteY18" fmla="*/ 2667003 h 5181605"/>
              <a:gd name="connsiteX19" fmla="*/ 3891282 w 3891282"/>
              <a:gd name="connsiteY19" fmla="*/ 2667003 h 5181605"/>
              <a:gd name="connsiteX20" fmla="*/ 3891282 w 3891282"/>
              <a:gd name="connsiteY20" fmla="*/ 2819403 h 5181605"/>
              <a:gd name="connsiteX21" fmla="*/ 3662682 w 3891282"/>
              <a:gd name="connsiteY21" fmla="*/ 2819403 h 5181605"/>
              <a:gd name="connsiteX22" fmla="*/ 3662682 w 3891282"/>
              <a:gd name="connsiteY22" fmla="*/ 5029199 h 5181605"/>
              <a:gd name="connsiteX23" fmla="*/ 3662681 w 3891282"/>
              <a:gd name="connsiteY23" fmla="*/ 5181602 h 5181605"/>
              <a:gd name="connsiteX24" fmla="*/ 1376681 w 3891282"/>
              <a:gd name="connsiteY24" fmla="*/ 5181602 h 5181605"/>
              <a:gd name="connsiteX25" fmla="*/ 5081 w 3891282"/>
              <a:gd name="connsiteY25" fmla="*/ 5181605 h 5181605"/>
              <a:gd name="connsiteX26" fmla="*/ 5081 w 3891282"/>
              <a:gd name="connsiteY26" fmla="*/ 5029202 h 5181605"/>
              <a:gd name="connsiteX0" fmla="*/ 5081 w 3891282"/>
              <a:gd name="connsiteY0" fmla="*/ 5029202 h 5181605"/>
              <a:gd name="connsiteX1" fmla="*/ 3510281 w 3891282"/>
              <a:gd name="connsiteY1" fmla="*/ 5029200 h 5181605"/>
              <a:gd name="connsiteX2" fmla="*/ 3510282 w 3891282"/>
              <a:gd name="connsiteY2" fmla="*/ 2819403 h 5181605"/>
              <a:gd name="connsiteX3" fmla="*/ 3357882 w 3891282"/>
              <a:gd name="connsiteY3" fmla="*/ 2819403 h 5181605"/>
              <a:gd name="connsiteX4" fmla="*/ 3357882 w 3891282"/>
              <a:gd name="connsiteY4" fmla="*/ 2667003 h 5181605"/>
              <a:gd name="connsiteX5" fmla="*/ 3510282 w 3891282"/>
              <a:gd name="connsiteY5" fmla="*/ 2667003 h 5181605"/>
              <a:gd name="connsiteX6" fmla="*/ 3510282 w 3891282"/>
              <a:gd name="connsiteY6" fmla="*/ 457201 h 5181605"/>
              <a:gd name="connsiteX7" fmla="*/ 5080 w 3891282"/>
              <a:gd name="connsiteY7" fmla="*/ 457199 h 5181605"/>
              <a:gd name="connsiteX8" fmla="*/ 5082 w 3891282"/>
              <a:gd name="connsiteY8" fmla="*/ 304800 h 5181605"/>
              <a:gd name="connsiteX9" fmla="*/ 5079 w 3891282"/>
              <a:gd name="connsiteY9" fmla="*/ 2 h 5181605"/>
              <a:gd name="connsiteX10" fmla="*/ 157479 w 3891282"/>
              <a:gd name="connsiteY10" fmla="*/ 2 h 5181605"/>
              <a:gd name="connsiteX11" fmla="*/ 157480 w 3891282"/>
              <a:gd name="connsiteY11" fmla="*/ 304800 h 5181605"/>
              <a:gd name="connsiteX12" fmla="*/ 1071882 w 3891282"/>
              <a:gd name="connsiteY12" fmla="*/ 304800 h 5181605"/>
              <a:gd name="connsiteX13" fmla="*/ 1071882 w 3891282"/>
              <a:gd name="connsiteY13" fmla="*/ 0 h 5181605"/>
              <a:gd name="connsiteX14" fmla="*/ 1224282 w 3891282"/>
              <a:gd name="connsiteY14" fmla="*/ 0 h 5181605"/>
              <a:gd name="connsiteX15" fmla="*/ 1224282 w 3891282"/>
              <a:gd name="connsiteY15" fmla="*/ 304800 h 5181605"/>
              <a:gd name="connsiteX16" fmla="*/ 3662682 w 3891282"/>
              <a:gd name="connsiteY16" fmla="*/ 304801 h 5181605"/>
              <a:gd name="connsiteX17" fmla="*/ 3662682 w 3891282"/>
              <a:gd name="connsiteY17" fmla="*/ 457199 h 5181605"/>
              <a:gd name="connsiteX18" fmla="*/ 3662682 w 3891282"/>
              <a:gd name="connsiteY18" fmla="*/ 2667003 h 5181605"/>
              <a:gd name="connsiteX19" fmla="*/ 3891282 w 3891282"/>
              <a:gd name="connsiteY19" fmla="*/ 2667003 h 5181605"/>
              <a:gd name="connsiteX20" fmla="*/ 3891282 w 3891282"/>
              <a:gd name="connsiteY20" fmla="*/ 2819403 h 5181605"/>
              <a:gd name="connsiteX21" fmla="*/ 3662682 w 3891282"/>
              <a:gd name="connsiteY21" fmla="*/ 2819403 h 5181605"/>
              <a:gd name="connsiteX22" fmla="*/ 3662682 w 3891282"/>
              <a:gd name="connsiteY22" fmla="*/ 5029199 h 5181605"/>
              <a:gd name="connsiteX23" fmla="*/ 3662681 w 3891282"/>
              <a:gd name="connsiteY23" fmla="*/ 5181602 h 5181605"/>
              <a:gd name="connsiteX24" fmla="*/ 1376681 w 3891282"/>
              <a:gd name="connsiteY24" fmla="*/ 5181602 h 5181605"/>
              <a:gd name="connsiteX25" fmla="*/ 233680 w 3891282"/>
              <a:gd name="connsiteY25" fmla="*/ 5181604 h 5181605"/>
              <a:gd name="connsiteX26" fmla="*/ 5081 w 3891282"/>
              <a:gd name="connsiteY26" fmla="*/ 5181605 h 5181605"/>
              <a:gd name="connsiteX27" fmla="*/ 5081 w 3891282"/>
              <a:gd name="connsiteY27" fmla="*/ 5029202 h 5181605"/>
              <a:gd name="connsiteX0" fmla="*/ 5081 w 3891282"/>
              <a:gd name="connsiteY0" fmla="*/ 5029202 h 5334004"/>
              <a:gd name="connsiteX1" fmla="*/ 3510281 w 3891282"/>
              <a:gd name="connsiteY1" fmla="*/ 5029200 h 5334004"/>
              <a:gd name="connsiteX2" fmla="*/ 3510282 w 3891282"/>
              <a:gd name="connsiteY2" fmla="*/ 2819403 h 5334004"/>
              <a:gd name="connsiteX3" fmla="*/ 3357882 w 3891282"/>
              <a:gd name="connsiteY3" fmla="*/ 2819403 h 5334004"/>
              <a:gd name="connsiteX4" fmla="*/ 3357882 w 3891282"/>
              <a:gd name="connsiteY4" fmla="*/ 2667003 h 5334004"/>
              <a:gd name="connsiteX5" fmla="*/ 3510282 w 3891282"/>
              <a:gd name="connsiteY5" fmla="*/ 2667003 h 5334004"/>
              <a:gd name="connsiteX6" fmla="*/ 3510282 w 3891282"/>
              <a:gd name="connsiteY6" fmla="*/ 457201 h 5334004"/>
              <a:gd name="connsiteX7" fmla="*/ 5080 w 3891282"/>
              <a:gd name="connsiteY7" fmla="*/ 457199 h 5334004"/>
              <a:gd name="connsiteX8" fmla="*/ 5082 w 3891282"/>
              <a:gd name="connsiteY8" fmla="*/ 304800 h 5334004"/>
              <a:gd name="connsiteX9" fmla="*/ 5079 w 3891282"/>
              <a:gd name="connsiteY9" fmla="*/ 2 h 5334004"/>
              <a:gd name="connsiteX10" fmla="*/ 157479 w 3891282"/>
              <a:gd name="connsiteY10" fmla="*/ 2 h 5334004"/>
              <a:gd name="connsiteX11" fmla="*/ 157480 w 3891282"/>
              <a:gd name="connsiteY11" fmla="*/ 304800 h 5334004"/>
              <a:gd name="connsiteX12" fmla="*/ 1071882 w 3891282"/>
              <a:gd name="connsiteY12" fmla="*/ 304800 h 5334004"/>
              <a:gd name="connsiteX13" fmla="*/ 1071882 w 3891282"/>
              <a:gd name="connsiteY13" fmla="*/ 0 h 5334004"/>
              <a:gd name="connsiteX14" fmla="*/ 1224282 w 3891282"/>
              <a:gd name="connsiteY14" fmla="*/ 0 h 5334004"/>
              <a:gd name="connsiteX15" fmla="*/ 1224282 w 3891282"/>
              <a:gd name="connsiteY15" fmla="*/ 304800 h 5334004"/>
              <a:gd name="connsiteX16" fmla="*/ 3662682 w 3891282"/>
              <a:gd name="connsiteY16" fmla="*/ 304801 h 5334004"/>
              <a:gd name="connsiteX17" fmla="*/ 3662682 w 3891282"/>
              <a:gd name="connsiteY17" fmla="*/ 457199 h 5334004"/>
              <a:gd name="connsiteX18" fmla="*/ 3662682 w 3891282"/>
              <a:gd name="connsiteY18" fmla="*/ 2667003 h 5334004"/>
              <a:gd name="connsiteX19" fmla="*/ 3891282 w 3891282"/>
              <a:gd name="connsiteY19" fmla="*/ 2667003 h 5334004"/>
              <a:gd name="connsiteX20" fmla="*/ 3891282 w 3891282"/>
              <a:gd name="connsiteY20" fmla="*/ 2819403 h 5334004"/>
              <a:gd name="connsiteX21" fmla="*/ 3662682 w 3891282"/>
              <a:gd name="connsiteY21" fmla="*/ 2819403 h 5334004"/>
              <a:gd name="connsiteX22" fmla="*/ 3662682 w 3891282"/>
              <a:gd name="connsiteY22" fmla="*/ 5029199 h 5334004"/>
              <a:gd name="connsiteX23" fmla="*/ 3662681 w 3891282"/>
              <a:gd name="connsiteY23" fmla="*/ 5181602 h 5334004"/>
              <a:gd name="connsiteX24" fmla="*/ 1376681 w 3891282"/>
              <a:gd name="connsiteY24" fmla="*/ 5181602 h 5334004"/>
              <a:gd name="connsiteX25" fmla="*/ 157480 w 3891282"/>
              <a:gd name="connsiteY25" fmla="*/ 5334004 h 5334004"/>
              <a:gd name="connsiteX26" fmla="*/ 5081 w 3891282"/>
              <a:gd name="connsiteY26" fmla="*/ 5181605 h 5334004"/>
              <a:gd name="connsiteX27" fmla="*/ 5081 w 3891282"/>
              <a:gd name="connsiteY27" fmla="*/ 5029202 h 5334004"/>
              <a:gd name="connsiteX0" fmla="*/ 5081 w 3891282"/>
              <a:gd name="connsiteY0" fmla="*/ 5029202 h 5334004"/>
              <a:gd name="connsiteX1" fmla="*/ 3510281 w 3891282"/>
              <a:gd name="connsiteY1" fmla="*/ 5029200 h 5334004"/>
              <a:gd name="connsiteX2" fmla="*/ 3510282 w 3891282"/>
              <a:gd name="connsiteY2" fmla="*/ 2819403 h 5334004"/>
              <a:gd name="connsiteX3" fmla="*/ 3357882 w 3891282"/>
              <a:gd name="connsiteY3" fmla="*/ 2819403 h 5334004"/>
              <a:gd name="connsiteX4" fmla="*/ 3357882 w 3891282"/>
              <a:gd name="connsiteY4" fmla="*/ 2667003 h 5334004"/>
              <a:gd name="connsiteX5" fmla="*/ 3510282 w 3891282"/>
              <a:gd name="connsiteY5" fmla="*/ 2667003 h 5334004"/>
              <a:gd name="connsiteX6" fmla="*/ 3510282 w 3891282"/>
              <a:gd name="connsiteY6" fmla="*/ 457201 h 5334004"/>
              <a:gd name="connsiteX7" fmla="*/ 5080 w 3891282"/>
              <a:gd name="connsiteY7" fmla="*/ 457199 h 5334004"/>
              <a:gd name="connsiteX8" fmla="*/ 5082 w 3891282"/>
              <a:gd name="connsiteY8" fmla="*/ 304800 h 5334004"/>
              <a:gd name="connsiteX9" fmla="*/ 5079 w 3891282"/>
              <a:gd name="connsiteY9" fmla="*/ 2 h 5334004"/>
              <a:gd name="connsiteX10" fmla="*/ 157479 w 3891282"/>
              <a:gd name="connsiteY10" fmla="*/ 2 h 5334004"/>
              <a:gd name="connsiteX11" fmla="*/ 157480 w 3891282"/>
              <a:gd name="connsiteY11" fmla="*/ 304800 h 5334004"/>
              <a:gd name="connsiteX12" fmla="*/ 1071882 w 3891282"/>
              <a:gd name="connsiteY12" fmla="*/ 304800 h 5334004"/>
              <a:gd name="connsiteX13" fmla="*/ 1071882 w 3891282"/>
              <a:gd name="connsiteY13" fmla="*/ 0 h 5334004"/>
              <a:gd name="connsiteX14" fmla="*/ 1224282 w 3891282"/>
              <a:gd name="connsiteY14" fmla="*/ 0 h 5334004"/>
              <a:gd name="connsiteX15" fmla="*/ 1224282 w 3891282"/>
              <a:gd name="connsiteY15" fmla="*/ 304800 h 5334004"/>
              <a:gd name="connsiteX16" fmla="*/ 3662682 w 3891282"/>
              <a:gd name="connsiteY16" fmla="*/ 304801 h 5334004"/>
              <a:gd name="connsiteX17" fmla="*/ 3662682 w 3891282"/>
              <a:gd name="connsiteY17" fmla="*/ 457199 h 5334004"/>
              <a:gd name="connsiteX18" fmla="*/ 3662682 w 3891282"/>
              <a:gd name="connsiteY18" fmla="*/ 2667003 h 5334004"/>
              <a:gd name="connsiteX19" fmla="*/ 3891282 w 3891282"/>
              <a:gd name="connsiteY19" fmla="*/ 2667003 h 5334004"/>
              <a:gd name="connsiteX20" fmla="*/ 3891282 w 3891282"/>
              <a:gd name="connsiteY20" fmla="*/ 2819403 h 5334004"/>
              <a:gd name="connsiteX21" fmla="*/ 3662682 w 3891282"/>
              <a:gd name="connsiteY21" fmla="*/ 2819403 h 5334004"/>
              <a:gd name="connsiteX22" fmla="*/ 3662682 w 3891282"/>
              <a:gd name="connsiteY22" fmla="*/ 5029199 h 5334004"/>
              <a:gd name="connsiteX23" fmla="*/ 3662681 w 3891282"/>
              <a:gd name="connsiteY23" fmla="*/ 5181602 h 5334004"/>
              <a:gd name="connsiteX24" fmla="*/ 1376681 w 3891282"/>
              <a:gd name="connsiteY24" fmla="*/ 5181602 h 5334004"/>
              <a:gd name="connsiteX25" fmla="*/ 157481 w 3891282"/>
              <a:gd name="connsiteY25" fmla="*/ 5181601 h 5334004"/>
              <a:gd name="connsiteX26" fmla="*/ 157480 w 3891282"/>
              <a:gd name="connsiteY26" fmla="*/ 5334004 h 5334004"/>
              <a:gd name="connsiteX27" fmla="*/ 5081 w 3891282"/>
              <a:gd name="connsiteY27" fmla="*/ 5181605 h 5334004"/>
              <a:gd name="connsiteX28" fmla="*/ 5081 w 3891282"/>
              <a:gd name="connsiteY28" fmla="*/ 5029202 h 5334004"/>
              <a:gd name="connsiteX0" fmla="*/ 5081 w 3891282"/>
              <a:gd name="connsiteY0" fmla="*/ 5029202 h 5334004"/>
              <a:gd name="connsiteX1" fmla="*/ 3510281 w 3891282"/>
              <a:gd name="connsiteY1" fmla="*/ 5029200 h 5334004"/>
              <a:gd name="connsiteX2" fmla="*/ 3510282 w 3891282"/>
              <a:gd name="connsiteY2" fmla="*/ 2819403 h 5334004"/>
              <a:gd name="connsiteX3" fmla="*/ 3357882 w 3891282"/>
              <a:gd name="connsiteY3" fmla="*/ 2819403 h 5334004"/>
              <a:gd name="connsiteX4" fmla="*/ 3357882 w 3891282"/>
              <a:gd name="connsiteY4" fmla="*/ 2667003 h 5334004"/>
              <a:gd name="connsiteX5" fmla="*/ 3510282 w 3891282"/>
              <a:gd name="connsiteY5" fmla="*/ 2667003 h 5334004"/>
              <a:gd name="connsiteX6" fmla="*/ 3510282 w 3891282"/>
              <a:gd name="connsiteY6" fmla="*/ 457201 h 5334004"/>
              <a:gd name="connsiteX7" fmla="*/ 5080 w 3891282"/>
              <a:gd name="connsiteY7" fmla="*/ 457199 h 5334004"/>
              <a:gd name="connsiteX8" fmla="*/ 5082 w 3891282"/>
              <a:gd name="connsiteY8" fmla="*/ 304800 h 5334004"/>
              <a:gd name="connsiteX9" fmla="*/ 5079 w 3891282"/>
              <a:gd name="connsiteY9" fmla="*/ 2 h 5334004"/>
              <a:gd name="connsiteX10" fmla="*/ 157479 w 3891282"/>
              <a:gd name="connsiteY10" fmla="*/ 2 h 5334004"/>
              <a:gd name="connsiteX11" fmla="*/ 157480 w 3891282"/>
              <a:gd name="connsiteY11" fmla="*/ 304800 h 5334004"/>
              <a:gd name="connsiteX12" fmla="*/ 1071882 w 3891282"/>
              <a:gd name="connsiteY12" fmla="*/ 304800 h 5334004"/>
              <a:gd name="connsiteX13" fmla="*/ 1071882 w 3891282"/>
              <a:gd name="connsiteY13" fmla="*/ 0 h 5334004"/>
              <a:gd name="connsiteX14" fmla="*/ 1224282 w 3891282"/>
              <a:gd name="connsiteY14" fmla="*/ 0 h 5334004"/>
              <a:gd name="connsiteX15" fmla="*/ 1224282 w 3891282"/>
              <a:gd name="connsiteY15" fmla="*/ 304800 h 5334004"/>
              <a:gd name="connsiteX16" fmla="*/ 3662682 w 3891282"/>
              <a:gd name="connsiteY16" fmla="*/ 304801 h 5334004"/>
              <a:gd name="connsiteX17" fmla="*/ 3662682 w 3891282"/>
              <a:gd name="connsiteY17" fmla="*/ 457199 h 5334004"/>
              <a:gd name="connsiteX18" fmla="*/ 3662682 w 3891282"/>
              <a:gd name="connsiteY18" fmla="*/ 2667003 h 5334004"/>
              <a:gd name="connsiteX19" fmla="*/ 3891282 w 3891282"/>
              <a:gd name="connsiteY19" fmla="*/ 2667003 h 5334004"/>
              <a:gd name="connsiteX20" fmla="*/ 3891282 w 3891282"/>
              <a:gd name="connsiteY20" fmla="*/ 2819403 h 5334004"/>
              <a:gd name="connsiteX21" fmla="*/ 3662682 w 3891282"/>
              <a:gd name="connsiteY21" fmla="*/ 2819403 h 5334004"/>
              <a:gd name="connsiteX22" fmla="*/ 3662682 w 3891282"/>
              <a:gd name="connsiteY22" fmla="*/ 5029199 h 5334004"/>
              <a:gd name="connsiteX23" fmla="*/ 3662681 w 3891282"/>
              <a:gd name="connsiteY23" fmla="*/ 5181602 h 5334004"/>
              <a:gd name="connsiteX24" fmla="*/ 1376681 w 3891282"/>
              <a:gd name="connsiteY24" fmla="*/ 5181602 h 5334004"/>
              <a:gd name="connsiteX25" fmla="*/ 157481 w 3891282"/>
              <a:gd name="connsiteY25" fmla="*/ 5181601 h 5334004"/>
              <a:gd name="connsiteX26" fmla="*/ 157480 w 3891282"/>
              <a:gd name="connsiteY26" fmla="*/ 5334004 h 5334004"/>
              <a:gd name="connsiteX27" fmla="*/ 5081 w 3891282"/>
              <a:gd name="connsiteY27" fmla="*/ 5334001 h 5334004"/>
              <a:gd name="connsiteX28" fmla="*/ 5081 w 3891282"/>
              <a:gd name="connsiteY28" fmla="*/ 5181605 h 5334004"/>
              <a:gd name="connsiteX29" fmla="*/ 5081 w 3891282"/>
              <a:gd name="connsiteY29" fmla="*/ 5029202 h 5334004"/>
              <a:gd name="connsiteX0" fmla="*/ 5081 w 3891282"/>
              <a:gd name="connsiteY0" fmla="*/ 5029202 h 5334004"/>
              <a:gd name="connsiteX1" fmla="*/ 3510281 w 3891282"/>
              <a:gd name="connsiteY1" fmla="*/ 5029200 h 5334004"/>
              <a:gd name="connsiteX2" fmla="*/ 3510282 w 3891282"/>
              <a:gd name="connsiteY2" fmla="*/ 2819403 h 5334004"/>
              <a:gd name="connsiteX3" fmla="*/ 3357882 w 3891282"/>
              <a:gd name="connsiteY3" fmla="*/ 2819403 h 5334004"/>
              <a:gd name="connsiteX4" fmla="*/ 3357882 w 3891282"/>
              <a:gd name="connsiteY4" fmla="*/ 2667003 h 5334004"/>
              <a:gd name="connsiteX5" fmla="*/ 3510282 w 3891282"/>
              <a:gd name="connsiteY5" fmla="*/ 2667003 h 5334004"/>
              <a:gd name="connsiteX6" fmla="*/ 3510282 w 3891282"/>
              <a:gd name="connsiteY6" fmla="*/ 457201 h 5334004"/>
              <a:gd name="connsiteX7" fmla="*/ 5080 w 3891282"/>
              <a:gd name="connsiteY7" fmla="*/ 457199 h 5334004"/>
              <a:gd name="connsiteX8" fmla="*/ 5082 w 3891282"/>
              <a:gd name="connsiteY8" fmla="*/ 304800 h 5334004"/>
              <a:gd name="connsiteX9" fmla="*/ 5079 w 3891282"/>
              <a:gd name="connsiteY9" fmla="*/ 2 h 5334004"/>
              <a:gd name="connsiteX10" fmla="*/ 157479 w 3891282"/>
              <a:gd name="connsiteY10" fmla="*/ 2 h 5334004"/>
              <a:gd name="connsiteX11" fmla="*/ 157480 w 3891282"/>
              <a:gd name="connsiteY11" fmla="*/ 304800 h 5334004"/>
              <a:gd name="connsiteX12" fmla="*/ 1071882 w 3891282"/>
              <a:gd name="connsiteY12" fmla="*/ 304800 h 5334004"/>
              <a:gd name="connsiteX13" fmla="*/ 1071882 w 3891282"/>
              <a:gd name="connsiteY13" fmla="*/ 0 h 5334004"/>
              <a:gd name="connsiteX14" fmla="*/ 1224282 w 3891282"/>
              <a:gd name="connsiteY14" fmla="*/ 0 h 5334004"/>
              <a:gd name="connsiteX15" fmla="*/ 1224282 w 3891282"/>
              <a:gd name="connsiteY15" fmla="*/ 304800 h 5334004"/>
              <a:gd name="connsiteX16" fmla="*/ 3662682 w 3891282"/>
              <a:gd name="connsiteY16" fmla="*/ 304801 h 5334004"/>
              <a:gd name="connsiteX17" fmla="*/ 3662682 w 3891282"/>
              <a:gd name="connsiteY17" fmla="*/ 457199 h 5334004"/>
              <a:gd name="connsiteX18" fmla="*/ 3662682 w 3891282"/>
              <a:gd name="connsiteY18" fmla="*/ 2667003 h 5334004"/>
              <a:gd name="connsiteX19" fmla="*/ 3891282 w 3891282"/>
              <a:gd name="connsiteY19" fmla="*/ 2667003 h 5334004"/>
              <a:gd name="connsiteX20" fmla="*/ 3891282 w 3891282"/>
              <a:gd name="connsiteY20" fmla="*/ 2819403 h 5334004"/>
              <a:gd name="connsiteX21" fmla="*/ 3662682 w 3891282"/>
              <a:gd name="connsiteY21" fmla="*/ 2819403 h 5334004"/>
              <a:gd name="connsiteX22" fmla="*/ 3662682 w 3891282"/>
              <a:gd name="connsiteY22" fmla="*/ 5029199 h 5334004"/>
              <a:gd name="connsiteX23" fmla="*/ 3662681 w 3891282"/>
              <a:gd name="connsiteY23" fmla="*/ 5181602 h 5334004"/>
              <a:gd name="connsiteX24" fmla="*/ 1224281 w 3891282"/>
              <a:gd name="connsiteY24" fmla="*/ 5181601 h 5334004"/>
              <a:gd name="connsiteX25" fmla="*/ 157481 w 3891282"/>
              <a:gd name="connsiteY25" fmla="*/ 5181601 h 5334004"/>
              <a:gd name="connsiteX26" fmla="*/ 157480 w 3891282"/>
              <a:gd name="connsiteY26" fmla="*/ 5334004 h 5334004"/>
              <a:gd name="connsiteX27" fmla="*/ 5081 w 3891282"/>
              <a:gd name="connsiteY27" fmla="*/ 5334001 h 5334004"/>
              <a:gd name="connsiteX28" fmla="*/ 5081 w 3891282"/>
              <a:gd name="connsiteY28" fmla="*/ 5181605 h 5334004"/>
              <a:gd name="connsiteX29" fmla="*/ 5081 w 3891282"/>
              <a:gd name="connsiteY29" fmla="*/ 5029202 h 5334004"/>
              <a:gd name="connsiteX0" fmla="*/ 5081 w 3891282"/>
              <a:gd name="connsiteY0" fmla="*/ 5029202 h 5334004"/>
              <a:gd name="connsiteX1" fmla="*/ 3510281 w 3891282"/>
              <a:gd name="connsiteY1" fmla="*/ 5029200 h 5334004"/>
              <a:gd name="connsiteX2" fmla="*/ 3510282 w 3891282"/>
              <a:gd name="connsiteY2" fmla="*/ 2819403 h 5334004"/>
              <a:gd name="connsiteX3" fmla="*/ 3357882 w 3891282"/>
              <a:gd name="connsiteY3" fmla="*/ 2819403 h 5334004"/>
              <a:gd name="connsiteX4" fmla="*/ 3357882 w 3891282"/>
              <a:gd name="connsiteY4" fmla="*/ 2667003 h 5334004"/>
              <a:gd name="connsiteX5" fmla="*/ 3510282 w 3891282"/>
              <a:gd name="connsiteY5" fmla="*/ 2667003 h 5334004"/>
              <a:gd name="connsiteX6" fmla="*/ 3510282 w 3891282"/>
              <a:gd name="connsiteY6" fmla="*/ 457201 h 5334004"/>
              <a:gd name="connsiteX7" fmla="*/ 5080 w 3891282"/>
              <a:gd name="connsiteY7" fmla="*/ 457199 h 5334004"/>
              <a:gd name="connsiteX8" fmla="*/ 5082 w 3891282"/>
              <a:gd name="connsiteY8" fmla="*/ 304800 h 5334004"/>
              <a:gd name="connsiteX9" fmla="*/ 5079 w 3891282"/>
              <a:gd name="connsiteY9" fmla="*/ 2 h 5334004"/>
              <a:gd name="connsiteX10" fmla="*/ 157479 w 3891282"/>
              <a:gd name="connsiteY10" fmla="*/ 2 h 5334004"/>
              <a:gd name="connsiteX11" fmla="*/ 157480 w 3891282"/>
              <a:gd name="connsiteY11" fmla="*/ 304800 h 5334004"/>
              <a:gd name="connsiteX12" fmla="*/ 1071882 w 3891282"/>
              <a:gd name="connsiteY12" fmla="*/ 304800 h 5334004"/>
              <a:gd name="connsiteX13" fmla="*/ 1071882 w 3891282"/>
              <a:gd name="connsiteY13" fmla="*/ 0 h 5334004"/>
              <a:gd name="connsiteX14" fmla="*/ 1224282 w 3891282"/>
              <a:gd name="connsiteY14" fmla="*/ 0 h 5334004"/>
              <a:gd name="connsiteX15" fmla="*/ 1224282 w 3891282"/>
              <a:gd name="connsiteY15" fmla="*/ 304800 h 5334004"/>
              <a:gd name="connsiteX16" fmla="*/ 3662682 w 3891282"/>
              <a:gd name="connsiteY16" fmla="*/ 304801 h 5334004"/>
              <a:gd name="connsiteX17" fmla="*/ 3662682 w 3891282"/>
              <a:gd name="connsiteY17" fmla="*/ 457199 h 5334004"/>
              <a:gd name="connsiteX18" fmla="*/ 3662682 w 3891282"/>
              <a:gd name="connsiteY18" fmla="*/ 2667003 h 5334004"/>
              <a:gd name="connsiteX19" fmla="*/ 3891282 w 3891282"/>
              <a:gd name="connsiteY19" fmla="*/ 2667003 h 5334004"/>
              <a:gd name="connsiteX20" fmla="*/ 3891282 w 3891282"/>
              <a:gd name="connsiteY20" fmla="*/ 2819403 h 5334004"/>
              <a:gd name="connsiteX21" fmla="*/ 3662682 w 3891282"/>
              <a:gd name="connsiteY21" fmla="*/ 2819403 h 5334004"/>
              <a:gd name="connsiteX22" fmla="*/ 3662682 w 3891282"/>
              <a:gd name="connsiteY22" fmla="*/ 5029199 h 5334004"/>
              <a:gd name="connsiteX23" fmla="*/ 3662681 w 3891282"/>
              <a:gd name="connsiteY23" fmla="*/ 5181602 h 5334004"/>
              <a:gd name="connsiteX24" fmla="*/ 1224281 w 3891282"/>
              <a:gd name="connsiteY24" fmla="*/ 5181601 h 5334004"/>
              <a:gd name="connsiteX25" fmla="*/ 1071881 w 3891282"/>
              <a:gd name="connsiteY25" fmla="*/ 5334001 h 5334004"/>
              <a:gd name="connsiteX26" fmla="*/ 157481 w 3891282"/>
              <a:gd name="connsiteY26" fmla="*/ 5181601 h 5334004"/>
              <a:gd name="connsiteX27" fmla="*/ 157480 w 3891282"/>
              <a:gd name="connsiteY27" fmla="*/ 5334004 h 5334004"/>
              <a:gd name="connsiteX28" fmla="*/ 5081 w 3891282"/>
              <a:gd name="connsiteY28" fmla="*/ 5334001 h 5334004"/>
              <a:gd name="connsiteX29" fmla="*/ 5081 w 3891282"/>
              <a:gd name="connsiteY29" fmla="*/ 5181605 h 5334004"/>
              <a:gd name="connsiteX30" fmla="*/ 5081 w 3891282"/>
              <a:gd name="connsiteY30" fmla="*/ 5029202 h 5334004"/>
              <a:gd name="connsiteX0" fmla="*/ 5081 w 3891282"/>
              <a:gd name="connsiteY0" fmla="*/ 5029202 h 5334004"/>
              <a:gd name="connsiteX1" fmla="*/ 3510281 w 3891282"/>
              <a:gd name="connsiteY1" fmla="*/ 5029200 h 5334004"/>
              <a:gd name="connsiteX2" fmla="*/ 3510282 w 3891282"/>
              <a:gd name="connsiteY2" fmla="*/ 2819403 h 5334004"/>
              <a:gd name="connsiteX3" fmla="*/ 3357882 w 3891282"/>
              <a:gd name="connsiteY3" fmla="*/ 2819403 h 5334004"/>
              <a:gd name="connsiteX4" fmla="*/ 3357882 w 3891282"/>
              <a:gd name="connsiteY4" fmla="*/ 2667003 h 5334004"/>
              <a:gd name="connsiteX5" fmla="*/ 3510282 w 3891282"/>
              <a:gd name="connsiteY5" fmla="*/ 2667003 h 5334004"/>
              <a:gd name="connsiteX6" fmla="*/ 3510282 w 3891282"/>
              <a:gd name="connsiteY6" fmla="*/ 457201 h 5334004"/>
              <a:gd name="connsiteX7" fmla="*/ 5080 w 3891282"/>
              <a:gd name="connsiteY7" fmla="*/ 457199 h 5334004"/>
              <a:gd name="connsiteX8" fmla="*/ 5082 w 3891282"/>
              <a:gd name="connsiteY8" fmla="*/ 304800 h 5334004"/>
              <a:gd name="connsiteX9" fmla="*/ 5079 w 3891282"/>
              <a:gd name="connsiteY9" fmla="*/ 2 h 5334004"/>
              <a:gd name="connsiteX10" fmla="*/ 157479 w 3891282"/>
              <a:gd name="connsiteY10" fmla="*/ 2 h 5334004"/>
              <a:gd name="connsiteX11" fmla="*/ 157480 w 3891282"/>
              <a:gd name="connsiteY11" fmla="*/ 304800 h 5334004"/>
              <a:gd name="connsiteX12" fmla="*/ 1071882 w 3891282"/>
              <a:gd name="connsiteY12" fmla="*/ 304800 h 5334004"/>
              <a:gd name="connsiteX13" fmla="*/ 1071882 w 3891282"/>
              <a:gd name="connsiteY13" fmla="*/ 0 h 5334004"/>
              <a:gd name="connsiteX14" fmla="*/ 1224282 w 3891282"/>
              <a:gd name="connsiteY14" fmla="*/ 0 h 5334004"/>
              <a:gd name="connsiteX15" fmla="*/ 1224282 w 3891282"/>
              <a:gd name="connsiteY15" fmla="*/ 304800 h 5334004"/>
              <a:gd name="connsiteX16" fmla="*/ 3662682 w 3891282"/>
              <a:gd name="connsiteY16" fmla="*/ 304801 h 5334004"/>
              <a:gd name="connsiteX17" fmla="*/ 3662682 w 3891282"/>
              <a:gd name="connsiteY17" fmla="*/ 457199 h 5334004"/>
              <a:gd name="connsiteX18" fmla="*/ 3662682 w 3891282"/>
              <a:gd name="connsiteY18" fmla="*/ 2667003 h 5334004"/>
              <a:gd name="connsiteX19" fmla="*/ 3891282 w 3891282"/>
              <a:gd name="connsiteY19" fmla="*/ 2667003 h 5334004"/>
              <a:gd name="connsiteX20" fmla="*/ 3891282 w 3891282"/>
              <a:gd name="connsiteY20" fmla="*/ 2819403 h 5334004"/>
              <a:gd name="connsiteX21" fmla="*/ 3662682 w 3891282"/>
              <a:gd name="connsiteY21" fmla="*/ 2819403 h 5334004"/>
              <a:gd name="connsiteX22" fmla="*/ 3662682 w 3891282"/>
              <a:gd name="connsiteY22" fmla="*/ 5029199 h 5334004"/>
              <a:gd name="connsiteX23" fmla="*/ 3662681 w 3891282"/>
              <a:gd name="connsiteY23" fmla="*/ 5181602 h 5334004"/>
              <a:gd name="connsiteX24" fmla="*/ 1224281 w 3891282"/>
              <a:gd name="connsiteY24" fmla="*/ 5181601 h 5334004"/>
              <a:gd name="connsiteX25" fmla="*/ 1071881 w 3891282"/>
              <a:gd name="connsiteY25" fmla="*/ 5334001 h 5334004"/>
              <a:gd name="connsiteX26" fmla="*/ 1071881 w 3891282"/>
              <a:gd name="connsiteY26" fmla="*/ 5181601 h 5334004"/>
              <a:gd name="connsiteX27" fmla="*/ 157481 w 3891282"/>
              <a:gd name="connsiteY27" fmla="*/ 5181601 h 5334004"/>
              <a:gd name="connsiteX28" fmla="*/ 157480 w 3891282"/>
              <a:gd name="connsiteY28" fmla="*/ 5334004 h 5334004"/>
              <a:gd name="connsiteX29" fmla="*/ 5081 w 3891282"/>
              <a:gd name="connsiteY29" fmla="*/ 5334001 h 5334004"/>
              <a:gd name="connsiteX30" fmla="*/ 5081 w 3891282"/>
              <a:gd name="connsiteY30" fmla="*/ 5181605 h 5334004"/>
              <a:gd name="connsiteX31" fmla="*/ 5081 w 3891282"/>
              <a:gd name="connsiteY31" fmla="*/ 5029202 h 5334004"/>
              <a:gd name="connsiteX0" fmla="*/ 5081 w 3891282"/>
              <a:gd name="connsiteY0" fmla="*/ 5029202 h 5334004"/>
              <a:gd name="connsiteX1" fmla="*/ 3510281 w 3891282"/>
              <a:gd name="connsiteY1" fmla="*/ 5029200 h 5334004"/>
              <a:gd name="connsiteX2" fmla="*/ 3510282 w 3891282"/>
              <a:gd name="connsiteY2" fmla="*/ 2819403 h 5334004"/>
              <a:gd name="connsiteX3" fmla="*/ 3357882 w 3891282"/>
              <a:gd name="connsiteY3" fmla="*/ 2819403 h 5334004"/>
              <a:gd name="connsiteX4" fmla="*/ 3357882 w 3891282"/>
              <a:gd name="connsiteY4" fmla="*/ 2667003 h 5334004"/>
              <a:gd name="connsiteX5" fmla="*/ 3510282 w 3891282"/>
              <a:gd name="connsiteY5" fmla="*/ 2667003 h 5334004"/>
              <a:gd name="connsiteX6" fmla="*/ 3510282 w 3891282"/>
              <a:gd name="connsiteY6" fmla="*/ 457201 h 5334004"/>
              <a:gd name="connsiteX7" fmla="*/ 5080 w 3891282"/>
              <a:gd name="connsiteY7" fmla="*/ 457199 h 5334004"/>
              <a:gd name="connsiteX8" fmla="*/ 5082 w 3891282"/>
              <a:gd name="connsiteY8" fmla="*/ 304800 h 5334004"/>
              <a:gd name="connsiteX9" fmla="*/ 5079 w 3891282"/>
              <a:gd name="connsiteY9" fmla="*/ 2 h 5334004"/>
              <a:gd name="connsiteX10" fmla="*/ 157479 w 3891282"/>
              <a:gd name="connsiteY10" fmla="*/ 2 h 5334004"/>
              <a:gd name="connsiteX11" fmla="*/ 157480 w 3891282"/>
              <a:gd name="connsiteY11" fmla="*/ 304800 h 5334004"/>
              <a:gd name="connsiteX12" fmla="*/ 1071882 w 3891282"/>
              <a:gd name="connsiteY12" fmla="*/ 304800 h 5334004"/>
              <a:gd name="connsiteX13" fmla="*/ 1071882 w 3891282"/>
              <a:gd name="connsiteY13" fmla="*/ 0 h 5334004"/>
              <a:gd name="connsiteX14" fmla="*/ 1224282 w 3891282"/>
              <a:gd name="connsiteY14" fmla="*/ 0 h 5334004"/>
              <a:gd name="connsiteX15" fmla="*/ 1224282 w 3891282"/>
              <a:gd name="connsiteY15" fmla="*/ 304800 h 5334004"/>
              <a:gd name="connsiteX16" fmla="*/ 3662682 w 3891282"/>
              <a:gd name="connsiteY16" fmla="*/ 304801 h 5334004"/>
              <a:gd name="connsiteX17" fmla="*/ 3662682 w 3891282"/>
              <a:gd name="connsiteY17" fmla="*/ 457199 h 5334004"/>
              <a:gd name="connsiteX18" fmla="*/ 3662682 w 3891282"/>
              <a:gd name="connsiteY18" fmla="*/ 2667003 h 5334004"/>
              <a:gd name="connsiteX19" fmla="*/ 3891282 w 3891282"/>
              <a:gd name="connsiteY19" fmla="*/ 2667003 h 5334004"/>
              <a:gd name="connsiteX20" fmla="*/ 3891282 w 3891282"/>
              <a:gd name="connsiteY20" fmla="*/ 2819403 h 5334004"/>
              <a:gd name="connsiteX21" fmla="*/ 3662682 w 3891282"/>
              <a:gd name="connsiteY21" fmla="*/ 2819403 h 5334004"/>
              <a:gd name="connsiteX22" fmla="*/ 3662682 w 3891282"/>
              <a:gd name="connsiteY22" fmla="*/ 5029199 h 5334004"/>
              <a:gd name="connsiteX23" fmla="*/ 3662681 w 3891282"/>
              <a:gd name="connsiteY23" fmla="*/ 5181602 h 5334004"/>
              <a:gd name="connsiteX24" fmla="*/ 1224281 w 3891282"/>
              <a:gd name="connsiteY24" fmla="*/ 5181601 h 5334004"/>
              <a:gd name="connsiteX25" fmla="*/ 1224281 w 3891282"/>
              <a:gd name="connsiteY25" fmla="*/ 5334001 h 5334004"/>
              <a:gd name="connsiteX26" fmla="*/ 1071881 w 3891282"/>
              <a:gd name="connsiteY26" fmla="*/ 5334001 h 5334004"/>
              <a:gd name="connsiteX27" fmla="*/ 1071881 w 3891282"/>
              <a:gd name="connsiteY27" fmla="*/ 5181601 h 5334004"/>
              <a:gd name="connsiteX28" fmla="*/ 157481 w 3891282"/>
              <a:gd name="connsiteY28" fmla="*/ 5181601 h 5334004"/>
              <a:gd name="connsiteX29" fmla="*/ 157480 w 3891282"/>
              <a:gd name="connsiteY29" fmla="*/ 5334004 h 5334004"/>
              <a:gd name="connsiteX30" fmla="*/ 5081 w 3891282"/>
              <a:gd name="connsiteY30" fmla="*/ 5334001 h 5334004"/>
              <a:gd name="connsiteX31" fmla="*/ 5081 w 3891282"/>
              <a:gd name="connsiteY31" fmla="*/ 5181605 h 5334004"/>
              <a:gd name="connsiteX32" fmla="*/ 5081 w 3891282"/>
              <a:gd name="connsiteY32" fmla="*/ 5029202 h 5334004"/>
              <a:gd name="connsiteX0" fmla="*/ 5081 w 3891282"/>
              <a:gd name="connsiteY0" fmla="*/ 5029202 h 5334004"/>
              <a:gd name="connsiteX1" fmla="*/ 3510281 w 3891282"/>
              <a:gd name="connsiteY1" fmla="*/ 5029200 h 5334004"/>
              <a:gd name="connsiteX2" fmla="*/ 3510282 w 3891282"/>
              <a:gd name="connsiteY2" fmla="*/ 2819403 h 5334004"/>
              <a:gd name="connsiteX3" fmla="*/ 1071881 w 3891282"/>
              <a:gd name="connsiteY3" fmla="*/ 2819401 h 5334004"/>
              <a:gd name="connsiteX4" fmla="*/ 3357882 w 3891282"/>
              <a:gd name="connsiteY4" fmla="*/ 2667003 h 5334004"/>
              <a:gd name="connsiteX5" fmla="*/ 3510282 w 3891282"/>
              <a:gd name="connsiteY5" fmla="*/ 2667003 h 5334004"/>
              <a:gd name="connsiteX6" fmla="*/ 3510282 w 3891282"/>
              <a:gd name="connsiteY6" fmla="*/ 457201 h 5334004"/>
              <a:gd name="connsiteX7" fmla="*/ 5080 w 3891282"/>
              <a:gd name="connsiteY7" fmla="*/ 457199 h 5334004"/>
              <a:gd name="connsiteX8" fmla="*/ 5082 w 3891282"/>
              <a:gd name="connsiteY8" fmla="*/ 304800 h 5334004"/>
              <a:gd name="connsiteX9" fmla="*/ 5079 w 3891282"/>
              <a:gd name="connsiteY9" fmla="*/ 2 h 5334004"/>
              <a:gd name="connsiteX10" fmla="*/ 157479 w 3891282"/>
              <a:gd name="connsiteY10" fmla="*/ 2 h 5334004"/>
              <a:gd name="connsiteX11" fmla="*/ 157480 w 3891282"/>
              <a:gd name="connsiteY11" fmla="*/ 304800 h 5334004"/>
              <a:gd name="connsiteX12" fmla="*/ 1071882 w 3891282"/>
              <a:gd name="connsiteY12" fmla="*/ 304800 h 5334004"/>
              <a:gd name="connsiteX13" fmla="*/ 1071882 w 3891282"/>
              <a:gd name="connsiteY13" fmla="*/ 0 h 5334004"/>
              <a:gd name="connsiteX14" fmla="*/ 1224282 w 3891282"/>
              <a:gd name="connsiteY14" fmla="*/ 0 h 5334004"/>
              <a:gd name="connsiteX15" fmla="*/ 1224282 w 3891282"/>
              <a:gd name="connsiteY15" fmla="*/ 304800 h 5334004"/>
              <a:gd name="connsiteX16" fmla="*/ 3662682 w 3891282"/>
              <a:gd name="connsiteY16" fmla="*/ 304801 h 5334004"/>
              <a:gd name="connsiteX17" fmla="*/ 3662682 w 3891282"/>
              <a:gd name="connsiteY17" fmla="*/ 457199 h 5334004"/>
              <a:gd name="connsiteX18" fmla="*/ 3662682 w 3891282"/>
              <a:gd name="connsiteY18" fmla="*/ 2667003 h 5334004"/>
              <a:gd name="connsiteX19" fmla="*/ 3891282 w 3891282"/>
              <a:gd name="connsiteY19" fmla="*/ 2667003 h 5334004"/>
              <a:gd name="connsiteX20" fmla="*/ 3891282 w 3891282"/>
              <a:gd name="connsiteY20" fmla="*/ 2819403 h 5334004"/>
              <a:gd name="connsiteX21" fmla="*/ 3662682 w 3891282"/>
              <a:gd name="connsiteY21" fmla="*/ 2819403 h 5334004"/>
              <a:gd name="connsiteX22" fmla="*/ 3662682 w 3891282"/>
              <a:gd name="connsiteY22" fmla="*/ 5029199 h 5334004"/>
              <a:gd name="connsiteX23" fmla="*/ 3662681 w 3891282"/>
              <a:gd name="connsiteY23" fmla="*/ 5181602 h 5334004"/>
              <a:gd name="connsiteX24" fmla="*/ 1224281 w 3891282"/>
              <a:gd name="connsiteY24" fmla="*/ 5181601 h 5334004"/>
              <a:gd name="connsiteX25" fmla="*/ 1224281 w 3891282"/>
              <a:gd name="connsiteY25" fmla="*/ 5334001 h 5334004"/>
              <a:gd name="connsiteX26" fmla="*/ 1071881 w 3891282"/>
              <a:gd name="connsiteY26" fmla="*/ 5334001 h 5334004"/>
              <a:gd name="connsiteX27" fmla="*/ 1071881 w 3891282"/>
              <a:gd name="connsiteY27" fmla="*/ 5181601 h 5334004"/>
              <a:gd name="connsiteX28" fmla="*/ 157481 w 3891282"/>
              <a:gd name="connsiteY28" fmla="*/ 5181601 h 5334004"/>
              <a:gd name="connsiteX29" fmla="*/ 157480 w 3891282"/>
              <a:gd name="connsiteY29" fmla="*/ 5334004 h 5334004"/>
              <a:gd name="connsiteX30" fmla="*/ 5081 w 3891282"/>
              <a:gd name="connsiteY30" fmla="*/ 5334001 h 5334004"/>
              <a:gd name="connsiteX31" fmla="*/ 5081 w 3891282"/>
              <a:gd name="connsiteY31" fmla="*/ 5181605 h 5334004"/>
              <a:gd name="connsiteX32" fmla="*/ 5081 w 3891282"/>
              <a:gd name="connsiteY32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429 w 3963830"/>
              <a:gd name="connsiteY3" fmla="*/ 2819401 h 5334004"/>
              <a:gd name="connsiteX4" fmla="*/ 3430430 w 3963830"/>
              <a:gd name="connsiteY4" fmla="*/ 2667003 h 5334004"/>
              <a:gd name="connsiteX5" fmla="*/ 3582830 w 3963830"/>
              <a:gd name="connsiteY5" fmla="*/ 2667003 h 5334004"/>
              <a:gd name="connsiteX6" fmla="*/ 3582830 w 3963830"/>
              <a:gd name="connsiteY6" fmla="*/ 457201 h 5334004"/>
              <a:gd name="connsiteX7" fmla="*/ 77628 w 3963830"/>
              <a:gd name="connsiteY7" fmla="*/ 457199 h 5334004"/>
              <a:gd name="connsiteX8" fmla="*/ 77630 w 3963830"/>
              <a:gd name="connsiteY8" fmla="*/ 304800 h 5334004"/>
              <a:gd name="connsiteX9" fmla="*/ 77627 w 3963830"/>
              <a:gd name="connsiteY9" fmla="*/ 2 h 5334004"/>
              <a:gd name="connsiteX10" fmla="*/ 230027 w 3963830"/>
              <a:gd name="connsiteY10" fmla="*/ 2 h 5334004"/>
              <a:gd name="connsiteX11" fmla="*/ 230028 w 3963830"/>
              <a:gd name="connsiteY11" fmla="*/ 304800 h 5334004"/>
              <a:gd name="connsiteX12" fmla="*/ 1144430 w 3963830"/>
              <a:gd name="connsiteY12" fmla="*/ 304800 h 5334004"/>
              <a:gd name="connsiteX13" fmla="*/ 1144430 w 3963830"/>
              <a:gd name="connsiteY13" fmla="*/ 0 h 5334004"/>
              <a:gd name="connsiteX14" fmla="*/ 1296830 w 3963830"/>
              <a:gd name="connsiteY14" fmla="*/ 0 h 5334004"/>
              <a:gd name="connsiteX15" fmla="*/ 1296830 w 3963830"/>
              <a:gd name="connsiteY15" fmla="*/ 304800 h 5334004"/>
              <a:gd name="connsiteX16" fmla="*/ 3735230 w 3963830"/>
              <a:gd name="connsiteY16" fmla="*/ 304801 h 5334004"/>
              <a:gd name="connsiteX17" fmla="*/ 3735230 w 3963830"/>
              <a:gd name="connsiteY17" fmla="*/ 457199 h 5334004"/>
              <a:gd name="connsiteX18" fmla="*/ 3735230 w 3963830"/>
              <a:gd name="connsiteY18" fmla="*/ 2667003 h 5334004"/>
              <a:gd name="connsiteX19" fmla="*/ 3963830 w 3963830"/>
              <a:gd name="connsiteY19" fmla="*/ 2667003 h 5334004"/>
              <a:gd name="connsiteX20" fmla="*/ 3963830 w 3963830"/>
              <a:gd name="connsiteY20" fmla="*/ 2819403 h 5334004"/>
              <a:gd name="connsiteX21" fmla="*/ 3735230 w 3963830"/>
              <a:gd name="connsiteY21" fmla="*/ 2819403 h 5334004"/>
              <a:gd name="connsiteX22" fmla="*/ 3735230 w 3963830"/>
              <a:gd name="connsiteY22" fmla="*/ 5029199 h 5334004"/>
              <a:gd name="connsiteX23" fmla="*/ 3735229 w 3963830"/>
              <a:gd name="connsiteY23" fmla="*/ 5181602 h 5334004"/>
              <a:gd name="connsiteX24" fmla="*/ 1296829 w 3963830"/>
              <a:gd name="connsiteY24" fmla="*/ 5181601 h 5334004"/>
              <a:gd name="connsiteX25" fmla="*/ 1296829 w 3963830"/>
              <a:gd name="connsiteY25" fmla="*/ 5334001 h 5334004"/>
              <a:gd name="connsiteX26" fmla="*/ 1144429 w 3963830"/>
              <a:gd name="connsiteY26" fmla="*/ 5334001 h 5334004"/>
              <a:gd name="connsiteX27" fmla="*/ 1144429 w 3963830"/>
              <a:gd name="connsiteY27" fmla="*/ 5181601 h 5334004"/>
              <a:gd name="connsiteX28" fmla="*/ 230029 w 3963830"/>
              <a:gd name="connsiteY28" fmla="*/ 5181601 h 5334004"/>
              <a:gd name="connsiteX29" fmla="*/ 230028 w 3963830"/>
              <a:gd name="connsiteY29" fmla="*/ 5334004 h 5334004"/>
              <a:gd name="connsiteX30" fmla="*/ 77629 w 3963830"/>
              <a:gd name="connsiteY30" fmla="*/ 5334001 h 5334004"/>
              <a:gd name="connsiteX31" fmla="*/ 77629 w 3963830"/>
              <a:gd name="connsiteY31" fmla="*/ 5181605 h 5334004"/>
              <a:gd name="connsiteX32" fmla="*/ 77629 w 3963830"/>
              <a:gd name="connsiteY32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429 w 3963830"/>
              <a:gd name="connsiteY3" fmla="*/ 2819401 h 5334004"/>
              <a:gd name="connsiteX4" fmla="*/ 1429 w 3963830"/>
              <a:gd name="connsiteY4" fmla="*/ 2667001 h 5334004"/>
              <a:gd name="connsiteX5" fmla="*/ 3582830 w 3963830"/>
              <a:gd name="connsiteY5" fmla="*/ 2667003 h 5334004"/>
              <a:gd name="connsiteX6" fmla="*/ 3582830 w 3963830"/>
              <a:gd name="connsiteY6" fmla="*/ 457201 h 5334004"/>
              <a:gd name="connsiteX7" fmla="*/ 77628 w 3963830"/>
              <a:gd name="connsiteY7" fmla="*/ 457199 h 5334004"/>
              <a:gd name="connsiteX8" fmla="*/ 77630 w 3963830"/>
              <a:gd name="connsiteY8" fmla="*/ 304800 h 5334004"/>
              <a:gd name="connsiteX9" fmla="*/ 77627 w 3963830"/>
              <a:gd name="connsiteY9" fmla="*/ 2 h 5334004"/>
              <a:gd name="connsiteX10" fmla="*/ 230027 w 3963830"/>
              <a:gd name="connsiteY10" fmla="*/ 2 h 5334004"/>
              <a:gd name="connsiteX11" fmla="*/ 230028 w 3963830"/>
              <a:gd name="connsiteY11" fmla="*/ 304800 h 5334004"/>
              <a:gd name="connsiteX12" fmla="*/ 1144430 w 3963830"/>
              <a:gd name="connsiteY12" fmla="*/ 304800 h 5334004"/>
              <a:gd name="connsiteX13" fmla="*/ 1144430 w 3963830"/>
              <a:gd name="connsiteY13" fmla="*/ 0 h 5334004"/>
              <a:gd name="connsiteX14" fmla="*/ 1296830 w 3963830"/>
              <a:gd name="connsiteY14" fmla="*/ 0 h 5334004"/>
              <a:gd name="connsiteX15" fmla="*/ 1296830 w 3963830"/>
              <a:gd name="connsiteY15" fmla="*/ 304800 h 5334004"/>
              <a:gd name="connsiteX16" fmla="*/ 3735230 w 3963830"/>
              <a:gd name="connsiteY16" fmla="*/ 304801 h 5334004"/>
              <a:gd name="connsiteX17" fmla="*/ 3735230 w 3963830"/>
              <a:gd name="connsiteY17" fmla="*/ 457199 h 5334004"/>
              <a:gd name="connsiteX18" fmla="*/ 3735230 w 3963830"/>
              <a:gd name="connsiteY18" fmla="*/ 2667003 h 5334004"/>
              <a:gd name="connsiteX19" fmla="*/ 3963830 w 3963830"/>
              <a:gd name="connsiteY19" fmla="*/ 2667003 h 5334004"/>
              <a:gd name="connsiteX20" fmla="*/ 3963830 w 3963830"/>
              <a:gd name="connsiteY20" fmla="*/ 2819403 h 5334004"/>
              <a:gd name="connsiteX21" fmla="*/ 3735230 w 3963830"/>
              <a:gd name="connsiteY21" fmla="*/ 2819403 h 5334004"/>
              <a:gd name="connsiteX22" fmla="*/ 3735230 w 3963830"/>
              <a:gd name="connsiteY22" fmla="*/ 5029199 h 5334004"/>
              <a:gd name="connsiteX23" fmla="*/ 3735229 w 3963830"/>
              <a:gd name="connsiteY23" fmla="*/ 5181602 h 5334004"/>
              <a:gd name="connsiteX24" fmla="*/ 1296829 w 3963830"/>
              <a:gd name="connsiteY24" fmla="*/ 5181601 h 5334004"/>
              <a:gd name="connsiteX25" fmla="*/ 1296829 w 3963830"/>
              <a:gd name="connsiteY25" fmla="*/ 5334001 h 5334004"/>
              <a:gd name="connsiteX26" fmla="*/ 1144429 w 3963830"/>
              <a:gd name="connsiteY26" fmla="*/ 5334001 h 5334004"/>
              <a:gd name="connsiteX27" fmla="*/ 1144429 w 3963830"/>
              <a:gd name="connsiteY27" fmla="*/ 5181601 h 5334004"/>
              <a:gd name="connsiteX28" fmla="*/ 230029 w 3963830"/>
              <a:gd name="connsiteY28" fmla="*/ 5181601 h 5334004"/>
              <a:gd name="connsiteX29" fmla="*/ 230028 w 3963830"/>
              <a:gd name="connsiteY29" fmla="*/ 5334004 h 5334004"/>
              <a:gd name="connsiteX30" fmla="*/ 77629 w 3963830"/>
              <a:gd name="connsiteY30" fmla="*/ 5334001 h 5334004"/>
              <a:gd name="connsiteX31" fmla="*/ 77629 w 3963830"/>
              <a:gd name="connsiteY31" fmla="*/ 5181605 h 5334004"/>
              <a:gd name="connsiteX32" fmla="*/ 77629 w 3963830"/>
              <a:gd name="connsiteY32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429 w 3963830"/>
              <a:gd name="connsiteY3" fmla="*/ 2819401 h 5334004"/>
              <a:gd name="connsiteX4" fmla="*/ 1429 w 3963830"/>
              <a:gd name="connsiteY4" fmla="*/ 2667001 h 5334004"/>
              <a:gd name="connsiteX5" fmla="*/ 763429 w 3963830"/>
              <a:gd name="connsiteY5" fmla="*/ 2667001 h 5334004"/>
              <a:gd name="connsiteX6" fmla="*/ 3582830 w 3963830"/>
              <a:gd name="connsiteY6" fmla="*/ 2667003 h 5334004"/>
              <a:gd name="connsiteX7" fmla="*/ 3582830 w 3963830"/>
              <a:gd name="connsiteY7" fmla="*/ 457201 h 5334004"/>
              <a:gd name="connsiteX8" fmla="*/ 77628 w 3963830"/>
              <a:gd name="connsiteY8" fmla="*/ 457199 h 5334004"/>
              <a:gd name="connsiteX9" fmla="*/ 77630 w 3963830"/>
              <a:gd name="connsiteY9" fmla="*/ 304800 h 5334004"/>
              <a:gd name="connsiteX10" fmla="*/ 77627 w 3963830"/>
              <a:gd name="connsiteY10" fmla="*/ 2 h 5334004"/>
              <a:gd name="connsiteX11" fmla="*/ 230027 w 3963830"/>
              <a:gd name="connsiteY11" fmla="*/ 2 h 5334004"/>
              <a:gd name="connsiteX12" fmla="*/ 230028 w 3963830"/>
              <a:gd name="connsiteY12" fmla="*/ 304800 h 5334004"/>
              <a:gd name="connsiteX13" fmla="*/ 1144430 w 3963830"/>
              <a:gd name="connsiteY13" fmla="*/ 304800 h 5334004"/>
              <a:gd name="connsiteX14" fmla="*/ 1144430 w 3963830"/>
              <a:gd name="connsiteY14" fmla="*/ 0 h 5334004"/>
              <a:gd name="connsiteX15" fmla="*/ 1296830 w 3963830"/>
              <a:gd name="connsiteY15" fmla="*/ 0 h 5334004"/>
              <a:gd name="connsiteX16" fmla="*/ 1296830 w 3963830"/>
              <a:gd name="connsiteY16" fmla="*/ 304800 h 5334004"/>
              <a:gd name="connsiteX17" fmla="*/ 3735230 w 3963830"/>
              <a:gd name="connsiteY17" fmla="*/ 304801 h 5334004"/>
              <a:gd name="connsiteX18" fmla="*/ 3735230 w 3963830"/>
              <a:gd name="connsiteY18" fmla="*/ 457199 h 5334004"/>
              <a:gd name="connsiteX19" fmla="*/ 3735230 w 3963830"/>
              <a:gd name="connsiteY19" fmla="*/ 2667003 h 5334004"/>
              <a:gd name="connsiteX20" fmla="*/ 3963830 w 3963830"/>
              <a:gd name="connsiteY20" fmla="*/ 2667003 h 5334004"/>
              <a:gd name="connsiteX21" fmla="*/ 3963830 w 3963830"/>
              <a:gd name="connsiteY21" fmla="*/ 2819403 h 5334004"/>
              <a:gd name="connsiteX22" fmla="*/ 3735230 w 3963830"/>
              <a:gd name="connsiteY22" fmla="*/ 2819403 h 5334004"/>
              <a:gd name="connsiteX23" fmla="*/ 3735230 w 3963830"/>
              <a:gd name="connsiteY23" fmla="*/ 5029199 h 5334004"/>
              <a:gd name="connsiteX24" fmla="*/ 3735229 w 3963830"/>
              <a:gd name="connsiteY24" fmla="*/ 5181602 h 5334004"/>
              <a:gd name="connsiteX25" fmla="*/ 1296829 w 3963830"/>
              <a:gd name="connsiteY25" fmla="*/ 5181601 h 5334004"/>
              <a:gd name="connsiteX26" fmla="*/ 1296829 w 3963830"/>
              <a:gd name="connsiteY26" fmla="*/ 5334001 h 5334004"/>
              <a:gd name="connsiteX27" fmla="*/ 1144429 w 3963830"/>
              <a:gd name="connsiteY27" fmla="*/ 5334001 h 5334004"/>
              <a:gd name="connsiteX28" fmla="*/ 1144429 w 3963830"/>
              <a:gd name="connsiteY28" fmla="*/ 5181601 h 5334004"/>
              <a:gd name="connsiteX29" fmla="*/ 230029 w 3963830"/>
              <a:gd name="connsiteY29" fmla="*/ 5181601 h 5334004"/>
              <a:gd name="connsiteX30" fmla="*/ 230028 w 3963830"/>
              <a:gd name="connsiteY30" fmla="*/ 5334004 h 5334004"/>
              <a:gd name="connsiteX31" fmla="*/ 77629 w 3963830"/>
              <a:gd name="connsiteY31" fmla="*/ 5334001 h 5334004"/>
              <a:gd name="connsiteX32" fmla="*/ 77629 w 3963830"/>
              <a:gd name="connsiteY32" fmla="*/ 5181605 h 5334004"/>
              <a:gd name="connsiteX33" fmla="*/ 77629 w 3963830"/>
              <a:gd name="connsiteY33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429 w 3963830"/>
              <a:gd name="connsiteY3" fmla="*/ 2819401 h 5334004"/>
              <a:gd name="connsiteX4" fmla="*/ 1429 w 3963830"/>
              <a:gd name="connsiteY4" fmla="*/ 2667001 h 5334004"/>
              <a:gd name="connsiteX5" fmla="*/ 763429 w 3963830"/>
              <a:gd name="connsiteY5" fmla="*/ 2667001 h 5334004"/>
              <a:gd name="connsiteX6" fmla="*/ 3582830 w 3963830"/>
              <a:gd name="connsiteY6" fmla="*/ 2667003 h 5334004"/>
              <a:gd name="connsiteX7" fmla="*/ 3582830 w 3963830"/>
              <a:gd name="connsiteY7" fmla="*/ 457201 h 5334004"/>
              <a:gd name="connsiteX8" fmla="*/ 77628 w 3963830"/>
              <a:gd name="connsiteY8" fmla="*/ 457199 h 5334004"/>
              <a:gd name="connsiteX9" fmla="*/ 77630 w 3963830"/>
              <a:gd name="connsiteY9" fmla="*/ 304800 h 5334004"/>
              <a:gd name="connsiteX10" fmla="*/ 77627 w 3963830"/>
              <a:gd name="connsiteY10" fmla="*/ 2 h 5334004"/>
              <a:gd name="connsiteX11" fmla="*/ 230027 w 3963830"/>
              <a:gd name="connsiteY11" fmla="*/ 2 h 5334004"/>
              <a:gd name="connsiteX12" fmla="*/ 230028 w 3963830"/>
              <a:gd name="connsiteY12" fmla="*/ 304800 h 5334004"/>
              <a:gd name="connsiteX13" fmla="*/ 1144430 w 3963830"/>
              <a:gd name="connsiteY13" fmla="*/ 304800 h 5334004"/>
              <a:gd name="connsiteX14" fmla="*/ 1144430 w 3963830"/>
              <a:gd name="connsiteY14" fmla="*/ 0 h 5334004"/>
              <a:gd name="connsiteX15" fmla="*/ 1296830 w 3963830"/>
              <a:gd name="connsiteY15" fmla="*/ 0 h 5334004"/>
              <a:gd name="connsiteX16" fmla="*/ 1296830 w 3963830"/>
              <a:gd name="connsiteY16" fmla="*/ 304800 h 5334004"/>
              <a:gd name="connsiteX17" fmla="*/ 3735230 w 3963830"/>
              <a:gd name="connsiteY17" fmla="*/ 304801 h 5334004"/>
              <a:gd name="connsiteX18" fmla="*/ 3735230 w 3963830"/>
              <a:gd name="connsiteY18" fmla="*/ 457199 h 5334004"/>
              <a:gd name="connsiteX19" fmla="*/ 3735230 w 3963830"/>
              <a:gd name="connsiteY19" fmla="*/ 2667003 h 5334004"/>
              <a:gd name="connsiteX20" fmla="*/ 3963830 w 3963830"/>
              <a:gd name="connsiteY20" fmla="*/ 2667003 h 5334004"/>
              <a:gd name="connsiteX21" fmla="*/ 3963830 w 3963830"/>
              <a:gd name="connsiteY21" fmla="*/ 2819403 h 5334004"/>
              <a:gd name="connsiteX22" fmla="*/ 3735230 w 3963830"/>
              <a:gd name="connsiteY22" fmla="*/ 2819403 h 5334004"/>
              <a:gd name="connsiteX23" fmla="*/ 3735230 w 3963830"/>
              <a:gd name="connsiteY23" fmla="*/ 5029199 h 5334004"/>
              <a:gd name="connsiteX24" fmla="*/ 3735229 w 3963830"/>
              <a:gd name="connsiteY24" fmla="*/ 5181602 h 5334004"/>
              <a:gd name="connsiteX25" fmla="*/ 1296829 w 3963830"/>
              <a:gd name="connsiteY25" fmla="*/ 5181601 h 5334004"/>
              <a:gd name="connsiteX26" fmla="*/ 1296829 w 3963830"/>
              <a:gd name="connsiteY26" fmla="*/ 5334001 h 5334004"/>
              <a:gd name="connsiteX27" fmla="*/ 1144429 w 3963830"/>
              <a:gd name="connsiteY27" fmla="*/ 5334001 h 5334004"/>
              <a:gd name="connsiteX28" fmla="*/ 1144429 w 3963830"/>
              <a:gd name="connsiteY28" fmla="*/ 5181601 h 5334004"/>
              <a:gd name="connsiteX29" fmla="*/ 230029 w 3963830"/>
              <a:gd name="connsiteY29" fmla="*/ 5181601 h 5334004"/>
              <a:gd name="connsiteX30" fmla="*/ 230028 w 3963830"/>
              <a:gd name="connsiteY30" fmla="*/ 5334004 h 5334004"/>
              <a:gd name="connsiteX31" fmla="*/ 77629 w 3963830"/>
              <a:gd name="connsiteY31" fmla="*/ 5334001 h 5334004"/>
              <a:gd name="connsiteX32" fmla="*/ 77629 w 3963830"/>
              <a:gd name="connsiteY32" fmla="*/ 5181605 h 5334004"/>
              <a:gd name="connsiteX33" fmla="*/ 77629 w 3963830"/>
              <a:gd name="connsiteY33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429 w 3963830"/>
              <a:gd name="connsiteY3" fmla="*/ 2819401 h 5334004"/>
              <a:gd name="connsiteX4" fmla="*/ 1429 w 3963830"/>
              <a:gd name="connsiteY4" fmla="*/ 2667001 h 5334004"/>
              <a:gd name="connsiteX5" fmla="*/ 763429 w 3963830"/>
              <a:gd name="connsiteY5" fmla="*/ 2667001 h 5334004"/>
              <a:gd name="connsiteX6" fmla="*/ 915829 w 3963830"/>
              <a:gd name="connsiteY6" fmla="*/ 2667001 h 5334004"/>
              <a:gd name="connsiteX7" fmla="*/ 3582830 w 3963830"/>
              <a:gd name="connsiteY7" fmla="*/ 2667003 h 5334004"/>
              <a:gd name="connsiteX8" fmla="*/ 3582830 w 3963830"/>
              <a:gd name="connsiteY8" fmla="*/ 457201 h 5334004"/>
              <a:gd name="connsiteX9" fmla="*/ 77628 w 3963830"/>
              <a:gd name="connsiteY9" fmla="*/ 457199 h 5334004"/>
              <a:gd name="connsiteX10" fmla="*/ 77630 w 3963830"/>
              <a:gd name="connsiteY10" fmla="*/ 304800 h 5334004"/>
              <a:gd name="connsiteX11" fmla="*/ 77627 w 3963830"/>
              <a:gd name="connsiteY11" fmla="*/ 2 h 5334004"/>
              <a:gd name="connsiteX12" fmla="*/ 230027 w 3963830"/>
              <a:gd name="connsiteY12" fmla="*/ 2 h 5334004"/>
              <a:gd name="connsiteX13" fmla="*/ 230028 w 3963830"/>
              <a:gd name="connsiteY13" fmla="*/ 304800 h 5334004"/>
              <a:gd name="connsiteX14" fmla="*/ 1144430 w 3963830"/>
              <a:gd name="connsiteY14" fmla="*/ 304800 h 5334004"/>
              <a:gd name="connsiteX15" fmla="*/ 1144430 w 3963830"/>
              <a:gd name="connsiteY15" fmla="*/ 0 h 5334004"/>
              <a:gd name="connsiteX16" fmla="*/ 1296830 w 3963830"/>
              <a:gd name="connsiteY16" fmla="*/ 0 h 5334004"/>
              <a:gd name="connsiteX17" fmla="*/ 1296830 w 3963830"/>
              <a:gd name="connsiteY17" fmla="*/ 304800 h 5334004"/>
              <a:gd name="connsiteX18" fmla="*/ 3735230 w 3963830"/>
              <a:gd name="connsiteY18" fmla="*/ 304801 h 5334004"/>
              <a:gd name="connsiteX19" fmla="*/ 3735230 w 3963830"/>
              <a:gd name="connsiteY19" fmla="*/ 457199 h 5334004"/>
              <a:gd name="connsiteX20" fmla="*/ 3735230 w 3963830"/>
              <a:gd name="connsiteY20" fmla="*/ 2667003 h 5334004"/>
              <a:gd name="connsiteX21" fmla="*/ 3963830 w 3963830"/>
              <a:gd name="connsiteY21" fmla="*/ 2667003 h 5334004"/>
              <a:gd name="connsiteX22" fmla="*/ 3963830 w 3963830"/>
              <a:gd name="connsiteY22" fmla="*/ 2819403 h 5334004"/>
              <a:gd name="connsiteX23" fmla="*/ 3735230 w 3963830"/>
              <a:gd name="connsiteY23" fmla="*/ 2819403 h 5334004"/>
              <a:gd name="connsiteX24" fmla="*/ 3735230 w 3963830"/>
              <a:gd name="connsiteY24" fmla="*/ 5029199 h 5334004"/>
              <a:gd name="connsiteX25" fmla="*/ 3735229 w 3963830"/>
              <a:gd name="connsiteY25" fmla="*/ 5181602 h 5334004"/>
              <a:gd name="connsiteX26" fmla="*/ 1296829 w 3963830"/>
              <a:gd name="connsiteY26" fmla="*/ 5181601 h 5334004"/>
              <a:gd name="connsiteX27" fmla="*/ 1296829 w 3963830"/>
              <a:gd name="connsiteY27" fmla="*/ 5334001 h 5334004"/>
              <a:gd name="connsiteX28" fmla="*/ 1144429 w 3963830"/>
              <a:gd name="connsiteY28" fmla="*/ 5334001 h 5334004"/>
              <a:gd name="connsiteX29" fmla="*/ 1144429 w 3963830"/>
              <a:gd name="connsiteY29" fmla="*/ 5181601 h 5334004"/>
              <a:gd name="connsiteX30" fmla="*/ 230029 w 3963830"/>
              <a:gd name="connsiteY30" fmla="*/ 5181601 h 5334004"/>
              <a:gd name="connsiteX31" fmla="*/ 230028 w 3963830"/>
              <a:gd name="connsiteY31" fmla="*/ 5334004 h 5334004"/>
              <a:gd name="connsiteX32" fmla="*/ 77629 w 3963830"/>
              <a:gd name="connsiteY32" fmla="*/ 5334001 h 5334004"/>
              <a:gd name="connsiteX33" fmla="*/ 77629 w 3963830"/>
              <a:gd name="connsiteY33" fmla="*/ 5181605 h 5334004"/>
              <a:gd name="connsiteX34" fmla="*/ 77629 w 3963830"/>
              <a:gd name="connsiteY34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429 w 3963830"/>
              <a:gd name="connsiteY3" fmla="*/ 2819401 h 5334004"/>
              <a:gd name="connsiteX4" fmla="*/ 1429 w 3963830"/>
              <a:gd name="connsiteY4" fmla="*/ 2667001 h 5334004"/>
              <a:gd name="connsiteX5" fmla="*/ 763429 w 3963830"/>
              <a:gd name="connsiteY5" fmla="*/ 2667001 h 5334004"/>
              <a:gd name="connsiteX6" fmla="*/ 915829 w 3963830"/>
              <a:gd name="connsiteY6" fmla="*/ 2438401 h 5334004"/>
              <a:gd name="connsiteX7" fmla="*/ 915829 w 3963830"/>
              <a:gd name="connsiteY7" fmla="*/ 2667001 h 5334004"/>
              <a:gd name="connsiteX8" fmla="*/ 3582830 w 3963830"/>
              <a:gd name="connsiteY8" fmla="*/ 2667003 h 5334004"/>
              <a:gd name="connsiteX9" fmla="*/ 3582830 w 3963830"/>
              <a:gd name="connsiteY9" fmla="*/ 457201 h 5334004"/>
              <a:gd name="connsiteX10" fmla="*/ 77628 w 3963830"/>
              <a:gd name="connsiteY10" fmla="*/ 457199 h 5334004"/>
              <a:gd name="connsiteX11" fmla="*/ 77630 w 3963830"/>
              <a:gd name="connsiteY11" fmla="*/ 304800 h 5334004"/>
              <a:gd name="connsiteX12" fmla="*/ 77627 w 3963830"/>
              <a:gd name="connsiteY12" fmla="*/ 2 h 5334004"/>
              <a:gd name="connsiteX13" fmla="*/ 230027 w 3963830"/>
              <a:gd name="connsiteY13" fmla="*/ 2 h 5334004"/>
              <a:gd name="connsiteX14" fmla="*/ 230028 w 3963830"/>
              <a:gd name="connsiteY14" fmla="*/ 304800 h 5334004"/>
              <a:gd name="connsiteX15" fmla="*/ 1144430 w 3963830"/>
              <a:gd name="connsiteY15" fmla="*/ 304800 h 5334004"/>
              <a:gd name="connsiteX16" fmla="*/ 1144430 w 3963830"/>
              <a:gd name="connsiteY16" fmla="*/ 0 h 5334004"/>
              <a:gd name="connsiteX17" fmla="*/ 1296830 w 3963830"/>
              <a:gd name="connsiteY17" fmla="*/ 0 h 5334004"/>
              <a:gd name="connsiteX18" fmla="*/ 1296830 w 3963830"/>
              <a:gd name="connsiteY18" fmla="*/ 304800 h 5334004"/>
              <a:gd name="connsiteX19" fmla="*/ 3735230 w 3963830"/>
              <a:gd name="connsiteY19" fmla="*/ 304801 h 5334004"/>
              <a:gd name="connsiteX20" fmla="*/ 3735230 w 3963830"/>
              <a:gd name="connsiteY20" fmla="*/ 457199 h 5334004"/>
              <a:gd name="connsiteX21" fmla="*/ 3735230 w 3963830"/>
              <a:gd name="connsiteY21" fmla="*/ 2667003 h 5334004"/>
              <a:gd name="connsiteX22" fmla="*/ 3963830 w 3963830"/>
              <a:gd name="connsiteY22" fmla="*/ 2667003 h 5334004"/>
              <a:gd name="connsiteX23" fmla="*/ 3963830 w 3963830"/>
              <a:gd name="connsiteY23" fmla="*/ 2819403 h 5334004"/>
              <a:gd name="connsiteX24" fmla="*/ 3735230 w 3963830"/>
              <a:gd name="connsiteY24" fmla="*/ 2819403 h 5334004"/>
              <a:gd name="connsiteX25" fmla="*/ 3735230 w 3963830"/>
              <a:gd name="connsiteY25" fmla="*/ 5029199 h 5334004"/>
              <a:gd name="connsiteX26" fmla="*/ 3735229 w 3963830"/>
              <a:gd name="connsiteY26" fmla="*/ 5181602 h 5334004"/>
              <a:gd name="connsiteX27" fmla="*/ 1296829 w 3963830"/>
              <a:gd name="connsiteY27" fmla="*/ 5181601 h 5334004"/>
              <a:gd name="connsiteX28" fmla="*/ 1296829 w 3963830"/>
              <a:gd name="connsiteY28" fmla="*/ 5334001 h 5334004"/>
              <a:gd name="connsiteX29" fmla="*/ 1144429 w 3963830"/>
              <a:gd name="connsiteY29" fmla="*/ 5334001 h 5334004"/>
              <a:gd name="connsiteX30" fmla="*/ 1144429 w 3963830"/>
              <a:gd name="connsiteY30" fmla="*/ 5181601 h 5334004"/>
              <a:gd name="connsiteX31" fmla="*/ 230029 w 3963830"/>
              <a:gd name="connsiteY31" fmla="*/ 5181601 h 5334004"/>
              <a:gd name="connsiteX32" fmla="*/ 230028 w 3963830"/>
              <a:gd name="connsiteY32" fmla="*/ 5334004 h 5334004"/>
              <a:gd name="connsiteX33" fmla="*/ 77629 w 3963830"/>
              <a:gd name="connsiteY33" fmla="*/ 5334001 h 5334004"/>
              <a:gd name="connsiteX34" fmla="*/ 77629 w 3963830"/>
              <a:gd name="connsiteY34" fmla="*/ 5181605 h 5334004"/>
              <a:gd name="connsiteX35" fmla="*/ 77629 w 3963830"/>
              <a:gd name="connsiteY35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429 w 3963830"/>
              <a:gd name="connsiteY3" fmla="*/ 2819401 h 5334004"/>
              <a:gd name="connsiteX4" fmla="*/ 1429 w 3963830"/>
              <a:gd name="connsiteY4" fmla="*/ 2667001 h 5334004"/>
              <a:gd name="connsiteX5" fmla="*/ 763429 w 3963830"/>
              <a:gd name="connsiteY5" fmla="*/ 2667001 h 5334004"/>
              <a:gd name="connsiteX6" fmla="*/ 763429 w 3963830"/>
              <a:gd name="connsiteY6" fmla="*/ 2438401 h 5334004"/>
              <a:gd name="connsiteX7" fmla="*/ 915829 w 3963830"/>
              <a:gd name="connsiteY7" fmla="*/ 2438401 h 5334004"/>
              <a:gd name="connsiteX8" fmla="*/ 915829 w 3963830"/>
              <a:gd name="connsiteY8" fmla="*/ 2667001 h 5334004"/>
              <a:gd name="connsiteX9" fmla="*/ 3582830 w 3963830"/>
              <a:gd name="connsiteY9" fmla="*/ 2667003 h 5334004"/>
              <a:gd name="connsiteX10" fmla="*/ 3582830 w 3963830"/>
              <a:gd name="connsiteY10" fmla="*/ 457201 h 5334004"/>
              <a:gd name="connsiteX11" fmla="*/ 77628 w 3963830"/>
              <a:gd name="connsiteY11" fmla="*/ 457199 h 5334004"/>
              <a:gd name="connsiteX12" fmla="*/ 77630 w 3963830"/>
              <a:gd name="connsiteY12" fmla="*/ 304800 h 5334004"/>
              <a:gd name="connsiteX13" fmla="*/ 77627 w 3963830"/>
              <a:gd name="connsiteY13" fmla="*/ 2 h 5334004"/>
              <a:gd name="connsiteX14" fmla="*/ 230027 w 3963830"/>
              <a:gd name="connsiteY14" fmla="*/ 2 h 5334004"/>
              <a:gd name="connsiteX15" fmla="*/ 230028 w 3963830"/>
              <a:gd name="connsiteY15" fmla="*/ 304800 h 5334004"/>
              <a:gd name="connsiteX16" fmla="*/ 1144430 w 3963830"/>
              <a:gd name="connsiteY16" fmla="*/ 304800 h 5334004"/>
              <a:gd name="connsiteX17" fmla="*/ 1144430 w 3963830"/>
              <a:gd name="connsiteY17" fmla="*/ 0 h 5334004"/>
              <a:gd name="connsiteX18" fmla="*/ 1296830 w 3963830"/>
              <a:gd name="connsiteY18" fmla="*/ 0 h 5334004"/>
              <a:gd name="connsiteX19" fmla="*/ 1296830 w 3963830"/>
              <a:gd name="connsiteY19" fmla="*/ 304800 h 5334004"/>
              <a:gd name="connsiteX20" fmla="*/ 3735230 w 3963830"/>
              <a:gd name="connsiteY20" fmla="*/ 304801 h 5334004"/>
              <a:gd name="connsiteX21" fmla="*/ 3735230 w 3963830"/>
              <a:gd name="connsiteY21" fmla="*/ 457199 h 5334004"/>
              <a:gd name="connsiteX22" fmla="*/ 3735230 w 3963830"/>
              <a:gd name="connsiteY22" fmla="*/ 2667003 h 5334004"/>
              <a:gd name="connsiteX23" fmla="*/ 3963830 w 3963830"/>
              <a:gd name="connsiteY23" fmla="*/ 2667003 h 5334004"/>
              <a:gd name="connsiteX24" fmla="*/ 3963830 w 3963830"/>
              <a:gd name="connsiteY24" fmla="*/ 2819403 h 5334004"/>
              <a:gd name="connsiteX25" fmla="*/ 3735230 w 3963830"/>
              <a:gd name="connsiteY25" fmla="*/ 2819403 h 5334004"/>
              <a:gd name="connsiteX26" fmla="*/ 3735230 w 3963830"/>
              <a:gd name="connsiteY26" fmla="*/ 5029199 h 5334004"/>
              <a:gd name="connsiteX27" fmla="*/ 3735229 w 3963830"/>
              <a:gd name="connsiteY27" fmla="*/ 5181602 h 5334004"/>
              <a:gd name="connsiteX28" fmla="*/ 1296829 w 3963830"/>
              <a:gd name="connsiteY28" fmla="*/ 5181601 h 5334004"/>
              <a:gd name="connsiteX29" fmla="*/ 1296829 w 3963830"/>
              <a:gd name="connsiteY29" fmla="*/ 5334001 h 5334004"/>
              <a:gd name="connsiteX30" fmla="*/ 1144429 w 3963830"/>
              <a:gd name="connsiteY30" fmla="*/ 5334001 h 5334004"/>
              <a:gd name="connsiteX31" fmla="*/ 1144429 w 3963830"/>
              <a:gd name="connsiteY31" fmla="*/ 5181601 h 5334004"/>
              <a:gd name="connsiteX32" fmla="*/ 230029 w 3963830"/>
              <a:gd name="connsiteY32" fmla="*/ 5181601 h 5334004"/>
              <a:gd name="connsiteX33" fmla="*/ 230028 w 3963830"/>
              <a:gd name="connsiteY33" fmla="*/ 5334004 h 5334004"/>
              <a:gd name="connsiteX34" fmla="*/ 77629 w 3963830"/>
              <a:gd name="connsiteY34" fmla="*/ 5334001 h 5334004"/>
              <a:gd name="connsiteX35" fmla="*/ 77629 w 3963830"/>
              <a:gd name="connsiteY35" fmla="*/ 5181605 h 5334004"/>
              <a:gd name="connsiteX36" fmla="*/ 77629 w 3963830"/>
              <a:gd name="connsiteY36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53829 w 3963830"/>
              <a:gd name="connsiteY3" fmla="*/ 2819401 h 5334004"/>
              <a:gd name="connsiteX4" fmla="*/ 1429 w 3963830"/>
              <a:gd name="connsiteY4" fmla="*/ 2819401 h 5334004"/>
              <a:gd name="connsiteX5" fmla="*/ 1429 w 3963830"/>
              <a:gd name="connsiteY5" fmla="*/ 2667001 h 5334004"/>
              <a:gd name="connsiteX6" fmla="*/ 763429 w 3963830"/>
              <a:gd name="connsiteY6" fmla="*/ 2667001 h 5334004"/>
              <a:gd name="connsiteX7" fmla="*/ 763429 w 3963830"/>
              <a:gd name="connsiteY7" fmla="*/ 2438401 h 5334004"/>
              <a:gd name="connsiteX8" fmla="*/ 915829 w 3963830"/>
              <a:gd name="connsiteY8" fmla="*/ 2438401 h 5334004"/>
              <a:gd name="connsiteX9" fmla="*/ 915829 w 3963830"/>
              <a:gd name="connsiteY9" fmla="*/ 2667001 h 5334004"/>
              <a:gd name="connsiteX10" fmla="*/ 3582830 w 3963830"/>
              <a:gd name="connsiteY10" fmla="*/ 2667003 h 5334004"/>
              <a:gd name="connsiteX11" fmla="*/ 3582830 w 3963830"/>
              <a:gd name="connsiteY11" fmla="*/ 457201 h 5334004"/>
              <a:gd name="connsiteX12" fmla="*/ 77628 w 3963830"/>
              <a:gd name="connsiteY12" fmla="*/ 457199 h 5334004"/>
              <a:gd name="connsiteX13" fmla="*/ 77630 w 3963830"/>
              <a:gd name="connsiteY13" fmla="*/ 304800 h 5334004"/>
              <a:gd name="connsiteX14" fmla="*/ 77627 w 3963830"/>
              <a:gd name="connsiteY14" fmla="*/ 2 h 5334004"/>
              <a:gd name="connsiteX15" fmla="*/ 230027 w 3963830"/>
              <a:gd name="connsiteY15" fmla="*/ 2 h 5334004"/>
              <a:gd name="connsiteX16" fmla="*/ 230028 w 3963830"/>
              <a:gd name="connsiteY16" fmla="*/ 304800 h 5334004"/>
              <a:gd name="connsiteX17" fmla="*/ 1144430 w 3963830"/>
              <a:gd name="connsiteY17" fmla="*/ 304800 h 5334004"/>
              <a:gd name="connsiteX18" fmla="*/ 1144430 w 3963830"/>
              <a:gd name="connsiteY18" fmla="*/ 0 h 5334004"/>
              <a:gd name="connsiteX19" fmla="*/ 1296830 w 3963830"/>
              <a:gd name="connsiteY19" fmla="*/ 0 h 5334004"/>
              <a:gd name="connsiteX20" fmla="*/ 1296830 w 3963830"/>
              <a:gd name="connsiteY20" fmla="*/ 304800 h 5334004"/>
              <a:gd name="connsiteX21" fmla="*/ 3735230 w 3963830"/>
              <a:gd name="connsiteY21" fmla="*/ 304801 h 5334004"/>
              <a:gd name="connsiteX22" fmla="*/ 3735230 w 3963830"/>
              <a:gd name="connsiteY22" fmla="*/ 457199 h 5334004"/>
              <a:gd name="connsiteX23" fmla="*/ 3735230 w 3963830"/>
              <a:gd name="connsiteY23" fmla="*/ 2667003 h 5334004"/>
              <a:gd name="connsiteX24" fmla="*/ 3963830 w 3963830"/>
              <a:gd name="connsiteY24" fmla="*/ 2667003 h 5334004"/>
              <a:gd name="connsiteX25" fmla="*/ 3963830 w 3963830"/>
              <a:gd name="connsiteY25" fmla="*/ 2819403 h 5334004"/>
              <a:gd name="connsiteX26" fmla="*/ 3735230 w 3963830"/>
              <a:gd name="connsiteY26" fmla="*/ 2819403 h 5334004"/>
              <a:gd name="connsiteX27" fmla="*/ 3735230 w 3963830"/>
              <a:gd name="connsiteY27" fmla="*/ 5029199 h 5334004"/>
              <a:gd name="connsiteX28" fmla="*/ 3735229 w 3963830"/>
              <a:gd name="connsiteY28" fmla="*/ 5181602 h 5334004"/>
              <a:gd name="connsiteX29" fmla="*/ 1296829 w 3963830"/>
              <a:gd name="connsiteY29" fmla="*/ 5181601 h 5334004"/>
              <a:gd name="connsiteX30" fmla="*/ 1296829 w 3963830"/>
              <a:gd name="connsiteY30" fmla="*/ 5334001 h 5334004"/>
              <a:gd name="connsiteX31" fmla="*/ 1144429 w 3963830"/>
              <a:gd name="connsiteY31" fmla="*/ 5334001 h 5334004"/>
              <a:gd name="connsiteX32" fmla="*/ 1144429 w 3963830"/>
              <a:gd name="connsiteY32" fmla="*/ 5181601 h 5334004"/>
              <a:gd name="connsiteX33" fmla="*/ 230029 w 3963830"/>
              <a:gd name="connsiteY33" fmla="*/ 5181601 h 5334004"/>
              <a:gd name="connsiteX34" fmla="*/ 230028 w 3963830"/>
              <a:gd name="connsiteY34" fmla="*/ 5334004 h 5334004"/>
              <a:gd name="connsiteX35" fmla="*/ 77629 w 3963830"/>
              <a:gd name="connsiteY35" fmla="*/ 5334001 h 5334004"/>
              <a:gd name="connsiteX36" fmla="*/ 77629 w 3963830"/>
              <a:gd name="connsiteY36" fmla="*/ 5181605 h 5334004"/>
              <a:gd name="connsiteX37" fmla="*/ 77629 w 3963830"/>
              <a:gd name="connsiteY37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53829 w 3963830"/>
              <a:gd name="connsiteY3" fmla="*/ 2819401 h 5334004"/>
              <a:gd name="connsiteX4" fmla="*/ 1429 w 3963830"/>
              <a:gd name="connsiteY4" fmla="*/ 2971801 h 5334004"/>
              <a:gd name="connsiteX5" fmla="*/ 1429 w 3963830"/>
              <a:gd name="connsiteY5" fmla="*/ 2819401 h 5334004"/>
              <a:gd name="connsiteX6" fmla="*/ 1429 w 3963830"/>
              <a:gd name="connsiteY6" fmla="*/ 2667001 h 5334004"/>
              <a:gd name="connsiteX7" fmla="*/ 763429 w 3963830"/>
              <a:gd name="connsiteY7" fmla="*/ 2667001 h 5334004"/>
              <a:gd name="connsiteX8" fmla="*/ 763429 w 3963830"/>
              <a:gd name="connsiteY8" fmla="*/ 2438401 h 5334004"/>
              <a:gd name="connsiteX9" fmla="*/ 915829 w 3963830"/>
              <a:gd name="connsiteY9" fmla="*/ 2438401 h 5334004"/>
              <a:gd name="connsiteX10" fmla="*/ 915829 w 3963830"/>
              <a:gd name="connsiteY10" fmla="*/ 2667001 h 5334004"/>
              <a:gd name="connsiteX11" fmla="*/ 3582830 w 3963830"/>
              <a:gd name="connsiteY11" fmla="*/ 2667003 h 5334004"/>
              <a:gd name="connsiteX12" fmla="*/ 3582830 w 3963830"/>
              <a:gd name="connsiteY12" fmla="*/ 457201 h 5334004"/>
              <a:gd name="connsiteX13" fmla="*/ 77628 w 3963830"/>
              <a:gd name="connsiteY13" fmla="*/ 457199 h 5334004"/>
              <a:gd name="connsiteX14" fmla="*/ 77630 w 3963830"/>
              <a:gd name="connsiteY14" fmla="*/ 304800 h 5334004"/>
              <a:gd name="connsiteX15" fmla="*/ 77627 w 3963830"/>
              <a:gd name="connsiteY15" fmla="*/ 2 h 5334004"/>
              <a:gd name="connsiteX16" fmla="*/ 230027 w 3963830"/>
              <a:gd name="connsiteY16" fmla="*/ 2 h 5334004"/>
              <a:gd name="connsiteX17" fmla="*/ 230028 w 3963830"/>
              <a:gd name="connsiteY17" fmla="*/ 304800 h 5334004"/>
              <a:gd name="connsiteX18" fmla="*/ 1144430 w 3963830"/>
              <a:gd name="connsiteY18" fmla="*/ 304800 h 5334004"/>
              <a:gd name="connsiteX19" fmla="*/ 1144430 w 3963830"/>
              <a:gd name="connsiteY19" fmla="*/ 0 h 5334004"/>
              <a:gd name="connsiteX20" fmla="*/ 1296830 w 3963830"/>
              <a:gd name="connsiteY20" fmla="*/ 0 h 5334004"/>
              <a:gd name="connsiteX21" fmla="*/ 1296830 w 3963830"/>
              <a:gd name="connsiteY21" fmla="*/ 304800 h 5334004"/>
              <a:gd name="connsiteX22" fmla="*/ 3735230 w 3963830"/>
              <a:gd name="connsiteY22" fmla="*/ 304801 h 5334004"/>
              <a:gd name="connsiteX23" fmla="*/ 3735230 w 3963830"/>
              <a:gd name="connsiteY23" fmla="*/ 457199 h 5334004"/>
              <a:gd name="connsiteX24" fmla="*/ 3735230 w 3963830"/>
              <a:gd name="connsiteY24" fmla="*/ 2667003 h 5334004"/>
              <a:gd name="connsiteX25" fmla="*/ 3963830 w 3963830"/>
              <a:gd name="connsiteY25" fmla="*/ 2667003 h 5334004"/>
              <a:gd name="connsiteX26" fmla="*/ 3963830 w 3963830"/>
              <a:gd name="connsiteY26" fmla="*/ 2819403 h 5334004"/>
              <a:gd name="connsiteX27" fmla="*/ 3735230 w 3963830"/>
              <a:gd name="connsiteY27" fmla="*/ 2819403 h 5334004"/>
              <a:gd name="connsiteX28" fmla="*/ 3735230 w 3963830"/>
              <a:gd name="connsiteY28" fmla="*/ 5029199 h 5334004"/>
              <a:gd name="connsiteX29" fmla="*/ 3735229 w 3963830"/>
              <a:gd name="connsiteY29" fmla="*/ 5181602 h 5334004"/>
              <a:gd name="connsiteX30" fmla="*/ 1296829 w 3963830"/>
              <a:gd name="connsiteY30" fmla="*/ 5181601 h 5334004"/>
              <a:gd name="connsiteX31" fmla="*/ 1296829 w 3963830"/>
              <a:gd name="connsiteY31" fmla="*/ 5334001 h 5334004"/>
              <a:gd name="connsiteX32" fmla="*/ 1144429 w 3963830"/>
              <a:gd name="connsiteY32" fmla="*/ 5334001 h 5334004"/>
              <a:gd name="connsiteX33" fmla="*/ 1144429 w 3963830"/>
              <a:gd name="connsiteY33" fmla="*/ 5181601 h 5334004"/>
              <a:gd name="connsiteX34" fmla="*/ 230029 w 3963830"/>
              <a:gd name="connsiteY34" fmla="*/ 5181601 h 5334004"/>
              <a:gd name="connsiteX35" fmla="*/ 230028 w 3963830"/>
              <a:gd name="connsiteY35" fmla="*/ 5334004 h 5334004"/>
              <a:gd name="connsiteX36" fmla="*/ 77629 w 3963830"/>
              <a:gd name="connsiteY36" fmla="*/ 5334001 h 5334004"/>
              <a:gd name="connsiteX37" fmla="*/ 77629 w 3963830"/>
              <a:gd name="connsiteY37" fmla="*/ 5181605 h 5334004"/>
              <a:gd name="connsiteX38" fmla="*/ 77629 w 3963830"/>
              <a:gd name="connsiteY38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53829 w 3963830"/>
              <a:gd name="connsiteY3" fmla="*/ 2819401 h 5334004"/>
              <a:gd name="connsiteX4" fmla="*/ 153829 w 3963830"/>
              <a:gd name="connsiteY4" fmla="*/ 2971801 h 5334004"/>
              <a:gd name="connsiteX5" fmla="*/ 1429 w 3963830"/>
              <a:gd name="connsiteY5" fmla="*/ 2971801 h 5334004"/>
              <a:gd name="connsiteX6" fmla="*/ 1429 w 3963830"/>
              <a:gd name="connsiteY6" fmla="*/ 2819401 h 5334004"/>
              <a:gd name="connsiteX7" fmla="*/ 1429 w 3963830"/>
              <a:gd name="connsiteY7" fmla="*/ 2667001 h 5334004"/>
              <a:gd name="connsiteX8" fmla="*/ 763429 w 3963830"/>
              <a:gd name="connsiteY8" fmla="*/ 2667001 h 5334004"/>
              <a:gd name="connsiteX9" fmla="*/ 763429 w 3963830"/>
              <a:gd name="connsiteY9" fmla="*/ 2438401 h 5334004"/>
              <a:gd name="connsiteX10" fmla="*/ 915829 w 3963830"/>
              <a:gd name="connsiteY10" fmla="*/ 2438401 h 5334004"/>
              <a:gd name="connsiteX11" fmla="*/ 915829 w 3963830"/>
              <a:gd name="connsiteY11" fmla="*/ 2667001 h 5334004"/>
              <a:gd name="connsiteX12" fmla="*/ 3582830 w 3963830"/>
              <a:gd name="connsiteY12" fmla="*/ 2667003 h 5334004"/>
              <a:gd name="connsiteX13" fmla="*/ 3582830 w 3963830"/>
              <a:gd name="connsiteY13" fmla="*/ 457201 h 5334004"/>
              <a:gd name="connsiteX14" fmla="*/ 77628 w 3963830"/>
              <a:gd name="connsiteY14" fmla="*/ 457199 h 5334004"/>
              <a:gd name="connsiteX15" fmla="*/ 77630 w 3963830"/>
              <a:gd name="connsiteY15" fmla="*/ 304800 h 5334004"/>
              <a:gd name="connsiteX16" fmla="*/ 77627 w 3963830"/>
              <a:gd name="connsiteY16" fmla="*/ 2 h 5334004"/>
              <a:gd name="connsiteX17" fmla="*/ 230027 w 3963830"/>
              <a:gd name="connsiteY17" fmla="*/ 2 h 5334004"/>
              <a:gd name="connsiteX18" fmla="*/ 230028 w 3963830"/>
              <a:gd name="connsiteY18" fmla="*/ 304800 h 5334004"/>
              <a:gd name="connsiteX19" fmla="*/ 1144430 w 3963830"/>
              <a:gd name="connsiteY19" fmla="*/ 304800 h 5334004"/>
              <a:gd name="connsiteX20" fmla="*/ 1144430 w 3963830"/>
              <a:gd name="connsiteY20" fmla="*/ 0 h 5334004"/>
              <a:gd name="connsiteX21" fmla="*/ 1296830 w 3963830"/>
              <a:gd name="connsiteY21" fmla="*/ 0 h 5334004"/>
              <a:gd name="connsiteX22" fmla="*/ 1296830 w 3963830"/>
              <a:gd name="connsiteY22" fmla="*/ 304800 h 5334004"/>
              <a:gd name="connsiteX23" fmla="*/ 3735230 w 3963830"/>
              <a:gd name="connsiteY23" fmla="*/ 304801 h 5334004"/>
              <a:gd name="connsiteX24" fmla="*/ 3735230 w 3963830"/>
              <a:gd name="connsiteY24" fmla="*/ 457199 h 5334004"/>
              <a:gd name="connsiteX25" fmla="*/ 3735230 w 3963830"/>
              <a:gd name="connsiteY25" fmla="*/ 2667003 h 5334004"/>
              <a:gd name="connsiteX26" fmla="*/ 3963830 w 3963830"/>
              <a:gd name="connsiteY26" fmla="*/ 2667003 h 5334004"/>
              <a:gd name="connsiteX27" fmla="*/ 3963830 w 3963830"/>
              <a:gd name="connsiteY27" fmla="*/ 2819403 h 5334004"/>
              <a:gd name="connsiteX28" fmla="*/ 3735230 w 3963830"/>
              <a:gd name="connsiteY28" fmla="*/ 2819403 h 5334004"/>
              <a:gd name="connsiteX29" fmla="*/ 3735230 w 3963830"/>
              <a:gd name="connsiteY29" fmla="*/ 5029199 h 5334004"/>
              <a:gd name="connsiteX30" fmla="*/ 3735229 w 3963830"/>
              <a:gd name="connsiteY30" fmla="*/ 5181602 h 5334004"/>
              <a:gd name="connsiteX31" fmla="*/ 1296829 w 3963830"/>
              <a:gd name="connsiteY31" fmla="*/ 5181601 h 5334004"/>
              <a:gd name="connsiteX32" fmla="*/ 1296829 w 3963830"/>
              <a:gd name="connsiteY32" fmla="*/ 5334001 h 5334004"/>
              <a:gd name="connsiteX33" fmla="*/ 1144429 w 3963830"/>
              <a:gd name="connsiteY33" fmla="*/ 5334001 h 5334004"/>
              <a:gd name="connsiteX34" fmla="*/ 1144429 w 3963830"/>
              <a:gd name="connsiteY34" fmla="*/ 5181601 h 5334004"/>
              <a:gd name="connsiteX35" fmla="*/ 230029 w 3963830"/>
              <a:gd name="connsiteY35" fmla="*/ 5181601 h 5334004"/>
              <a:gd name="connsiteX36" fmla="*/ 230028 w 3963830"/>
              <a:gd name="connsiteY36" fmla="*/ 5334004 h 5334004"/>
              <a:gd name="connsiteX37" fmla="*/ 77629 w 3963830"/>
              <a:gd name="connsiteY37" fmla="*/ 5334001 h 5334004"/>
              <a:gd name="connsiteX38" fmla="*/ 77629 w 3963830"/>
              <a:gd name="connsiteY38" fmla="*/ 5181605 h 5334004"/>
              <a:gd name="connsiteX39" fmla="*/ 77629 w 3963830"/>
              <a:gd name="connsiteY39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677829 w 3963830"/>
              <a:gd name="connsiteY3" fmla="*/ 2819401 h 5334004"/>
              <a:gd name="connsiteX4" fmla="*/ 153829 w 3963830"/>
              <a:gd name="connsiteY4" fmla="*/ 2819401 h 5334004"/>
              <a:gd name="connsiteX5" fmla="*/ 153829 w 3963830"/>
              <a:gd name="connsiteY5" fmla="*/ 2971801 h 5334004"/>
              <a:gd name="connsiteX6" fmla="*/ 1429 w 3963830"/>
              <a:gd name="connsiteY6" fmla="*/ 2971801 h 5334004"/>
              <a:gd name="connsiteX7" fmla="*/ 1429 w 3963830"/>
              <a:gd name="connsiteY7" fmla="*/ 2819401 h 5334004"/>
              <a:gd name="connsiteX8" fmla="*/ 1429 w 3963830"/>
              <a:gd name="connsiteY8" fmla="*/ 2667001 h 5334004"/>
              <a:gd name="connsiteX9" fmla="*/ 763429 w 3963830"/>
              <a:gd name="connsiteY9" fmla="*/ 2667001 h 5334004"/>
              <a:gd name="connsiteX10" fmla="*/ 763429 w 3963830"/>
              <a:gd name="connsiteY10" fmla="*/ 2438401 h 5334004"/>
              <a:gd name="connsiteX11" fmla="*/ 915829 w 3963830"/>
              <a:gd name="connsiteY11" fmla="*/ 2438401 h 5334004"/>
              <a:gd name="connsiteX12" fmla="*/ 915829 w 3963830"/>
              <a:gd name="connsiteY12" fmla="*/ 2667001 h 5334004"/>
              <a:gd name="connsiteX13" fmla="*/ 3582830 w 3963830"/>
              <a:gd name="connsiteY13" fmla="*/ 2667003 h 5334004"/>
              <a:gd name="connsiteX14" fmla="*/ 3582830 w 3963830"/>
              <a:gd name="connsiteY14" fmla="*/ 457201 h 5334004"/>
              <a:gd name="connsiteX15" fmla="*/ 77628 w 3963830"/>
              <a:gd name="connsiteY15" fmla="*/ 457199 h 5334004"/>
              <a:gd name="connsiteX16" fmla="*/ 77630 w 3963830"/>
              <a:gd name="connsiteY16" fmla="*/ 304800 h 5334004"/>
              <a:gd name="connsiteX17" fmla="*/ 77627 w 3963830"/>
              <a:gd name="connsiteY17" fmla="*/ 2 h 5334004"/>
              <a:gd name="connsiteX18" fmla="*/ 230027 w 3963830"/>
              <a:gd name="connsiteY18" fmla="*/ 2 h 5334004"/>
              <a:gd name="connsiteX19" fmla="*/ 230028 w 3963830"/>
              <a:gd name="connsiteY19" fmla="*/ 304800 h 5334004"/>
              <a:gd name="connsiteX20" fmla="*/ 1144430 w 3963830"/>
              <a:gd name="connsiteY20" fmla="*/ 304800 h 5334004"/>
              <a:gd name="connsiteX21" fmla="*/ 1144430 w 3963830"/>
              <a:gd name="connsiteY21" fmla="*/ 0 h 5334004"/>
              <a:gd name="connsiteX22" fmla="*/ 1296830 w 3963830"/>
              <a:gd name="connsiteY22" fmla="*/ 0 h 5334004"/>
              <a:gd name="connsiteX23" fmla="*/ 1296830 w 3963830"/>
              <a:gd name="connsiteY23" fmla="*/ 304800 h 5334004"/>
              <a:gd name="connsiteX24" fmla="*/ 3735230 w 3963830"/>
              <a:gd name="connsiteY24" fmla="*/ 304801 h 5334004"/>
              <a:gd name="connsiteX25" fmla="*/ 3735230 w 3963830"/>
              <a:gd name="connsiteY25" fmla="*/ 457199 h 5334004"/>
              <a:gd name="connsiteX26" fmla="*/ 3735230 w 3963830"/>
              <a:gd name="connsiteY26" fmla="*/ 2667003 h 5334004"/>
              <a:gd name="connsiteX27" fmla="*/ 3963830 w 3963830"/>
              <a:gd name="connsiteY27" fmla="*/ 2667003 h 5334004"/>
              <a:gd name="connsiteX28" fmla="*/ 3963830 w 3963830"/>
              <a:gd name="connsiteY28" fmla="*/ 2819403 h 5334004"/>
              <a:gd name="connsiteX29" fmla="*/ 3735230 w 3963830"/>
              <a:gd name="connsiteY29" fmla="*/ 2819403 h 5334004"/>
              <a:gd name="connsiteX30" fmla="*/ 3735230 w 3963830"/>
              <a:gd name="connsiteY30" fmla="*/ 5029199 h 5334004"/>
              <a:gd name="connsiteX31" fmla="*/ 3735229 w 3963830"/>
              <a:gd name="connsiteY31" fmla="*/ 5181602 h 5334004"/>
              <a:gd name="connsiteX32" fmla="*/ 1296829 w 3963830"/>
              <a:gd name="connsiteY32" fmla="*/ 5181601 h 5334004"/>
              <a:gd name="connsiteX33" fmla="*/ 1296829 w 3963830"/>
              <a:gd name="connsiteY33" fmla="*/ 5334001 h 5334004"/>
              <a:gd name="connsiteX34" fmla="*/ 1144429 w 3963830"/>
              <a:gd name="connsiteY34" fmla="*/ 5334001 h 5334004"/>
              <a:gd name="connsiteX35" fmla="*/ 1144429 w 3963830"/>
              <a:gd name="connsiteY35" fmla="*/ 5181601 h 5334004"/>
              <a:gd name="connsiteX36" fmla="*/ 230029 w 3963830"/>
              <a:gd name="connsiteY36" fmla="*/ 5181601 h 5334004"/>
              <a:gd name="connsiteX37" fmla="*/ 230028 w 3963830"/>
              <a:gd name="connsiteY37" fmla="*/ 5334004 h 5334004"/>
              <a:gd name="connsiteX38" fmla="*/ 77629 w 3963830"/>
              <a:gd name="connsiteY38" fmla="*/ 5334001 h 5334004"/>
              <a:gd name="connsiteX39" fmla="*/ 77629 w 3963830"/>
              <a:gd name="connsiteY39" fmla="*/ 5181605 h 5334004"/>
              <a:gd name="connsiteX40" fmla="*/ 77629 w 3963830"/>
              <a:gd name="connsiteY40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677829 w 3963830"/>
              <a:gd name="connsiteY3" fmla="*/ 2819401 h 5334004"/>
              <a:gd name="connsiteX4" fmla="*/ 1525429 w 3963830"/>
              <a:gd name="connsiteY4" fmla="*/ 2819401 h 5334004"/>
              <a:gd name="connsiteX5" fmla="*/ 153829 w 3963830"/>
              <a:gd name="connsiteY5" fmla="*/ 2819401 h 5334004"/>
              <a:gd name="connsiteX6" fmla="*/ 153829 w 3963830"/>
              <a:gd name="connsiteY6" fmla="*/ 2971801 h 5334004"/>
              <a:gd name="connsiteX7" fmla="*/ 1429 w 3963830"/>
              <a:gd name="connsiteY7" fmla="*/ 2971801 h 5334004"/>
              <a:gd name="connsiteX8" fmla="*/ 1429 w 3963830"/>
              <a:gd name="connsiteY8" fmla="*/ 2819401 h 5334004"/>
              <a:gd name="connsiteX9" fmla="*/ 1429 w 3963830"/>
              <a:gd name="connsiteY9" fmla="*/ 2667001 h 5334004"/>
              <a:gd name="connsiteX10" fmla="*/ 763429 w 3963830"/>
              <a:gd name="connsiteY10" fmla="*/ 2667001 h 5334004"/>
              <a:gd name="connsiteX11" fmla="*/ 763429 w 3963830"/>
              <a:gd name="connsiteY11" fmla="*/ 2438401 h 5334004"/>
              <a:gd name="connsiteX12" fmla="*/ 915829 w 3963830"/>
              <a:gd name="connsiteY12" fmla="*/ 2438401 h 5334004"/>
              <a:gd name="connsiteX13" fmla="*/ 915829 w 3963830"/>
              <a:gd name="connsiteY13" fmla="*/ 2667001 h 5334004"/>
              <a:gd name="connsiteX14" fmla="*/ 3582830 w 3963830"/>
              <a:gd name="connsiteY14" fmla="*/ 2667003 h 5334004"/>
              <a:gd name="connsiteX15" fmla="*/ 3582830 w 3963830"/>
              <a:gd name="connsiteY15" fmla="*/ 457201 h 5334004"/>
              <a:gd name="connsiteX16" fmla="*/ 77628 w 3963830"/>
              <a:gd name="connsiteY16" fmla="*/ 457199 h 5334004"/>
              <a:gd name="connsiteX17" fmla="*/ 77630 w 3963830"/>
              <a:gd name="connsiteY17" fmla="*/ 304800 h 5334004"/>
              <a:gd name="connsiteX18" fmla="*/ 77627 w 3963830"/>
              <a:gd name="connsiteY18" fmla="*/ 2 h 5334004"/>
              <a:gd name="connsiteX19" fmla="*/ 230027 w 3963830"/>
              <a:gd name="connsiteY19" fmla="*/ 2 h 5334004"/>
              <a:gd name="connsiteX20" fmla="*/ 230028 w 3963830"/>
              <a:gd name="connsiteY20" fmla="*/ 304800 h 5334004"/>
              <a:gd name="connsiteX21" fmla="*/ 1144430 w 3963830"/>
              <a:gd name="connsiteY21" fmla="*/ 304800 h 5334004"/>
              <a:gd name="connsiteX22" fmla="*/ 1144430 w 3963830"/>
              <a:gd name="connsiteY22" fmla="*/ 0 h 5334004"/>
              <a:gd name="connsiteX23" fmla="*/ 1296830 w 3963830"/>
              <a:gd name="connsiteY23" fmla="*/ 0 h 5334004"/>
              <a:gd name="connsiteX24" fmla="*/ 1296830 w 3963830"/>
              <a:gd name="connsiteY24" fmla="*/ 304800 h 5334004"/>
              <a:gd name="connsiteX25" fmla="*/ 3735230 w 3963830"/>
              <a:gd name="connsiteY25" fmla="*/ 304801 h 5334004"/>
              <a:gd name="connsiteX26" fmla="*/ 3735230 w 3963830"/>
              <a:gd name="connsiteY26" fmla="*/ 457199 h 5334004"/>
              <a:gd name="connsiteX27" fmla="*/ 3735230 w 3963830"/>
              <a:gd name="connsiteY27" fmla="*/ 2667003 h 5334004"/>
              <a:gd name="connsiteX28" fmla="*/ 3963830 w 3963830"/>
              <a:gd name="connsiteY28" fmla="*/ 2667003 h 5334004"/>
              <a:gd name="connsiteX29" fmla="*/ 3963830 w 3963830"/>
              <a:gd name="connsiteY29" fmla="*/ 2819403 h 5334004"/>
              <a:gd name="connsiteX30" fmla="*/ 3735230 w 3963830"/>
              <a:gd name="connsiteY30" fmla="*/ 2819403 h 5334004"/>
              <a:gd name="connsiteX31" fmla="*/ 3735230 w 3963830"/>
              <a:gd name="connsiteY31" fmla="*/ 5029199 h 5334004"/>
              <a:gd name="connsiteX32" fmla="*/ 3735229 w 3963830"/>
              <a:gd name="connsiteY32" fmla="*/ 5181602 h 5334004"/>
              <a:gd name="connsiteX33" fmla="*/ 1296829 w 3963830"/>
              <a:gd name="connsiteY33" fmla="*/ 5181601 h 5334004"/>
              <a:gd name="connsiteX34" fmla="*/ 1296829 w 3963830"/>
              <a:gd name="connsiteY34" fmla="*/ 5334001 h 5334004"/>
              <a:gd name="connsiteX35" fmla="*/ 1144429 w 3963830"/>
              <a:gd name="connsiteY35" fmla="*/ 5334001 h 5334004"/>
              <a:gd name="connsiteX36" fmla="*/ 1144429 w 3963830"/>
              <a:gd name="connsiteY36" fmla="*/ 5181601 h 5334004"/>
              <a:gd name="connsiteX37" fmla="*/ 230029 w 3963830"/>
              <a:gd name="connsiteY37" fmla="*/ 5181601 h 5334004"/>
              <a:gd name="connsiteX38" fmla="*/ 230028 w 3963830"/>
              <a:gd name="connsiteY38" fmla="*/ 5334004 h 5334004"/>
              <a:gd name="connsiteX39" fmla="*/ 77629 w 3963830"/>
              <a:gd name="connsiteY39" fmla="*/ 5334001 h 5334004"/>
              <a:gd name="connsiteX40" fmla="*/ 77629 w 3963830"/>
              <a:gd name="connsiteY40" fmla="*/ 5181605 h 5334004"/>
              <a:gd name="connsiteX41" fmla="*/ 77629 w 3963830"/>
              <a:gd name="connsiteY41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677829 w 3963830"/>
              <a:gd name="connsiteY3" fmla="*/ 2819401 h 5334004"/>
              <a:gd name="connsiteX4" fmla="*/ 1677829 w 3963830"/>
              <a:gd name="connsiteY4" fmla="*/ 2971801 h 5334004"/>
              <a:gd name="connsiteX5" fmla="*/ 1525429 w 3963830"/>
              <a:gd name="connsiteY5" fmla="*/ 2819401 h 5334004"/>
              <a:gd name="connsiteX6" fmla="*/ 153829 w 3963830"/>
              <a:gd name="connsiteY6" fmla="*/ 2819401 h 5334004"/>
              <a:gd name="connsiteX7" fmla="*/ 153829 w 3963830"/>
              <a:gd name="connsiteY7" fmla="*/ 2971801 h 5334004"/>
              <a:gd name="connsiteX8" fmla="*/ 1429 w 3963830"/>
              <a:gd name="connsiteY8" fmla="*/ 2971801 h 5334004"/>
              <a:gd name="connsiteX9" fmla="*/ 1429 w 3963830"/>
              <a:gd name="connsiteY9" fmla="*/ 2819401 h 5334004"/>
              <a:gd name="connsiteX10" fmla="*/ 1429 w 3963830"/>
              <a:gd name="connsiteY10" fmla="*/ 2667001 h 5334004"/>
              <a:gd name="connsiteX11" fmla="*/ 763429 w 3963830"/>
              <a:gd name="connsiteY11" fmla="*/ 2667001 h 5334004"/>
              <a:gd name="connsiteX12" fmla="*/ 763429 w 3963830"/>
              <a:gd name="connsiteY12" fmla="*/ 2438401 h 5334004"/>
              <a:gd name="connsiteX13" fmla="*/ 915829 w 3963830"/>
              <a:gd name="connsiteY13" fmla="*/ 2438401 h 5334004"/>
              <a:gd name="connsiteX14" fmla="*/ 915829 w 3963830"/>
              <a:gd name="connsiteY14" fmla="*/ 2667001 h 5334004"/>
              <a:gd name="connsiteX15" fmla="*/ 3582830 w 3963830"/>
              <a:gd name="connsiteY15" fmla="*/ 2667003 h 5334004"/>
              <a:gd name="connsiteX16" fmla="*/ 3582830 w 3963830"/>
              <a:gd name="connsiteY16" fmla="*/ 457201 h 5334004"/>
              <a:gd name="connsiteX17" fmla="*/ 77628 w 3963830"/>
              <a:gd name="connsiteY17" fmla="*/ 457199 h 5334004"/>
              <a:gd name="connsiteX18" fmla="*/ 77630 w 3963830"/>
              <a:gd name="connsiteY18" fmla="*/ 304800 h 5334004"/>
              <a:gd name="connsiteX19" fmla="*/ 77627 w 3963830"/>
              <a:gd name="connsiteY19" fmla="*/ 2 h 5334004"/>
              <a:gd name="connsiteX20" fmla="*/ 230027 w 3963830"/>
              <a:gd name="connsiteY20" fmla="*/ 2 h 5334004"/>
              <a:gd name="connsiteX21" fmla="*/ 230028 w 3963830"/>
              <a:gd name="connsiteY21" fmla="*/ 304800 h 5334004"/>
              <a:gd name="connsiteX22" fmla="*/ 1144430 w 3963830"/>
              <a:gd name="connsiteY22" fmla="*/ 304800 h 5334004"/>
              <a:gd name="connsiteX23" fmla="*/ 1144430 w 3963830"/>
              <a:gd name="connsiteY23" fmla="*/ 0 h 5334004"/>
              <a:gd name="connsiteX24" fmla="*/ 1296830 w 3963830"/>
              <a:gd name="connsiteY24" fmla="*/ 0 h 5334004"/>
              <a:gd name="connsiteX25" fmla="*/ 1296830 w 3963830"/>
              <a:gd name="connsiteY25" fmla="*/ 304800 h 5334004"/>
              <a:gd name="connsiteX26" fmla="*/ 3735230 w 3963830"/>
              <a:gd name="connsiteY26" fmla="*/ 304801 h 5334004"/>
              <a:gd name="connsiteX27" fmla="*/ 3735230 w 3963830"/>
              <a:gd name="connsiteY27" fmla="*/ 457199 h 5334004"/>
              <a:gd name="connsiteX28" fmla="*/ 3735230 w 3963830"/>
              <a:gd name="connsiteY28" fmla="*/ 2667003 h 5334004"/>
              <a:gd name="connsiteX29" fmla="*/ 3963830 w 3963830"/>
              <a:gd name="connsiteY29" fmla="*/ 2667003 h 5334004"/>
              <a:gd name="connsiteX30" fmla="*/ 3963830 w 3963830"/>
              <a:gd name="connsiteY30" fmla="*/ 2819403 h 5334004"/>
              <a:gd name="connsiteX31" fmla="*/ 3735230 w 3963830"/>
              <a:gd name="connsiteY31" fmla="*/ 2819403 h 5334004"/>
              <a:gd name="connsiteX32" fmla="*/ 3735230 w 3963830"/>
              <a:gd name="connsiteY32" fmla="*/ 5029199 h 5334004"/>
              <a:gd name="connsiteX33" fmla="*/ 3735229 w 3963830"/>
              <a:gd name="connsiteY33" fmla="*/ 5181602 h 5334004"/>
              <a:gd name="connsiteX34" fmla="*/ 1296829 w 3963830"/>
              <a:gd name="connsiteY34" fmla="*/ 5181601 h 5334004"/>
              <a:gd name="connsiteX35" fmla="*/ 1296829 w 3963830"/>
              <a:gd name="connsiteY35" fmla="*/ 5334001 h 5334004"/>
              <a:gd name="connsiteX36" fmla="*/ 1144429 w 3963830"/>
              <a:gd name="connsiteY36" fmla="*/ 5334001 h 5334004"/>
              <a:gd name="connsiteX37" fmla="*/ 1144429 w 3963830"/>
              <a:gd name="connsiteY37" fmla="*/ 5181601 h 5334004"/>
              <a:gd name="connsiteX38" fmla="*/ 230029 w 3963830"/>
              <a:gd name="connsiteY38" fmla="*/ 5181601 h 5334004"/>
              <a:gd name="connsiteX39" fmla="*/ 230028 w 3963830"/>
              <a:gd name="connsiteY39" fmla="*/ 5334004 h 5334004"/>
              <a:gd name="connsiteX40" fmla="*/ 77629 w 3963830"/>
              <a:gd name="connsiteY40" fmla="*/ 5334001 h 5334004"/>
              <a:gd name="connsiteX41" fmla="*/ 77629 w 3963830"/>
              <a:gd name="connsiteY41" fmla="*/ 5181605 h 5334004"/>
              <a:gd name="connsiteX42" fmla="*/ 77629 w 3963830"/>
              <a:gd name="connsiteY42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677829 w 3963830"/>
              <a:gd name="connsiteY3" fmla="*/ 2819401 h 5334004"/>
              <a:gd name="connsiteX4" fmla="*/ 1677829 w 3963830"/>
              <a:gd name="connsiteY4" fmla="*/ 2971801 h 5334004"/>
              <a:gd name="connsiteX5" fmla="*/ 1525429 w 3963830"/>
              <a:gd name="connsiteY5" fmla="*/ 2971801 h 5334004"/>
              <a:gd name="connsiteX6" fmla="*/ 1525429 w 3963830"/>
              <a:gd name="connsiteY6" fmla="*/ 2819401 h 5334004"/>
              <a:gd name="connsiteX7" fmla="*/ 153829 w 3963830"/>
              <a:gd name="connsiteY7" fmla="*/ 2819401 h 5334004"/>
              <a:gd name="connsiteX8" fmla="*/ 153829 w 3963830"/>
              <a:gd name="connsiteY8" fmla="*/ 2971801 h 5334004"/>
              <a:gd name="connsiteX9" fmla="*/ 1429 w 3963830"/>
              <a:gd name="connsiteY9" fmla="*/ 2971801 h 5334004"/>
              <a:gd name="connsiteX10" fmla="*/ 1429 w 3963830"/>
              <a:gd name="connsiteY10" fmla="*/ 2819401 h 5334004"/>
              <a:gd name="connsiteX11" fmla="*/ 1429 w 3963830"/>
              <a:gd name="connsiteY11" fmla="*/ 2667001 h 5334004"/>
              <a:gd name="connsiteX12" fmla="*/ 763429 w 3963830"/>
              <a:gd name="connsiteY12" fmla="*/ 2667001 h 5334004"/>
              <a:gd name="connsiteX13" fmla="*/ 763429 w 3963830"/>
              <a:gd name="connsiteY13" fmla="*/ 2438401 h 5334004"/>
              <a:gd name="connsiteX14" fmla="*/ 915829 w 3963830"/>
              <a:gd name="connsiteY14" fmla="*/ 2438401 h 5334004"/>
              <a:gd name="connsiteX15" fmla="*/ 915829 w 3963830"/>
              <a:gd name="connsiteY15" fmla="*/ 2667001 h 5334004"/>
              <a:gd name="connsiteX16" fmla="*/ 3582830 w 3963830"/>
              <a:gd name="connsiteY16" fmla="*/ 2667003 h 5334004"/>
              <a:gd name="connsiteX17" fmla="*/ 3582830 w 3963830"/>
              <a:gd name="connsiteY17" fmla="*/ 457201 h 5334004"/>
              <a:gd name="connsiteX18" fmla="*/ 77628 w 3963830"/>
              <a:gd name="connsiteY18" fmla="*/ 457199 h 5334004"/>
              <a:gd name="connsiteX19" fmla="*/ 77630 w 3963830"/>
              <a:gd name="connsiteY19" fmla="*/ 304800 h 5334004"/>
              <a:gd name="connsiteX20" fmla="*/ 77627 w 3963830"/>
              <a:gd name="connsiteY20" fmla="*/ 2 h 5334004"/>
              <a:gd name="connsiteX21" fmla="*/ 230027 w 3963830"/>
              <a:gd name="connsiteY21" fmla="*/ 2 h 5334004"/>
              <a:gd name="connsiteX22" fmla="*/ 230028 w 3963830"/>
              <a:gd name="connsiteY22" fmla="*/ 304800 h 5334004"/>
              <a:gd name="connsiteX23" fmla="*/ 1144430 w 3963830"/>
              <a:gd name="connsiteY23" fmla="*/ 304800 h 5334004"/>
              <a:gd name="connsiteX24" fmla="*/ 1144430 w 3963830"/>
              <a:gd name="connsiteY24" fmla="*/ 0 h 5334004"/>
              <a:gd name="connsiteX25" fmla="*/ 1296830 w 3963830"/>
              <a:gd name="connsiteY25" fmla="*/ 0 h 5334004"/>
              <a:gd name="connsiteX26" fmla="*/ 1296830 w 3963830"/>
              <a:gd name="connsiteY26" fmla="*/ 304800 h 5334004"/>
              <a:gd name="connsiteX27" fmla="*/ 3735230 w 3963830"/>
              <a:gd name="connsiteY27" fmla="*/ 304801 h 5334004"/>
              <a:gd name="connsiteX28" fmla="*/ 3735230 w 3963830"/>
              <a:gd name="connsiteY28" fmla="*/ 457199 h 5334004"/>
              <a:gd name="connsiteX29" fmla="*/ 3735230 w 3963830"/>
              <a:gd name="connsiteY29" fmla="*/ 2667003 h 5334004"/>
              <a:gd name="connsiteX30" fmla="*/ 3963830 w 3963830"/>
              <a:gd name="connsiteY30" fmla="*/ 2667003 h 5334004"/>
              <a:gd name="connsiteX31" fmla="*/ 3963830 w 3963830"/>
              <a:gd name="connsiteY31" fmla="*/ 2819403 h 5334004"/>
              <a:gd name="connsiteX32" fmla="*/ 3735230 w 3963830"/>
              <a:gd name="connsiteY32" fmla="*/ 2819403 h 5334004"/>
              <a:gd name="connsiteX33" fmla="*/ 3735230 w 3963830"/>
              <a:gd name="connsiteY33" fmla="*/ 5029199 h 5334004"/>
              <a:gd name="connsiteX34" fmla="*/ 3735229 w 3963830"/>
              <a:gd name="connsiteY34" fmla="*/ 5181602 h 5334004"/>
              <a:gd name="connsiteX35" fmla="*/ 1296829 w 3963830"/>
              <a:gd name="connsiteY35" fmla="*/ 5181601 h 5334004"/>
              <a:gd name="connsiteX36" fmla="*/ 1296829 w 3963830"/>
              <a:gd name="connsiteY36" fmla="*/ 5334001 h 5334004"/>
              <a:gd name="connsiteX37" fmla="*/ 1144429 w 3963830"/>
              <a:gd name="connsiteY37" fmla="*/ 5334001 h 5334004"/>
              <a:gd name="connsiteX38" fmla="*/ 1144429 w 3963830"/>
              <a:gd name="connsiteY38" fmla="*/ 5181601 h 5334004"/>
              <a:gd name="connsiteX39" fmla="*/ 230029 w 3963830"/>
              <a:gd name="connsiteY39" fmla="*/ 5181601 h 5334004"/>
              <a:gd name="connsiteX40" fmla="*/ 230028 w 3963830"/>
              <a:gd name="connsiteY40" fmla="*/ 5334004 h 5334004"/>
              <a:gd name="connsiteX41" fmla="*/ 77629 w 3963830"/>
              <a:gd name="connsiteY41" fmla="*/ 5334001 h 5334004"/>
              <a:gd name="connsiteX42" fmla="*/ 77629 w 3963830"/>
              <a:gd name="connsiteY42" fmla="*/ 5181605 h 5334004"/>
              <a:gd name="connsiteX43" fmla="*/ 77629 w 3963830"/>
              <a:gd name="connsiteY43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677829 w 3963830"/>
              <a:gd name="connsiteY3" fmla="*/ 2819401 h 5334004"/>
              <a:gd name="connsiteX4" fmla="*/ 1677829 w 3963830"/>
              <a:gd name="connsiteY4" fmla="*/ 2971801 h 5334004"/>
              <a:gd name="connsiteX5" fmla="*/ 1525429 w 3963830"/>
              <a:gd name="connsiteY5" fmla="*/ 2971801 h 5334004"/>
              <a:gd name="connsiteX6" fmla="*/ 1525429 w 3963830"/>
              <a:gd name="connsiteY6" fmla="*/ 2819401 h 5334004"/>
              <a:gd name="connsiteX7" fmla="*/ 153829 w 3963830"/>
              <a:gd name="connsiteY7" fmla="*/ 2819401 h 5334004"/>
              <a:gd name="connsiteX8" fmla="*/ 153829 w 3963830"/>
              <a:gd name="connsiteY8" fmla="*/ 2971801 h 5334004"/>
              <a:gd name="connsiteX9" fmla="*/ 1429 w 3963830"/>
              <a:gd name="connsiteY9" fmla="*/ 2971801 h 5334004"/>
              <a:gd name="connsiteX10" fmla="*/ 1429 w 3963830"/>
              <a:gd name="connsiteY10" fmla="*/ 2819401 h 5334004"/>
              <a:gd name="connsiteX11" fmla="*/ 1429 w 3963830"/>
              <a:gd name="connsiteY11" fmla="*/ 2667001 h 5334004"/>
              <a:gd name="connsiteX12" fmla="*/ 763429 w 3963830"/>
              <a:gd name="connsiteY12" fmla="*/ 2667001 h 5334004"/>
              <a:gd name="connsiteX13" fmla="*/ 763429 w 3963830"/>
              <a:gd name="connsiteY13" fmla="*/ 2438401 h 5334004"/>
              <a:gd name="connsiteX14" fmla="*/ 915829 w 3963830"/>
              <a:gd name="connsiteY14" fmla="*/ 2438401 h 5334004"/>
              <a:gd name="connsiteX15" fmla="*/ 915829 w 3963830"/>
              <a:gd name="connsiteY15" fmla="*/ 2667001 h 5334004"/>
              <a:gd name="connsiteX16" fmla="*/ 3582830 w 3963830"/>
              <a:gd name="connsiteY16" fmla="*/ 2667003 h 5334004"/>
              <a:gd name="connsiteX17" fmla="*/ 3582830 w 3963830"/>
              <a:gd name="connsiteY17" fmla="*/ 457201 h 5334004"/>
              <a:gd name="connsiteX18" fmla="*/ 77628 w 3963830"/>
              <a:gd name="connsiteY18" fmla="*/ 457199 h 5334004"/>
              <a:gd name="connsiteX19" fmla="*/ 77630 w 3963830"/>
              <a:gd name="connsiteY19" fmla="*/ 304800 h 5334004"/>
              <a:gd name="connsiteX20" fmla="*/ 77627 w 3963830"/>
              <a:gd name="connsiteY20" fmla="*/ 2 h 5334004"/>
              <a:gd name="connsiteX21" fmla="*/ 230027 w 3963830"/>
              <a:gd name="connsiteY21" fmla="*/ 2 h 5334004"/>
              <a:gd name="connsiteX22" fmla="*/ 230028 w 3963830"/>
              <a:gd name="connsiteY22" fmla="*/ 304800 h 5334004"/>
              <a:gd name="connsiteX23" fmla="*/ 1144430 w 3963830"/>
              <a:gd name="connsiteY23" fmla="*/ 304800 h 5334004"/>
              <a:gd name="connsiteX24" fmla="*/ 1144430 w 3963830"/>
              <a:gd name="connsiteY24" fmla="*/ 0 h 5334004"/>
              <a:gd name="connsiteX25" fmla="*/ 1296830 w 3963830"/>
              <a:gd name="connsiteY25" fmla="*/ 0 h 5334004"/>
              <a:gd name="connsiteX26" fmla="*/ 1296830 w 3963830"/>
              <a:gd name="connsiteY26" fmla="*/ 304800 h 5334004"/>
              <a:gd name="connsiteX27" fmla="*/ 3735230 w 3963830"/>
              <a:gd name="connsiteY27" fmla="*/ 457199 h 5334004"/>
              <a:gd name="connsiteX28" fmla="*/ 3735230 w 3963830"/>
              <a:gd name="connsiteY28" fmla="*/ 2667003 h 5334004"/>
              <a:gd name="connsiteX29" fmla="*/ 3963830 w 3963830"/>
              <a:gd name="connsiteY29" fmla="*/ 2667003 h 5334004"/>
              <a:gd name="connsiteX30" fmla="*/ 3963830 w 3963830"/>
              <a:gd name="connsiteY30" fmla="*/ 2819403 h 5334004"/>
              <a:gd name="connsiteX31" fmla="*/ 3735230 w 3963830"/>
              <a:gd name="connsiteY31" fmla="*/ 2819403 h 5334004"/>
              <a:gd name="connsiteX32" fmla="*/ 3735230 w 3963830"/>
              <a:gd name="connsiteY32" fmla="*/ 5029199 h 5334004"/>
              <a:gd name="connsiteX33" fmla="*/ 3735229 w 3963830"/>
              <a:gd name="connsiteY33" fmla="*/ 5181602 h 5334004"/>
              <a:gd name="connsiteX34" fmla="*/ 1296829 w 3963830"/>
              <a:gd name="connsiteY34" fmla="*/ 5181601 h 5334004"/>
              <a:gd name="connsiteX35" fmla="*/ 1296829 w 3963830"/>
              <a:gd name="connsiteY35" fmla="*/ 5334001 h 5334004"/>
              <a:gd name="connsiteX36" fmla="*/ 1144429 w 3963830"/>
              <a:gd name="connsiteY36" fmla="*/ 5334001 h 5334004"/>
              <a:gd name="connsiteX37" fmla="*/ 1144429 w 3963830"/>
              <a:gd name="connsiteY37" fmla="*/ 5181601 h 5334004"/>
              <a:gd name="connsiteX38" fmla="*/ 230029 w 3963830"/>
              <a:gd name="connsiteY38" fmla="*/ 5181601 h 5334004"/>
              <a:gd name="connsiteX39" fmla="*/ 230028 w 3963830"/>
              <a:gd name="connsiteY39" fmla="*/ 5334004 h 5334004"/>
              <a:gd name="connsiteX40" fmla="*/ 77629 w 3963830"/>
              <a:gd name="connsiteY40" fmla="*/ 5334001 h 5334004"/>
              <a:gd name="connsiteX41" fmla="*/ 77629 w 3963830"/>
              <a:gd name="connsiteY41" fmla="*/ 5181605 h 5334004"/>
              <a:gd name="connsiteX42" fmla="*/ 77629 w 3963830"/>
              <a:gd name="connsiteY42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677829 w 3963830"/>
              <a:gd name="connsiteY3" fmla="*/ 2819401 h 5334004"/>
              <a:gd name="connsiteX4" fmla="*/ 1677829 w 3963830"/>
              <a:gd name="connsiteY4" fmla="*/ 2971801 h 5334004"/>
              <a:gd name="connsiteX5" fmla="*/ 1525429 w 3963830"/>
              <a:gd name="connsiteY5" fmla="*/ 2971801 h 5334004"/>
              <a:gd name="connsiteX6" fmla="*/ 1525429 w 3963830"/>
              <a:gd name="connsiteY6" fmla="*/ 2819401 h 5334004"/>
              <a:gd name="connsiteX7" fmla="*/ 153829 w 3963830"/>
              <a:gd name="connsiteY7" fmla="*/ 2819401 h 5334004"/>
              <a:gd name="connsiteX8" fmla="*/ 153829 w 3963830"/>
              <a:gd name="connsiteY8" fmla="*/ 2971801 h 5334004"/>
              <a:gd name="connsiteX9" fmla="*/ 1429 w 3963830"/>
              <a:gd name="connsiteY9" fmla="*/ 2971801 h 5334004"/>
              <a:gd name="connsiteX10" fmla="*/ 1429 w 3963830"/>
              <a:gd name="connsiteY10" fmla="*/ 2819401 h 5334004"/>
              <a:gd name="connsiteX11" fmla="*/ 1429 w 3963830"/>
              <a:gd name="connsiteY11" fmla="*/ 2667001 h 5334004"/>
              <a:gd name="connsiteX12" fmla="*/ 763429 w 3963830"/>
              <a:gd name="connsiteY12" fmla="*/ 2667001 h 5334004"/>
              <a:gd name="connsiteX13" fmla="*/ 763429 w 3963830"/>
              <a:gd name="connsiteY13" fmla="*/ 2438401 h 5334004"/>
              <a:gd name="connsiteX14" fmla="*/ 915829 w 3963830"/>
              <a:gd name="connsiteY14" fmla="*/ 2438401 h 5334004"/>
              <a:gd name="connsiteX15" fmla="*/ 915829 w 3963830"/>
              <a:gd name="connsiteY15" fmla="*/ 2667001 h 5334004"/>
              <a:gd name="connsiteX16" fmla="*/ 3582830 w 3963830"/>
              <a:gd name="connsiteY16" fmla="*/ 2667003 h 5334004"/>
              <a:gd name="connsiteX17" fmla="*/ 3582830 w 3963830"/>
              <a:gd name="connsiteY17" fmla="*/ 457201 h 5334004"/>
              <a:gd name="connsiteX18" fmla="*/ 77628 w 3963830"/>
              <a:gd name="connsiteY18" fmla="*/ 457199 h 5334004"/>
              <a:gd name="connsiteX19" fmla="*/ 77630 w 3963830"/>
              <a:gd name="connsiteY19" fmla="*/ 304800 h 5334004"/>
              <a:gd name="connsiteX20" fmla="*/ 77627 w 3963830"/>
              <a:gd name="connsiteY20" fmla="*/ 2 h 5334004"/>
              <a:gd name="connsiteX21" fmla="*/ 230027 w 3963830"/>
              <a:gd name="connsiteY21" fmla="*/ 2 h 5334004"/>
              <a:gd name="connsiteX22" fmla="*/ 230028 w 3963830"/>
              <a:gd name="connsiteY22" fmla="*/ 304800 h 5334004"/>
              <a:gd name="connsiteX23" fmla="*/ 1144430 w 3963830"/>
              <a:gd name="connsiteY23" fmla="*/ 304800 h 5334004"/>
              <a:gd name="connsiteX24" fmla="*/ 1144430 w 3963830"/>
              <a:gd name="connsiteY24" fmla="*/ 0 h 5334004"/>
              <a:gd name="connsiteX25" fmla="*/ 1296830 w 3963830"/>
              <a:gd name="connsiteY25" fmla="*/ 0 h 5334004"/>
              <a:gd name="connsiteX26" fmla="*/ 1296830 w 3963830"/>
              <a:gd name="connsiteY26" fmla="*/ 304800 h 5334004"/>
              <a:gd name="connsiteX27" fmla="*/ 3735230 w 3963830"/>
              <a:gd name="connsiteY27" fmla="*/ 2667003 h 5334004"/>
              <a:gd name="connsiteX28" fmla="*/ 3963830 w 3963830"/>
              <a:gd name="connsiteY28" fmla="*/ 2667003 h 5334004"/>
              <a:gd name="connsiteX29" fmla="*/ 3963830 w 3963830"/>
              <a:gd name="connsiteY29" fmla="*/ 2819403 h 5334004"/>
              <a:gd name="connsiteX30" fmla="*/ 3735230 w 3963830"/>
              <a:gd name="connsiteY30" fmla="*/ 2819403 h 5334004"/>
              <a:gd name="connsiteX31" fmla="*/ 3735230 w 3963830"/>
              <a:gd name="connsiteY31" fmla="*/ 5029199 h 5334004"/>
              <a:gd name="connsiteX32" fmla="*/ 3735229 w 3963830"/>
              <a:gd name="connsiteY32" fmla="*/ 5181602 h 5334004"/>
              <a:gd name="connsiteX33" fmla="*/ 1296829 w 3963830"/>
              <a:gd name="connsiteY33" fmla="*/ 5181601 h 5334004"/>
              <a:gd name="connsiteX34" fmla="*/ 1296829 w 3963830"/>
              <a:gd name="connsiteY34" fmla="*/ 5334001 h 5334004"/>
              <a:gd name="connsiteX35" fmla="*/ 1144429 w 3963830"/>
              <a:gd name="connsiteY35" fmla="*/ 5334001 h 5334004"/>
              <a:gd name="connsiteX36" fmla="*/ 1144429 w 3963830"/>
              <a:gd name="connsiteY36" fmla="*/ 5181601 h 5334004"/>
              <a:gd name="connsiteX37" fmla="*/ 230029 w 3963830"/>
              <a:gd name="connsiteY37" fmla="*/ 5181601 h 5334004"/>
              <a:gd name="connsiteX38" fmla="*/ 230028 w 3963830"/>
              <a:gd name="connsiteY38" fmla="*/ 5334004 h 5334004"/>
              <a:gd name="connsiteX39" fmla="*/ 77629 w 3963830"/>
              <a:gd name="connsiteY39" fmla="*/ 5334001 h 5334004"/>
              <a:gd name="connsiteX40" fmla="*/ 77629 w 3963830"/>
              <a:gd name="connsiteY40" fmla="*/ 5181605 h 5334004"/>
              <a:gd name="connsiteX41" fmla="*/ 77629 w 3963830"/>
              <a:gd name="connsiteY41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677829 w 3963830"/>
              <a:gd name="connsiteY3" fmla="*/ 2819401 h 5334004"/>
              <a:gd name="connsiteX4" fmla="*/ 1677829 w 3963830"/>
              <a:gd name="connsiteY4" fmla="*/ 2971801 h 5334004"/>
              <a:gd name="connsiteX5" fmla="*/ 1525429 w 3963830"/>
              <a:gd name="connsiteY5" fmla="*/ 2971801 h 5334004"/>
              <a:gd name="connsiteX6" fmla="*/ 1525429 w 3963830"/>
              <a:gd name="connsiteY6" fmla="*/ 2819401 h 5334004"/>
              <a:gd name="connsiteX7" fmla="*/ 153829 w 3963830"/>
              <a:gd name="connsiteY7" fmla="*/ 2819401 h 5334004"/>
              <a:gd name="connsiteX8" fmla="*/ 153829 w 3963830"/>
              <a:gd name="connsiteY8" fmla="*/ 2971801 h 5334004"/>
              <a:gd name="connsiteX9" fmla="*/ 1429 w 3963830"/>
              <a:gd name="connsiteY9" fmla="*/ 2971801 h 5334004"/>
              <a:gd name="connsiteX10" fmla="*/ 1429 w 3963830"/>
              <a:gd name="connsiteY10" fmla="*/ 2819401 h 5334004"/>
              <a:gd name="connsiteX11" fmla="*/ 1429 w 3963830"/>
              <a:gd name="connsiteY11" fmla="*/ 2667001 h 5334004"/>
              <a:gd name="connsiteX12" fmla="*/ 763429 w 3963830"/>
              <a:gd name="connsiteY12" fmla="*/ 2667001 h 5334004"/>
              <a:gd name="connsiteX13" fmla="*/ 763429 w 3963830"/>
              <a:gd name="connsiteY13" fmla="*/ 2438401 h 5334004"/>
              <a:gd name="connsiteX14" fmla="*/ 915829 w 3963830"/>
              <a:gd name="connsiteY14" fmla="*/ 2438401 h 5334004"/>
              <a:gd name="connsiteX15" fmla="*/ 915829 w 3963830"/>
              <a:gd name="connsiteY15" fmla="*/ 2667001 h 5334004"/>
              <a:gd name="connsiteX16" fmla="*/ 3582830 w 3963830"/>
              <a:gd name="connsiteY16" fmla="*/ 2667003 h 5334004"/>
              <a:gd name="connsiteX17" fmla="*/ 77628 w 3963830"/>
              <a:gd name="connsiteY17" fmla="*/ 457199 h 5334004"/>
              <a:gd name="connsiteX18" fmla="*/ 77630 w 3963830"/>
              <a:gd name="connsiteY18" fmla="*/ 304800 h 5334004"/>
              <a:gd name="connsiteX19" fmla="*/ 77627 w 3963830"/>
              <a:gd name="connsiteY19" fmla="*/ 2 h 5334004"/>
              <a:gd name="connsiteX20" fmla="*/ 230027 w 3963830"/>
              <a:gd name="connsiteY20" fmla="*/ 2 h 5334004"/>
              <a:gd name="connsiteX21" fmla="*/ 230028 w 3963830"/>
              <a:gd name="connsiteY21" fmla="*/ 304800 h 5334004"/>
              <a:gd name="connsiteX22" fmla="*/ 1144430 w 3963830"/>
              <a:gd name="connsiteY22" fmla="*/ 304800 h 5334004"/>
              <a:gd name="connsiteX23" fmla="*/ 1144430 w 3963830"/>
              <a:gd name="connsiteY23" fmla="*/ 0 h 5334004"/>
              <a:gd name="connsiteX24" fmla="*/ 1296830 w 3963830"/>
              <a:gd name="connsiteY24" fmla="*/ 0 h 5334004"/>
              <a:gd name="connsiteX25" fmla="*/ 1296830 w 3963830"/>
              <a:gd name="connsiteY25" fmla="*/ 304800 h 5334004"/>
              <a:gd name="connsiteX26" fmla="*/ 3735230 w 3963830"/>
              <a:gd name="connsiteY26" fmla="*/ 2667003 h 5334004"/>
              <a:gd name="connsiteX27" fmla="*/ 3963830 w 3963830"/>
              <a:gd name="connsiteY27" fmla="*/ 2667003 h 5334004"/>
              <a:gd name="connsiteX28" fmla="*/ 3963830 w 3963830"/>
              <a:gd name="connsiteY28" fmla="*/ 2819403 h 5334004"/>
              <a:gd name="connsiteX29" fmla="*/ 3735230 w 3963830"/>
              <a:gd name="connsiteY29" fmla="*/ 2819403 h 5334004"/>
              <a:gd name="connsiteX30" fmla="*/ 3735230 w 3963830"/>
              <a:gd name="connsiteY30" fmla="*/ 5029199 h 5334004"/>
              <a:gd name="connsiteX31" fmla="*/ 3735229 w 3963830"/>
              <a:gd name="connsiteY31" fmla="*/ 5181602 h 5334004"/>
              <a:gd name="connsiteX32" fmla="*/ 1296829 w 3963830"/>
              <a:gd name="connsiteY32" fmla="*/ 5181601 h 5334004"/>
              <a:gd name="connsiteX33" fmla="*/ 1296829 w 3963830"/>
              <a:gd name="connsiteY33" fmla="*/ 5334001 h 5334004"/>
              <a:gd name="connsiteX34" fmla="*/ 1144429 w 3963830"/>
              <a:gd name="connsiteY34" fmla="*/ 5334001 h 5334004"/>
              <a:gd name="connsiteX35" fmla="*/ 1144429 w 3963830"/>
              <a:gd name="connsiteY35" fmla="*/ 5181601 h 5334004"/>
              <a:gd name="connsiteX36" fmla="*/ 230029 w 3963830"/>
              <a:gd name="connsiteY36" fmla="*/ 5181601 h 5334004"/>
              <a:gd name="connsiteX37" fmla="*/ 230028 w 3963830"/>
              <a:gd name="connsiteY37" fmla="*/ 5334004 h 5334004"/>
              <a:gd name="connsiteX38" fmla="*/ 77629 w 3963830"/>
              <a:gd name="connsiteY38" fmla="*/ 5334001 h 5334004"/>
              <a:gd name="connsiteX39" fmla="*/ 77629 w 3963830"/>
              <a:gd name="connsiteY39" fmla="*/ 5181605 h 5334004"/>
              <a:gd name="connsiteX40" fmla="*/ 77629 w 3963830"/>
              <a:gd name="connsiteY40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677829 w 3963830"/>
              <a:gd name="connsiteY3" fmla="*/ 2819401 h 5334004"/>
              <a:gd name="connsiteX4" fmla="*/ 1677829 w 3963830"/>
              <a:gd name="connsiteY4" fmla="*/ 2971801 h 5334004"/>
              <a:gd name="connsiteX5" fmla="*/ 1525429 w 3963830"/>
              <a:gd name="connsiteY5" fmla="*/ 2971801 h 5334004"/>
              <a:gd name="connsiteX6" fmla="*/ 1525429 w 3963830"/>
              <a:gd name="connsiteY6" fmla="*/ 2819401 h 5334004"/>
              <a:gd name="connsiteX7" fmla="*/ 153829 w 3963830"/>
              <a:gd name="connsiteY7" fmla="*/ 2819401 h 5334004"/>
              <a:gd name="connsiteX8" fmla="*/ 153829 w 3963830"/>
              <a:gd name="connsiteY8" fmla="*/ 2971801 h 5334004"/>
              <a:gd name="connsiteX9" fmla="*/ 1429 w 3963830"/>
              <a:gd name="connsiteY9" fmla="*/ 2971801 h 5334004"/>
              <a:gd name="connsiteX10" fmla="*/ 1429 w 3963830"/>
              <a:gd name="connsiteY10" fmla="*/ 2819401 h 5334004"/>
              <a:gd name="connsiteX11" fmla="*/ 1429 w 3963830"/>
              <a:gd name="connsiteY11" fmla="*/ 2667001 h 5334004"/>
              <a:gd name="connsiteX12" fmla="*/ 763429 w 3963830"/>
              <a:gd name="connsiteY12" fmla="*/ 2667001 h 5334004"/>
              <a:gd name="connsiteX13" fmla="*/ 763429 w 3963830"/>
              <a:gd name="connsiteY13" fmla="*/ 2438401 h 5334004"/>
              <a:gd name="connsiteX14" fmla="*/ 915829 w 3963830"/>
              <a:gd name="connsiteY14" fmla="*/ 2438401 h 5334004"/>
              <a:gd name="connsiteX15" fmla="*/ 915829 w 3963830"/>
              <a:gd name="connsiteY15" fmla="*/ 2667001 h 5334004"/>
              <a:gd name="connsiteX16" fmla="*/ 3582830 w 3963830"/>
              <a:gd name="connsiteY16" fmla="*/ 2667003 h 5334004"/>
              <a:gd name="connsiteX17" fmla="*/ 77630 w 3963830"/>
              <a:gd name="connsiteY17" fmla="*/ 304800 h 5334004"/>
              <a:gd name="connsiteX18" fmla="*/ 77627 w 3963830"/>
              <a:gd name="connsiteY18" fmla="*/ 2 h 5334004"/>
              <a:gd name="connsiteX19" fmla="*/ 230027 w 3963830"/>
              <a:gd name="connsiteY19" fmla="*/ 2 h 5334004"/>
              <a:gd name="connsiteX20" fmla="*/ 230028 w 3963830"/>
              <a:gd name="connsiteY20" fmla="*/ 304800 h 5334004"/>
              <a:gd name="connsiteX21" fmla="*/ 1144430 w 3963830"/>
              <a:gd name="connsiteY21" fmla="*/ 304800 h 5334004"/>
              <a:gd name="connsiteX22" fmla="*/ 1144430 w 3963830"/>
              <a:gd name="connsiteY22" fmla="*/ 0 h 5334004"/>
              <a:gd name="connsiteX23" fmla="*/ 1296830 w 3963830"/>
              <a:gd name="connsiteY23" fmla="*/ 0 h 5334004"/>
              <a:gd name="connsiteX24" fmla="*/ 1296830 w 3963830"/>
              <a:gd name="connsiteY24" fmla="*/ 304800 h 5334004"/>
              <a:gd name="connsiteX25" fmla="*/ 3735230 w 3963830"/>
              <a:gd name="connsiteY25" fmla="*/ 2667003 h 5334004"/>
              <a:gd name="connsiteX26" fmla="*/ 3963830 w 3963830"/>
              <a:gd name="connsiteY26" fmla="*/ 2667003 h 5334004"/>
              <a:gd name="connsiteX27" fmla="*/ 3963830 w 3963830"/>
              <a:gd name="connsiteY27" fmla="*/ 2819403 h 5334004"/>
              <a:gd name="connsiteX28" fmla="*/ 3735230 w 3963830"/>
              <a:gd name="connsiteY28" fmla="*/ 2819403 h 5334004"/>
              <a:gd name="connsiteX29" fmla="*/ 3735230 w 3963830"/>
              <a:gd name="connsiteY29" fmla="*/ 5029199 h 5334004"/>
              <a:gd name="connsiteX30" fmla="*/ 3735229 w 3963830"/>
              <a:gd name="connsiteY30" fmla="*/ 5181602 h 5334004"/>
              <a:gd name="connsiteX31" fmla="*/ 1296829 w 3963830"/>
              <a:gd name="connsiteY31" fmla="*/ 5181601 h 5334004"/>
              <a:gd name="connsiteX32" fmla="*/ 1296829 w 3963830"/>
              <a:gd name="connsiteY32" fmla="*/ 5334001 h 5334004"/>
              <a:gd name="connsiteX33" fmla="*/ 1144429 w 3963830"/>
              <a:gd name="connsiteY33" fmla="*/ 5334001 h 5334004"/>
              <a:gd name="connsiteX34" fmla="*/ 1144429 w 3963830"/>
              <a:gd name="connsiteY34" fmla="*/ 5181601 h 5334004"/>
              <a:gd name="connsiteX35" fmla="*/ 230029 w 3963830"/>
              <a:gd name="connsiteY35" fmla="*/ 5181601 h 5334004"/>
              <a:gd name="connsiteX36" fmla="*/ 230028 w 3963830"/>
              <a:gd name="connsiteY36" fmla="*/ 5334004 h 5334004"/>
              <a:gd name="connsiteX37" fmla="*/ 77629 w 3963830"/>
              <a:gd name="connsiteY37" fmla="*/ 5334001 h 5334004"/>
              <a:gd name="connsiteX38" fmla="*/ 77629 w 3963830"/>
              <a:gd name="connsiteY38" fmla="*/ 5181605 h 5334004"/>
              <a:gd name="connsiteX39" fmla="*/ 77629 w 3963830"/>
              <a:gd name="connsiteY39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677829 w 3963830"/>
              <a:gd name="connsiteY3" fmla="*/ 2819401 h 5334004"/>
              <a:gd name="connsiteX4" fmla="*/ 1677829 w 3963830"/>
              <a:gd name="connsiteY4" fmla="*/ 2971801 h 5334004"/>
              <a:gd name="connsiteX5" fmla="*/ 1525429 w 3963830"/>
              <a:gd name="connsiteY5" fmla="*/ 2971801 h 5334004"/>
              <a:gd name="connsiteX6" fmla="*/ 1525429 w 3963830"/>
              <a:gd name="connsiteY6" fmla="*/ 2819401 h 5334004"/>
              <a:gd name="connsiteX7" fmla="*/ 153829 w 3963830"/>
              <a:gd name="connsiteY7" fmla="*/ 2819401 h 5334004"/>
              <a:gd name="connsiteX8" fmla="*/ 153829 w 3963830"/>
              <a:gd name="connsiteY8" fmla="*/ 2971801 h 5334004"/>
              <a:gd name="connsiteX9" fmla="*/ 1429 w 3963830"/>
              <a:gd name="connsiteY9" fmla="*/ 2971801 h 5334004"/>
              <a:gd name="connsiteX10" fmla="*/ 1429 w 3963830"/>
              <a:gd name="connsiteY10" fmla="*/ 2819401 h 5334004"/>
              <a:gd name="connsiteX11" fmla="*/ 1429 w 3963830"/>
              <a:gd name="connsiteY11" fmla="*/ 2667001 h 5334004"/>
              <a:gd name="connsiteX12" fmla="*/ 763429 w 3963830"/>
              <a:gd name="connsiteY12" fmla="*/ 2667001 h 5334004"/>
              <a:gd name="connsiteX13" fmla="*/ 763429 w 3963830"/>
              <a:gd name="connsiteY13" fmla="*/ 2438401 h 5334004"/>
              <a:gd name="connsiteX14" fmla="*/ 915829 w 3963830"/>
              <a:gd name="connsiteY14" fmla="*/ 2438401 h 5334004"/>
              <a:gd name="connsiteX15" fmla="*/ 915829 w 3963830"/>
              <a:gd name="connsiteY15" fmla="*/ 2667001 h 5334004"/>
              <a:gd name="connsiteX16" fmla="*/ 3582830 w 3963830"/>
              <a:gd name="connsiteY16" fmla="*/ 2667003 h 5334004"/>
              <a:gd name="connsiteX17" fmla="*/ 77630 w 3963830"/>
              <a:gd name="connsiteY17" fmla="*/ 304800 h 5334004"/>
              <a:gd name="connsiteX18" fmla="*/ 77627 w 3963830"/>
              <a:gd name="connsiteY18" fmla="*/ 2 h 5334004"/>
              <a:gd name="connsiteX19" fmla="*/ 230027 w 3963830"/>
              <a:gd name="connsiteY19" fmla="*/ 2 h 5334004"/>
              <a:gd name="connsiteX20" fmla="*/ 1144430 w 3963830"/>
              <a:gd name="connsiteY20" fmla="*/ 304800 h 5334004"/>
              <a:gd name="connsiteX21" fmla="*/ 1144430 w 3963830"/>
              <a:gd name="connsiteY21" fmla="*/ 0 h 5334004"/>
              <a:gd name="connsiteX22" fmla="*/ 1296830 w 3963830"/>
              <a:gd name="connsiteY22" fmla="*/ 0 h 5334004"/>
              <a:gd name="connsiteX23" fmla="*/ 1296830 w 3963830"/>
              <a:gd name="connsiteY23" fmla="*/ 304800 h 5334004"/>
              <a:gd name="connsiteX24" fmla="*/ 3735230 w 3963830"/>
              <a:gd name="connsiteY24" fmla="*/ 2667003 h 5334004"/>
              <a:gd name="connsiteX25" fmla="*/ 3963830 w 3963830"/>
              <a:gd name="connsiteY25" fmla="*/ 2667003 h 5334004"/>
              <a:gd name="connsiteX26" fmla="*/ 3963830 w 3963830"/>
              <a:gd name="connsiteY26" fmla="*/ 2819403 h 5334004"/>
              <a:gd name="connsiteX27" fmla="*/ 3735230 w 3963830"/>
              <a:gd name="connsiteY27" fmla="*/ 2819403 h 5334004"/>
              <a:gd name="connsiteX28" fmla="*/ 3735230 w 3963830"/>
              <a:gd name="connsiteY28" fmla="*/ 5029199 h 5334004"/>
              <a:gd name="connsiteX29" fmla="*/ 3735229 w 3963830"/>
              <a:gd name="connsiteY29" fmla="*/ 5181602 h 5334004"/>
              <a:gd name="connsiteX30" fmla="*/ 1296829 w 3963830"/>
              <a:gd name="connsiteY30" fmla="*/ 5181601 h 5334004"/>
              <a:gd name="connsiteX31" fmla="*/ 1296829 w 3963830"/>
              <a:gd name="connsiteY31" fmla="*/ 5334001 h 5334004"/>
              <a:gd name="connsiteX32" fmla="*/ 1144429 w 3963830"/>
              <a:gd name="connsiteY32" fmla="*/ 5334001 h 5334004"/>
              <a:gd name="connsiteX33" fmla="*/ 1144429 w 3963830"/>
              <a:gd name="connsiteY33" fmla="*/ 5181601 h 5334004"/>
              <a:gd name="connsiteX34" fmla="*/ 230029 w 3963830"/>
              <a:gd name="connsiteY34" fmla="*/ 5181601 h 5334004"/>
              <a:gd name="connsiteX35" fmla="*/ 230028 w 3963830"/>
              <a:gd name="connsiteY35" fmla="*/ 5334004 h 5334004"/>
              <a:gd name="connsiteX36" fmla="*/ 77629 w 3963830"/>
              <a:gd name="connsiteY36" fmla="*/ 5334001 h 5334004"/>
              <a:gd name="connsiteX37" fmla="*/ 77629 w 3963830"/>
              <a:gd name="connsiteY37" fmla="*/ 5181605 h 5334004"/>
              <a:gd name="connsiteX38" fmla="*/ 77629 w 3963830"/>
              <a:gd name="connsiteY38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677829 w 3963830"/>
              <a:gd name="connsiteY3" fmla="*/ 2819401 h 5334004"/>
              <a:gd name="connsiteX4" fmla="*/ 1677829 w 3963830"/>
              <a:gd name="connsiteY4" fmla="*/ 2971801 h 5334004"/>
              <a:gd name="connsiteX5" fmla="*/ 1525429 w 3963830"/>
              <a:gd name="connsiteY5" fmla="*/ 2971801 h 5334004"/>
              <a:gd name="connsiteX6" fmla="*/ 1525429 w 3963830"/>
              <a:gd name="connsiteY6" fmla="*/ 2819401 h 5334004"/>
              <a:gd name="connsiteX7" fmla="*/ 153829 w 3963830"/>
              <a:gd name="connsiteY7" fmla="*/ 2819401 h 5334004"/>
              <a:gd name="connsiteX8" fmla="*/ 153829 w 3963830"/>
              <a:gd name="connsiteY8" fmla="*/ 2971801 h 5334004"/>
              <a:gd name="connsiteX9" fmla="*/ 1429 w 3963830"/>
              <a:gd name="connsiteY9" fmla="*/ 2971801 h 5334004"/>
              <a:gd name="connsiteX10" fmla="*/ 1429 w 3963830"/>
              <a:gd name="connsiteY10" fmla="*/ 2819401 h 5334004"/>
              <a:gd name="connsiteX11" fmla="*/ 1429 w 3963830"/>
              <a:gd name="connsiteY11" fmla="*/ 2667001 h 5334004"/>
              <a:gd name="connsiteX12" fmla="*/ 763429 w 3963830"/>
              <a:gd name="connsiteY12" fmla="*/ 2667001 h 5334004"/>
              <a:gd name="connsiteX13" fmla="*/ 763429 w 3963830"/>
              <a:gd name="connsiteY13" fmla="*/ 2438401 h 5334004"/>
              <a:gd name="connsiteX14" fmla="*/ 915829 w 3963830"/>
              <a:gd name="connsiteY14" fmla="*/ 2438401 h 5334004"/>
              <a:gd name="connsiteX15" fmla="*/ 915829 w 3963830"/>
              <a:gd name="connsiteY15" fmla="*/ 2667001 h 5334004"/>
              <a:gd name="connsiteX16" fmla="*/ 3582830 w 3963830"/>
              <a:gd name="connsiteY16" fmla="*/ 2667003 h 5334004"/>
              <a:gd name="connsiteX17" fmla="*/ 77630 w 3963830"/>
              <a:gd name="connsiteY17" fmla="*/ 304800 h 5334004"/>
              <a:gd name="connsiteX18" fmla="*/ 77627 w 3963830"/>
              <a:gd name="connsiteY18" fmla="*/ 2 h 5334004"/>
              <a:gd name="connsiteX19" fmla="*/ 230027 w 3963830"/>
              <a:gd name="connsiteY19" fmla="*/ 2 h 5334004"/>
              <a:gd name="connsiteX20" fmla="*/ 1144430 w 3963830"/>
              <a:gd name="connsiteY20" fmla="*/ 0 h 5334004"/>
              <a:gd name="connsiteX21" fmla="*/ 1296830 w 3963830"/>
              <a:gd name="connsiteY21" fmla="*/ 0 h 5334004"/>
              <a:gd name="connsiteX22" fmla="*/ 1296830 w 3963830"/>
              <a:gd name="connsiteY22" fmla="*/ 304800 h 5334004"/>
              <a:gd name="connsiteX23" fmla="*/ 3735230 w 3963830"/>
              <a:gd name="connsiteY23" fmla="*/ 2667003 h 5334004"/>
              <a:gd name="connsiteX24" fmla="*/ 3963830 w 3963830"/>
              <a:gd name="connsiteY24" fmla="*/ 2667003 h 5334004"/>
              <a:gd name="connsiteX25" fmla="*/ 3963830 w 3963830"/>
              <a:gd name="connsiteY25" fmla="*/ 2819403 h 5334004"/>
              <a:gd name="connsiteX26" fmla="*/ 3735230 w 3963830"/>
              <a:gd name="connsiteY26" fmla="*/ 2819403 h 5334004"/>
              <a:gd name="connsiteX27" fmla="*/ 3735230 w 3963830"/>
              <a:gd name="connsiteY27" fmla="*/ 5029199 h 5334004"/>
              <a:gd name="connsiteX28" fmla="*/ 3735229 w 3963830"/>
              <a:gd name="connsiteY28" fmla="*/ 5181602 h 5334004"/>
              <a:gd name="connsiteX29" fmla="*/ 1296829 w 3963830"/>
              <a:gd name="connsiteY29" fmla="*/ 5181601 h 5334004"/>
              <a:gd name="connsiteX30" fmla="*/ 1296829 w 3963830"/>
              <a:gd name="connsiteY30" fmla="*/ 5334001 h 5334004"/>
              <a:gd name="connsiteX31" fmla="*/ 1144429 w 3963830"/>
              <a:gd name="connsiteY31" fmla="*/ 5334001 h 5334004"/>
              <a:gd name="connsiteX32" fmla="*/ 1144429 w 3963830"/>
              <a:gd name="connsiteY32" fmla="*/ 5181601 h 5334004"/>
              <a:gd name="connsiteX33" fmla="*/ 230029 w 3963830"/>
              <a:gd name="connsiteY33" fmla="*/ 5181601 h 5334004"/>
              <a:gd name="connsiteX34" fmla="*/ 230028 w 3963830"/>
              <a:gd name="connsiteY34" fmla="*/ 5334004 h 5334004"/>
              <a:gd name="connsiteX35" fmla="*/ 77629 w 3963830"/>
              <a:gd name="connsiteY35" fmla="*/ 5334001 h 5334004"/>
              <a:gd name="connsiteX36" fmla="*/ 77629 w 3963830"/>
              <a:gd name="connsiteY36" fmla="*/ 5181605 h 5334004"/>
              <a:gd name="connsiteX37" fmla="*/ 77629 w 3963830"/>
              <a:gd name="connsiteY37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677829 w 3963830"/>
              <a:gd name="connsiteY3" fmla="*/ 2819401 h 5334004"/>
              <a:gd name="connsiteX4" fmla="*/ 1677829 w 3963830"/>
              <a:gd name="connsiteY4" fmla="*/ 2971801 h 5334004"/>
              <a:gd name="connsiteX5" fmla="*/ 1525429 w 3963830"/>
              <a:gd name="connsiteY5" fmla="*/ 2971801 h 5334004"/>
              <a:gd name="connsiteX6" fmla="*/ 1525429 w 3963830"/>
              <a:gd name="connsiteY6" fmla="*/ 2819401 h 5334004"/>
              <a:gd name="connsiteX7" fmla="*/ 153829 w 3963830"/>
              <a:gd name="connsiteY7" fmla="*/ 2819401 h 5334004"/>
              <a:gd name="connsiteX8" fmla="*/ 153829 w 3963830"/>
              <a:gd name="connsiteY8" fmla="*/ 2971801 h 5334004"/>
              <a:gd name="connsiteX9" fmla="*/ 1429 w 3963830"/>
              <a:gd name="connsiteY9" fmla="*/ 2971801 h 5334004"/>
              <a:gd name="connsiteX10" fmla="*/ 1429 w 3963830"/>
              <a:gd name="connsiteY10" fmla="*/ 2819401 h 5334004"/>
              <a:gd name="connsiteX11" fmla="*/ 1429 w 3963830"/>
              <a:gd name="connsiteY11" fmla="*/ 2667001 h 5334004"/>
              <a:gd name="connsiteX12" fmla="*/ 763429 w 3963830"/>
              <a:gd name="connsiteY12" fmla="*/ 2667001 h 5334004"/>
              <a:gd name="connsiteX13" fmla="*/ 763429 w 3963830"/>
              <a:gd name="connsiteY13" fmla="*/ 2438401 h 5334004"/>
              <a:gd name="connsiteX14" fmla="*/ 915829 w 3963830"/>
              <a:gd name="connsiteY14" fmla="*/ 2438401 h 5334004"/>
              <a:gd name="connsiteX15" fmla="*/ 915829 w 3963830"/>
              <a:gd name="connsiteY15" fmla="*/ 2667001 h 5334004"/>
              <a:gd name="connsiteX16" fmla="*/ 3582830 w 3963830"/>
              <a:gd name="connsiteY16" fmla="*/ 2667003 h 5334004"/>
              <a:gd name="connsiteX17" fmla="*/ 77630 w 3963830"/>
              <a:gd name="connsiteY17" fmla="*/ 304800 h 5334004"/>
              <a:gd name="connsiteX18" fmla="*/ 77627 w 3963830"/>
              <a:gd name="connsiteY18" fmla="*/ 2 h 5334004"/>
              <a:gd name="connsiteX19" fmla="*/ 230027 w 3963830"/>
              <a:gd name="connsiteY19" fmla="*/ 2 h 5334004"/>
              <a:gd name="connsiteX20" fmla="*/ 1296830 w 3963830"/>
              <a:gd name="connsiteY20" fmla="*/ 0 h 5334004"/>
              <a:gd name="connsiteX21" fmla="*/ 1296830 w 3963830"/>
              <a:gd name="connsiteY21" fmla="*/ 304800 h 5334004"/>
              <a:gd name="connsiteX22" fmla="*/ 3735230 w 3963830"/>
              <a:gd name="connsiteY22" fmla="*/ 2667003 h 5334004"/>
              <a:gd name="connsiteX23" fmla="*/ 3963830 w 3963830"/>
              <a:gd name="connsiteY23" fmla="*/ 2667003 h 5334004"/>
              <a:gd name="connsiteX24" fmla="*/ 3963830 w 3963830"/>
              <a:gd name="connsiteY24" fmla="*/ 2819403 h 5334004"/>
              <a:gd name="connsiteX25" fmla="*/ 3735230 w 3963830"/>
              <a:gd name="connsiteY25" fmla="*/ 2819403 h 5334004"/>
              <a:gd name="connsiteX26" fmla="*/ 3735230 w 3963830"/>
              <a:gd name="connsiteY26" fmla="*/ 5029199 h 5334004"/>
              <a:gd name="connsiteX27" fmla="*/ 3735229 w 3963830"/>
              <a:gd name="connsiteY27" fmla="*/ 5181602 h 5334004"/>
              <a:gd name="connsiteX28" fmla="*/ 1296829 w 3963830"/>
              <a:gd name="connsiteY28" fmla="*/ 5181601 h 5334004"/>
              <a:gd name="connsiteX29" fmla="*/ 1296829 w 3963830"/>
              <a:gd name="connsiteY29" fmla="*/ 5334001 h 5334004"/>
              <a:gd name="connsiteX30" fmla="*/ 1144429 w 3963830"/>
              <a:gd name="connsiteY30" fmla="*/ 5334001 h 5334004"/>
              <a:gd name="connsiteX31" fmla="*/ 1144429 w 3963830"/>
              <a:gd name="connsiteY31" fmla="*/ 5181601 h 5334004"/>
              <a:gd name="connsiteX32" fmla="*/ 230029 w 3963830"/>
              <a:gd name="connsiteY32" fmla="*/ 5181601 h 5334004"/>
              <a:gd name="connsiteX33" fmla="*/ 230028 w 3963830"/>
              <a:gd name="connsiteY33" fmla="*/ 5334004 h 5334004"/>
              <a:gd name="connsiteX34" fmla="*/ 77629 w 3963830"/>
              <a:gd name="connsiteY34" fmla="*/ 5334001 h 5334004"/>
              <a:gd name="connsiteX35" fmla="*/ 77629 w 3963830"/>
              <a:gd name="connsiteY35" fmla="*/ 5181605 h 5334004"/>
              <a:gd name="connsiteX36" fmla="*/ 77629 w 3963830"/>
              <a:gd name="connsiteY36" fmla="*/ 5029202 h 5334004"/>
              <a:gd name="connsiteX0" fmla="*/ 77629 w 3963830"/>
              <a:gd name="connsiteY0" fmla="*/ 5029200 h 5334002"/>
              <a:gd name="connsiteX1" fmla="*/ 3582829 w 3963830"/>
              <a:gd name="connsiteY1" fmla="*/ 5029198 h 5334002"/>
              <a:gd name="connsiteX2" fmla="*/ 3582830 w 3963830"/>
              <a:gd name="connsiteY2" fmla="*/ 2819401 h 5334002"/>
              <a:gd name="connsiteX3" fmla="*/ 1677829 w 3963830"/>
              <a:gd name="connsiteY3" fmla="*/ 2819399 h 5334002"/>
              <a:gd name="connsiteX4" fmla="*/ 1677829 w 3963830"/>
              <a:gd name="connsiteY4" fmla="*/ 2971799 h 5334002"/>
              <a:gd name="connsiteX5" fmla="*/ 1525429 w 3963830"/>
              <a:gd name="connsiteY5" fmla="*/ 2971799 h 5334002"/>
              <a:gd name="connsiteX6" fmla="*/ 1525429 w 3963830"/>
              <a:gd name="connsiteY6" fmla="*/ 2819399 h 5334002"/>
              <a:gd name="connsiteX7" fmla="*/ 153829 w 3963830"/>
              <a:gd name="connsiteY7" fmla="*/ 2819399 h 5334002"/>
              <a:gd name="connsiteX8" fmla="*/ 153829 w 3963830"/>
              <a:gd name="connsiteY8" fmla="*/ 2971799 h 5334002"/>
              <a:gd name="connsiteX9" fmla="*/ 1429 w 3963830"/>
              <a:gd name="connsiteY9" fmla="*/ 2971799 h 5334002"/>
              <a:gd name="connsiteX10" fmla="*/ 1429 w 3963830"/>
              <a:gd name="connsiteY10" fmla="*/ 2819399 h 5334002"/>
              <a:gd name="connsiteX11" fmla="*/ 1429 w 3963830"/>
              <a:gd name="connsiteY11" fmla="*/ 2666999 h 5334002"/>
              <a:gd name="connsiteX12" fmla="*/ 763429 w 3963830"/>
              <a:gd name="connsiteY12" fmla="*/ 2666999 h 5334002"/>
              <a:gd name="connsiteX13" fmla="*/ 763429 w 3963830"/>
              <a:gd name="connsiteY13" fmla="*/ 2438399 h 5334002"/>
              <a:gd name="connsiteX14" fmla="*/ 915829 w 3963830"/>
              <a:gd name="connsiteY14" fmla="*/ 2438399 h 5334002"/>
              <a:gd name="connsiteX15" fmla="*/ 915829 w 3963830"/>
              <a:gd name="connsiteY15" fmla="*/ 2666999 h 5334002"/>
              <a:gd name="connsiteX16" fmla="*/ 3582830 w 3963830"/>
              <a:gd name="connsiteY16" fmla="*/ 2667001 h 5334002"/>
              <a:gd name="connsiteX17" fmla="*/ 77630 w 3963830"/>
              <a:gd name="connsiteY17" fmla="*/ 304798 h 5334002"/>
              <a:gd name="connsiteX18" fmla="*/ 77627 w 3963830"/>
              <a:gd name="connsiteY18" fmla="*/ 0 h 5334002"/>
              <a:gd name="connsiteX19" fmla="*/ 230027 w 3963830"/>
              <a:gd name="connsiteY19" fmla="*/ 0 h 5334002"/>
              <a:gd name="connsiteX20" fmla="*/ 1296830 w 3963830"/>
              <a:gd name="connsiteY20" fmla="*/ 304798 h 5334002"/>
              <a:gd name="connsiteX21" fmla="*/ 3735230 w 3963830"/>
              <a:gd name="connsiteY21" fmla="*/ 2667001 h 5334002"/>
              <a:gd name="connsiteX22" fmla="*/ 3963830 w 3963830"/>
              <a:gd name="connsiteY22" fmla="*/ 2667001 h 5334002"/>
              <a:gd name="connsiteX23" fmla="*/ 3963830 w 3963830"/>
              <a:gd name="connsiteY23" fmla="*/ 2819401 h 5334002"/>
              <a:gd name="connsiteX24" fmla="*/ 3735230 w 3963830"/>
              <a:gd name="connsiteY24" fmla="*/ 2819401 h 5334002"/>
              <a:gd name="connsiteX25" fmla="*/ 3735230 w 3963830"/>
              <a:gd name="connsiteY25" fmla="*/ 5029197 h 5334002"/>
              <a:gd name="connsiteX26" fmla="*/ 3735229 w 3963830"/>
              <a:gd name="connsiteY26" fmla="*/ 5181600 h 5334002"/>
              <a:gd name="connsiteX27" fmla="*/ 1296829 w 3963830"/>
              <a:gd name="connsiteY27" fmla="*/ 5181599 h 5334002"/>
              <a:gd name="connsiteX28" fmla="*/ 1296829 w 3963830"/>
              <a:gd name="connsiteY28" fmla="*/ 5333999 h 5334002"/>
              <a:gd name="connsiteX29" fmla="*/ 1144429 w 3963830"/>
              <a:gd name="connsiteY29" fmla="*/ 5333999 h 5334002"/>
              <a:gd name="connsiteX30" fmla="*/ 1144429 w 3963830"/>
              <a:gd name="connsiteY30" fmla="*/ 5181599 h 5334002"/>
              <a:gd name="connsiteX31" fmla="*/ 230029 w 3963830"/>
              <a:gd name="connsiteY31" fmla="*/ 5181599 h 5334002"/>
              <a:gd name="connsiteX32" fmla="*/ 230028 w 3963830"/>
              <a:gd name="connsiteY32" fmla="*/ 5334002 h 5334002"/>
              <a:gd name="connsiteX33" fmla="*/ 77629 w 3963830"/>
              <a:gd name="connsiteY33" fmla="*/ 5333999 h 5334002"/>
              <a:gd name="connsiteX34" fmla="*/ 77629 w 3963830"/>
              <a:gd name="connsiteY34" fmla="*/ 5181603 h 5334002"/>
              <a:gd name="connsiteX35" fmla="*/ 77629 w 3963830"/>
              <a:gd name="connsiteY35" fmla="*/ 5029200 h 5334002"/>
              <a:gd name="connsiteX0" fmla="*/ 77629 w 3963830"/>
              <a:gd name="connsiteY0" fmla="*/ 5029200 h 5334002"/>
              <a:gd name="connsiteX1" fmla="*/ 3582829 w 3963830"/>
              <a:gd name="connsiteY1" fmla="*/ 5029198 h 5334002"/>
              <a:gd name="connsiteX2" fmla="*/ 3582830 w 3963830"/>
              <a:gd name="connsiteY2" fmla="*/ 2819401 h 5334002"/>
              <a:gd name="connsiteX3" fmla="*/ 1677829 w 3963830"/>
              <a:gd name="connsiteY3" fmla="*/ 2819399 h 5334002"/>
              <a:gd name="connsiteX4" fmla="*/ 1677829 w 3963830"/>
              <a:gd name="connsiteY4" fmla="*/ 2971799 h 5334002"/>
              <a:gd name="connsiteX5" fmla="*/ 1525429 w 3963830"/>
              <a:gd name="connsiteY5" fmla="*/ 2971799 h 5334002"/>
              <a:gd name="connsiteX6" fmla="*/ 1525429 w 3963830"/>
              <a:gd name="connsiteY6" fmla="*/ 2819399 h 5334002"/>
              <a:gd name="connsiteX7" fmla="*/ 153829 w 3963830"/>
              <a:gd name="connsiteY7" fmla="*/ 2819399 h 5334002"/>
              <a:gd name="connsiteX8" fmla="*/ 153829 w 3963830"/>
              <a:gd name="connsiteY8" fmla="*/ 2971799 h 5334002"/>
              <a:gd name="connsiteX9" fmla="*/ 1429 w 3963830"/>
              <a:gd name="connsiteY9" fmla="*/ 2971799 h 5334002"/>
              <a:gd name="connsiteX10" fmla="*/ 1429 w 3963830"/>
              <a:gd name="connsiteY10" fmla="*/ 2819399 h 5334002"/>
              <a:gd name="connsiteX11" fmla="*/ 1429 w 3963830"/>
              <a:gd name="connsiteY11" fmla="*/ 2666999 h 5334002"/>
              <a:gd name="connsiteX12" fmla="*/ 763429 w 3963830"/>
              <a:gd name="connsiteY12" fmla="*/ 2666999 h 5334002"/>
              <a:gd name="connsiteX13" fmla="*/ 763429 w 3963830"/>
              <a:gd name="connsiteY13" fmla="*/ 2438399 h 5334002"/>
              <a:gd name="connsiteX14" fmla="*/ 915829 w 3963830"/>
              <a:gd name="connsiteY14" fmla="*/ 2438399 h 5334002"/>
              <a:gd name="connsiteX15" fmla="*/ 915829 w 3963830"/>
              <a:gd name="connsiteY15" fmla="*/ 2666999 h 5334002"/>
              <a:gd name="connsiteX16" fmla="*/ 3582830 w 3963830"/>
              <a:gd name="connsiteY16" fmla="*/ 2667001 h 5334002"/>
              <a:gd name="connsiteX17" fmla="*/ 77630 w 3963830"/>
              <a:gd name="connsiteY17" fmla="*/ 304798 h 5334002"/>
              <a:gd name="connsiteX18" fmla="*/ 77627 w 3963830"/>
              <a:gd name="connsiteY18" fmla="*/ 0 h 5334002"/>
              <a:gd name="connsiteX19" fmla="*/ 1296830 w 3963830"/>
              <a:gd name="connsiteY19" fmla="*/ 304798 h 5334002"/>
              <a:gd name="connsiteX20" fmla="*/ 3735230 w 3963830"/>
              <a:gd name="connsiteY20" fmla="*/ 2667001 h 5334002"/>
              <a:gd name="connsiteX21" fmla="*/ 3963830 w 3963830"/>
              <a:gd name="connsiteY21" fmla="*/ 2667001 h 5334002"/>
              <a:gd name="connsiteX22" fmla="*/ 3963830 w 3963830"/>
              <a:gd name="connsiteY22" fmla="*/ 2819401 h 5334002"/>
              <a:gd name="connsiteX23" fmla="*/ 3735230 w 3963830"/>
              <a:gd name="connsiteY23" fmla="*/ 2819401 h 5334002"/>
              <a:gd name="connsiteX24" fmla="*/ 3735230 w 3963830"/>
              <a:gd name="connsiteY24" fmla="*/ 5029197 h 5334002"/>
              <a:gd name="connsiteX25" fmla="*/ 3735229 w 3963830"/>
              <a:gd name="connsiteY25" fmla="*/ 5181600 h 5334002"/>
              <a:gd name="connsiteX26" fmla="*/ 1296829 w 3963830"/>
              <a:gd name="connsiteY26" fmla="*/ 5181599 h 5334002"/>
              <a:gd name="connsiteX27" fmla="*/ 1296829 w 3963830"/>
              <a:gd name="connsiteY27" fmla="*/ 5333999 h 5334002"/>
              <a:gd name="connsiteX28" fmla="*/ 1144429 w 3963830"/>
              <a:gd name="connsiteY28" fmla="*/ 5333999 h 5334002"/>
              <a:gd name="connsiteX29" fmla="*/ 1144429 w 3963830"/>
              <a:gd name="connsiteY29" fmla="*/ 5181599 h 5334002"/>
              <a:gd name="connsiteX30" fmla="*/ 230029 w 3963830"/>
              <a:gd name="connsiteY30" fmla="*/ 5181599 h 5334002"/>
              <a:gd name="connsiteX31" fmla="*/ 230028 w 3963830"/>
              <a:gd name="connsiteY31" fmla="*/ 5334002 h 5334002"/>
              <a:gd name="connsiteX32" fmla="*/ 77629 w 3963830"/>
              <a:gd name="connsiteY32" fmla="*/ 5333999 h 5334002"/>
              <a:gd name="connsiteX33" fmla="*/ 77629 w 3963830"/>
              <a:gd name="connsiteY33" fmla="*/ 5181603 h 5334002"/>
              <a:gd name="connsiteX34" fmla="*/ 77629 w 3963830"/>
              <a:gd name="connsiteY34" fmla="*/ 5029200 h 5334002"/>
              <a:gd name="connsiteX0" fmla="*/ 77629 w 3963830"/>
              <a:gd name="connsiteY0" fmla="*/ 5029200 h 5334002"/>
              <a:gd name="connsiteX1" fmla="*/ 3582829 w 3963830"/>
              <a:gd name="connsiteY1" fmla="*/ 5029198 h 5334002"/>
              <a:gd name="connsiteX2" fmla="*/ 3582830 w 3963830"/>
              <a:gd name="connsiteY2" fmla="*/ 2819401 h 5334002"/>
              <a:gd name="connsiteX3" fmla="*/ 1677829 w 3963830"/>
              <a:gd name="connsiteY3" fmla="*/ 2819399 h 5334002"/>
              <a:gd name="connsiteX4" fmla="*/ 1677829 w 3963830"/>
              <a:gd name="connsiteY4" fmla="*/ 2971799 h 5334002"/>
              <a:gd name="connsiteX5" fmla="*/ 1525429 w 3963830"/>
              <a:gd name="connsiteY5" fmla="*/ 2971799 h 5334002"/>
              <a:gd name="connsiteX6" fmla="*/ 1525429 w 3963830"/>
              <a:gd name="connsiteY6" fmla="*/ 2819399 h 5334002"/>
              <a:gd name="connsiteX7" fmla="*/ 153829 w 3963830"/>
              <a:gd name="connsiteY7" fmla="*/ 2819399 h 5334002"/>
              <a:gd name="connsiteX8" fmla="*/ 153829 w 3963830"/>
              <a:gd name="connsiteY8" fmla="*/ 2971799 h 5334002"/>
              <a:gd name="connsiteX9" fmla="*/ 1429 w 3963830"/>
              <a:gd name="connsiteY9" fmla="*/ 2971799 h 5334002"/>
              <a:gd name="connsiteX10" fmla="*/ 1429 w 3963830"/>
              <a:gd name="connsiteY10" fmla="*/ 2819399 h 5334002"/>
              <a:gd name="connsiteX11" fmla="*/ 1429 w 3963830"/>
              <a:gd name="connsiteY11" fmla="*/ 2666999 h 5334002"/>
              <a:gd name="connsiteX12" fmla="*/ 763429 w 3963830"/>
              <a:gd name="connsiteY12" fmla="*/ 2666999 h 5334002"/>
              <a:gd name="connsiteX13" fmla="*/ 763429 w 3963830"/>
              <a:gd name="connsiteY13" fmla="*/ 2438399 h 5334002"/>
              <a:gd name="connsiteX14" fmla="*/ 915829 w 3963830"/>
              <a:gd name="connsiteY14" fmla="*/ 2438399 h 5334002"/>
              <a:gd name="connsiteX15" fmla="*/ 915829 w 3963830"/>
              <a:gd name="connsiteY15" fmla="*/ 2666999 h 5334002"/>
              <a:gd name="connsiteX16" fmla="*/ 3582830 w 3963830"/>
              <a:gd name="connsiteY16" fmla="*/ 2667001 h 5334002"/>
              <a:gd name="connsiteX17" fmla="*/ 77627 w 3963830"/>
              <a:gd name="connsiteY17" fmla="*/ 0 h 5334002"/>
              <a:gd name="connsiteX18" fmla="*/ 1296830 w 3963830"/>
              <a:gd name="connsiteY18" fmla="*/ 304798 h 5334002"/>
              <a:gd name="connsiteX19" fmla="*/ 3735230 w 3963830"/>
              <a:gd name="connsiteY19" fmla="*/ 2667001 h 5334002"/>
              <a:gd name="connsiteX20" fmla="*/ 3963830 w 3963830"/>
              <a:gd name="connsiteY20" fmla="*/ 2667001 h 5334002"/>
              <a:gd name="connsiteX21" fmla="*/ 3963830 w 3963830"/>
              <a:gd name="connsiteY21" fmla="*/ 2819401 h 5334002"/>
              <a:gd name="connsiteX22" fmla="*/ 3735230 w 3963830"/>
              <a:gd name="connsiteY22" fmla="*/ 2819401 h 5334002"/>
              <a:gd name="connsiteX23" fmla="*/ 3735230 w 3963830"/>
              <a:gd name="connsiteY23" fmla="*/ 5029197 h 5334002"/>
              <a:gd name="connsiteX24" fmla="*/ 3735229 w 3963830"/>
              <a:gd name="connsiteY24" fmla="*/ 5181600 h 5334002"/>
              <a:gd name="connsiteX25" fmla="*/ 1296829 w 3963830"/>
              <a:gd name="connsiteY25" fmla="*/ 5181599 h 5334002"/>
              <a:gd name="connsiteX26" fmla="*/ 1296829 w 3963830"/>
              <a:gd name="connsiteY26" fmla="*/ 5333999 h 5334002"/>
              <a:gd name="connsiteX27" fmla="*/ 1144429 w 3963830"/>
              <a:gd name="connsiteY27" fmla="*/ 5333999 h 5334002"/>
              <a:gd name="connsiteX28" fmla="*/ 1144429 w 3963830"/>
              <a:gd name="connsiteY28" fmla="*/ 5181599 h 5334002"/>
              <a:gd name="connsiteX29" fmla="*/ 230029 w 3963830"/>
              <a:gd name="connsiteY29" fmla="*/ 5181599 h 5334002"/>
              <a:gd name="connsiteX30" fmla="*/ 230028 w 3963830"/>
              <a:gd name="connsiteY30" fmla="*/ 5334002 h 5334002"/>
              <a:gd name="connsiteX31" fmla="*/ 77629 w 3963830"/>
              <a:gd name="connsiteY31" fmla="*/ 5333999 h 5334002"/>
              <a:gd name="connsiteX32" fmla="*/ 77629 w 3963830"/>
              <a:gd name="connsiteY32" fmla="*/ 5181603 h 5334002"/>
              <a:gd name="connsiteX33" fmla="*/ 77629 w 3963830"/>
              <a:gd name="connsiteY33" fmla="*/ 5029200 h 5334002"/>
              <a:gd name="connsiteX0" fmla="*/ 77629 w 3963830"/>
              <a:gd name="connsiteY0" fmla="*/ 4724402 h 5029204"/>
              <a:gd name="connsiteX1" fmla="*/ 3582829 w 3963830"/>
              <a:gd name="connsiteY1" fmla="*/ 4724400 h 5029204"/>
              <a:gd name="connsiteX2" fmla="*/ 3582830 w 3963830"/>
              <a:gd name="connsiteY2" fmla="*/ 2514603 h 5029204"/>
              <a:gd name="connsiteX3" fmla="*/ 1677829 w 3963830"/>
              <a:gd name="connsiteY3" fmla="*/ 2514601 h 5029204"/>
              <a:gd name="connsiteX4" fmla="*/ 1677829 w 3963830"/>
              <a:gd name="connsiteY4" fmla="*/ 2667001 h 5029204"/>
              <a:gd name="connsiteX5" fmla="*/ 1525429 w 3963830"/>
              <a:gd name="connsiteY5" fmla="*/ 2667001 h 5029204"/>
              <a:gd name="connsiteX6" fmla="*/ 1525429 w 3963830"/>
              <a:gd name="connsiteY6" fmla="*/ 2514601 h 5029204"/>
              <a:gd name="connsiteX7" fmla="*/ 153829 w 3963830"/>
              <a:gd name="connsiteY7" fmla="*/ 2514601 h 5029204"/>
              <a:gd name="connsiteX8" fmla="*/ 153829 w 3963830"/>
              <a:gd name="connsiteY8" fmla="*/ 2667001 h 5029204"/>
              <a:gd name="connsiteX9" fmla="*/ 1429 w 3963830"/>
              <a:gd name="connsiteY9" fmla="*/ 2667001 h 5029204"/>
              <a:gd name="connsiteX10" fmla="*/ 1429 w 3963830"/>
              <a:gd name="connsiteY10" fmla="*/ 2514601 h 5029204"/>
              <a:gd name="connsiteX11" fmla="*/ 1429 w 3963830"/>
              <a:gd name="connsiteY11" fmla="*/ 2362201 h 5029204"/>
              <a:gd name="connsiteX12" fmla="*/ 763429 w 3963830"/>
              <a:gd name="connsiteY12" fmla="*/ 2362201 h 5029204"/>
              <a:gd name="connsiteX13" fmla="*/ 763429 w 3963830"/>
              <a:gd name="connsiteY13" fmla="*/ 2133601 h 5029204"/>
              <a:gd name="connsiteX14" fmla="*/ 915829 w 3963830"/>
              <a:gd name="connsiteY14" fmla="*/ 2133601 h 5029204"/>
              <a:gd name="connsiteX15" fmla="*/ 915829 w 3963830"/>
              <a:gd name="connsiteY15" fmla="*/ 2362201 h 5029204"/>
              <a:gd name="connsiteX16" fmla="*/ 3582830 w 3963830"/>
              <a:gd name="connsiteY16" fmla="*/ 2362203 h 5029204"/>
              <a:gd name="connsiteX17" fmla="*/ 1296830 w 3963830"/>
              <a:gd name="connsiteY17" fmla="*/ 0 h 5029204"/>
              <a:gd name="connsiteX18" fmla="*/ 3735230 w 3963830"/>
              <a:gd name="connsiteY18" fmla="*/ 2362203 h 5029204"/>
              <a:gd name="connsiteX19" fmla="*/ 3963830 w 3963830"/>
              <a:gd name="connsiteY19" fmla="*/ 2362203 h 5029204"/>
              <a:gd name="connsiteX20" fmla="*/ 3963830 w 3963830"/>
              <a:gd name="connsiteY20" fmla="*/ 2514603 h 5029204"/>
              <a:gd name="connsiteX21" fmla="*/ 3735230 w 3963830"/>
              <a:gd name="connsiteY21" fmla="*/ 2514603 h 5029204"/>
              <a:gd name="connsiteX22" fmla="*/ 3735230 w 3963830"/>
              <a:gd name="connsiteY22" fmla="*/ 4724399 h 5029204"/>
              <a:gd name="connsiteX23" fmla="*/ 3735229 w 3963830"/>
              <a:gd name="connsiteY23" fmla="*/ 4876802 h 5029204"/>
              <a:gd name="connsiteX24" fmla="*/ 1296829 w 3963830"/>
              <a:gd name="connsiteY24" fmla="*/ 4876801 h 5029204"/>
              <a:gd name="connsiteX25" fmla="*/ 1296829 w 3963830"/>
              <a:gd name="connsiteY25" fmla="*/ 5029201 h 5029204"/>
              <a:gd name="connsiteX26" fmla="*/ 1144429 w 3963830"/>
              <a:gd name="connsiteY26" fmla="*/ 5029201 h 5029204"/>
              <a:gd name="connsiteX27" fmla="*/ 1144429 w 3963830"/>
              <a:gd name="connsiteY27" fmla="*/ 4876801 h 5029204"/>
              <a:gd name="connsiteX28" fmla="*/ 230029 w 3963830"/>
              <a:gd name="connsiteY28" fmla="*/ 4876801 h 5029204"/>
              <a:gd name="connsiteX29" fmla="*/ 230028 w 3963830"/>
              <a:gd name="connsiteY29" fmla="*/ 5029204 h 5029204"/>
              <a:gd name="connsiteX30" fmla="*/ 77629 w 3963830"/>
              <a:gd name="connsiteY30" fmla="*/ 5029201 h 5029204"/>
              <a:gd name="connsiteX31" fmla="*/ 77629 w 3963830"/>
              <a:gd name="connsiteY31" fmla="*/ 4876805 h 5029204"/>
              <a:gd name="connsiteX32" fmla="*/ 77629 w 3963830"/>
              <a:gd name="connsiteY32" fmla="*/ 4724402 h 5029204"/>
              <a:gd name="connsiteX0" fmla="*/ 77629 w 3963830"/>
              <a:gd name="connsiteY0" fmla="*/ 2590801 h 2895603"/>
              <a:gd name="connsiteX1" fmla="*/ 3582829 w 3963830"/>
              <a:gd name="connsiteY1" fmla="*/ 2590799 h 2895603"/>
              <a:gd name="connsiteX2" fmla="*/ 3582830 w 3963830"/>
              <a:gd name="connsiteY2" fmla="*/ 381002 h 2895603"/>
              <a:gd name="connsiteX3" fmla="*/ 1677829 w 3963830"/>
              <a:gd name="connsiteY3" fmla="*/ 381000 h 2895603"/>
              <a:gd name="connsiteX4" fmla="*/ 1677829 w 3963830"/>
              <a:gd name="connsiteY4" fmla="*/ 533400 h 2895603"/>
              <a:gd name="connsiteX5" fmla="*/ 1525429 w 3963830"/>
              <a:gd name="connsiteY5" fmla="*/ 533400 h 2895603"/>
              <a:gd name="connsiteX6" fmla="*/ 1525429 w 3963830"/>
              <a:gd name="connsiteY6" fmla="*/ 381000 h 2895603"/>
              <a:gd name="connsiteX7" fmla="*/ 153829 w 3963830"/>
              <a:gd name="connsiteY7" fmla="*/ 381000 h 2895603"/>
              <a:gd name="connsiteX8" fmla="*/ 153829 w 3963830"/>
              <a:gd name="connsiteY8" fmla="*/ 533400 h 2895603"/>
              <a:gd name="connsiteX9" fmla="*/ 1429 w 3963830"/>
              <a:gd name="connsiteY9" fmla="*/ 533400 h 2895603"/>
              <a:gd name="connsiteX10" fmla="*/ 1429 w 3963830"/>
              <a:gd name="connsiteY10" fmla="*/ 381000 h 2895603"/>
              <a:gd name="connsiteX11" fmla="*/ 1429 w 3963830"/>
              <a:gd name="connsiteY11" fmla="*/ 228600 h 2895603"/>
              <a:gd name="connsiteX12" fmla="*/ 763429 w 3963830"/>
              <a:gd name="connsiteY12" fmla="*/ 228600 h 2895603"/>
              <a:gd name="connsiteX13" fmla="*/ 763429 w 3963830"/>
              <a:gd name="connsiteY13" fmla="*/ 0 h 2895603"/>
              <a:gd name="connsiteX14" fmla="*/ 915829 w 3963830"/>
              <a:gd name="connsiteY14" fmla="*/ 0 h 2895603"/>
              <a:gd name="connsiteX15" fmla="*/ 915829 w 3963830"/>
              <a:gd name="connsiteY15" fmla="*/ 228600 h 2895603"/>
              <a:gd name="connsiteX16" fmla="*/ 3582830 w 3963830"/>
              <a:gd name="connsiteY16" fmla="*/ 228602 h 2895603"/>
              <a:gd name="connsiteX17" fmla="*/ 3735230 w 3963830"/>
              <a:gd name="connsiteY17" fmla="*/ 228602 h 2895603"/>
              <a:gd name="connsiteX18" fmla="*/ 3963830 w 3963830"/>
              <a:gd name="connsiteY18" fmla="*/ 228602 h 2895603"/>
              <a:gd name="connsiteX19" fmla="*/ 3963830 w 3963830"/>
              <a:gd name="connsiteY19" fmla="*/ 381002 h 2895603"/>
              <a:gd name="connsiteX20" fmla="*/ 3735230 w 3963830"/>
              <a:gd name="connsiteY20" fmla="*/ 381002 h 2895603"/>
              <a:gd name="connsiteX21" fmla="*/ 3735230 w 3963830"/>
              <a:gd name="connsiteY21" fmla="*/ 2590798 h 2895603"/>
              <a:gd name="connsiteX22" fmla="*/ 3735229 w 3963830"/>
              <a:gd name="connsiteY22" fmla="*/ 2743201 h 2895603"/>
              <a:gd name="connsiteX23" fmla="*/ 1296829 w 3963830"/>
              <a:gd name="connsiteY23" fmla="*/ 2743200 h 2895603"/>
              <a:gd name="connsiteX24" fmla="*/ 1296829 w 3963830"/>
              <a:gd name="connsiteY24" fmla="*/ 2895600 h 2895603"/>
              <a:gd name="connsiteX25" fmla="*/ 1144429 w 3963830"/>
              <a:gd name="connsiteY25" fmla="*/ 2895600 h 2895603"/>
              <a:gd name="connsiteX26" fmla="*/ 1144429 w 3963830"/>
              <a:gd name="connsiteY26" fmla="*/ 2743200 h 2895603"/>
              <a:gd name="connsiteX27" fmla="*/ 230029 w 3963830"/>
              <a:gd name="connsiteY27" fmla="*/ 2743200 h 2895603"/>
              <a:gd name="connsiteX28" fmla="*/ 230028 w 3963830"/>
              <a:gd name="connsiteY28" fmla="*/ 2895603 h 2895603"/>
              <a:gd name="connsiteX29" fmla="*/ 77629 w 3963830"/>
              <a:gd name="connsiteY29" fmla="*/ 2895600 h 2895603"/>
              <a:gd name="connsiteX30" fmla="*/ 77629 w 3963830"/>
              <a:gd name="connsiteY30" fmla="*/ 2743204 h 2895603"/>
              <a:gd name="connsiteX31" fmla="*/ 77629 w 3963830"/>
              <a:gd name="connsiteY31" fmla="*/ 2590801 h 2895603"/>
              <a:gd name="connsiteX0" fmla="*/ 77629 w 3963830"/>
              <a:gd name="connsiteY0" fmla="*/ 2590801 h 2895603"/>
              <a:gd name="connsiteX1" fmla="*/ 3582829 w 3963830"/>
              <a:gd name="connsiteY1" fmla="*/ 2590799 h 2895603"/>
              <a:gd name="connsiteX2" fmla="*/ 3582830 w 3963830"/>
              <a:gd name="connsiteY2" fmla="*/ 381002 h 2895603"/>
              <a:gd name="connsiteX3" fmla="*/ 1677829 w 3963830"/>
              <a:gd name="connsiteY3" fmla="*/ 381000 h 2895603"/>
              <a:gd name="connsiteX4" fmla="*/ 1677829 w 3963830"/>
              <a:gd name="connsiteY4" fmla="*/ 533400 h 2895603"/>
              <a:gd name="connsiteX5" fmla="*/ 1525429 w 3963830"/>
              <a:gd name="connsiteY5" fmla="*/ 533400 h 2895603"/>
              <a:gd name="connsiteX6" fmla="*/ 1525429 w 3963830"/>
              <a:gd name="connsiteY6" fmla="*/ 381000 h 2895603"/>
              <a:gd name="connsiteX7" fmla="*/ 153829 w 3963830"/>
              <a:gd name="connsiteY7" fmla="*/ 381000 h 2895603"/>
              <a:gd name="connsiteX8" fmla="*/ 153829 w 3963830"/>
              <a:gd name="connsiteY8" fmla="*/ 533400 h 2895603"/>
              <a:gd name="connsiteX9" fmla="*/ 1429 w 3963830"/>
              <a:gd name="connsiteY9" fmla="*/ 533400 h 2895603"/>
              <a:gd name="connsiteX10" fmla="*/ 1429 w 3963830"/>
              <a:gd name="connsiteY10" fmla="*/ 381000 h 2895603"/>
              <a:gd name="connsiteX11" fmla="*/ 1429 w 3963830"/>
              <a:gd name="connsiteY11" fmla="*/ 228600 h 2895603"/>
              <a:gd name="connsiteX12" fmla="*/ 763429 w 3963830"/>
              <a:gd name="connsiteY12" fmla="*/ 228600 h 2895603"/>
              <a:gd name="connsiteX13" fmla="*/ 763429 w 3963830"/>
              <a:gd name="connsiteY13" fmla="*/ 0 h 2895603"/>
              <a:gd name="connsiteX14" fmla="*/ 915829 w 3963830"/>
              <a:gd name="connsiteY14" fmla="*/ 0 h 2895603"/>
              <a:gd name="connsiteX15" fmla="*/ 915829 w 3963830"/>
              <a:gd name="connsiteY15" fmla="*/ 228600 h 2895603"/>
              <a:gd name="connsiteX16" fmla="*/ 3735230 w 3963830"/>
              <a:gd name="connsiteY16" fmla="*/ 228602 h 2895603"/>
              <a:gd name="connsiteX17" fmla="*/ 3963830 w 3963830"/>
              <a:gd name="connsiteY17" fmla="*/ 228602 h 2895603"/>
              <a:gd name="connsiteX18" fmla="*/ 3963830 w 3963830"/>
              <a:gd name="connsiteY18" fmla="*/ 381002 h 2895603"/>
              <a:gd name="connsiteX19" fmla="*/ 3735230 w 3963830"/>
              <a:gd name="connsiteY19" fmla="*/ 381002 h 2895603"/>
              <a:gd name="connsiteX20" fmla="*/ 3735230 w 3963830"/>
              <a:gd name="connsiteY20" fmla="*/ 2590798 h 2895603"/>
              <a:gd name="connsiteX21" fmla="*/ 3735229 w 3963830"/>
              <a:gd name="connsiteY21" fmla="*/ 2743201 h 2895603"/>
              <a:gd name="connsiteX22" fmla="*/ 1296829 w 3963830"/>
              <a:gd name="connsiteY22" fmla="*/ 2743200 h 2895603"/>
              <a:gd name="connsiteX23" fmla="*/ 1296829 w 3963830"/>
              <a:gd name="connsiteY23" fmla="*/ 2895600 h 2895603"/>
              <a:gd name="connsiteX24" fmla="*/ 1144429 w 3963830"/>
              <a:gd name="connsiteY24" fmla="*/ 2895600 h 2895603"/>
              <a:gd name="connsiteX25" fmla="*/ 1144429 w 3963830"/>
              <a:gd name="connsiteY25" fmla="*/ 2743200 h 2895603"/>
              <a:gd name="connsiteX26" fmla="*/ 230029 w 3963830"/>
              <a:gd name="connsiteY26" fmla="*/ 2743200 h 2895603"/>
              <a:gd name="connsiteX27" fmla="*/ 230028 w 3963830"/>
              <a:gd name="connsiteY27" fmla="*/ 2895603 h 2895603"/>
              <a:gd name="connsiteX28" fmla="*/ 77629 w 3963830"/>
              <a:gd name="connsiteY28" fmla="*/ 2895600 h 2895603"/>
              <a:gd name="connsiteX29" fmla="*/ 77629 w 3963830"/>
              <a:gd name="connsiteY29" fmla="*/ 2743204 h 2895603"/>
              <a:gd name="connsiteX30" fmla="*/ 77629 w 3963830"/>
              <a:gd name="connsiteY30" fmla="*/ 2590801 h 2895603"/>
              <a:gd name="connsiteX0" fmla="*/ 77629 w 3963830"/>
              <a:gd name="connsiteY0" fmla="*/ 2590801 h 2895603"/>
              <a:gd name="connsiteX1" fmla="*/ 3582829 w 3963830"/>
              <a:gd name="connsiteY1" fmla="*/ 2590799 h 2895603"/>
              <a:gd name="connsiteX2" fmla="*/ 3582830 w 3963830"/>
              <a:gd name="connsiteY2" fmla="*/ 381002 h 2895603"/>
              <a:gd name="connsiteX3" fmla="*/ 1677829 w 3963830"/>
              <a:gd name="connsiteY3" fmla="*/ 381000 h 2895603"/>
              <a:gd name="connsiteX4" fmla="*/ 1677829 w 3963830"/>
              <a:gd name="connsiteY4" fmla="*/ 533400 h 2895603"/>
              <a:gd name="connsiteX5" fmla="*/ 1525429 w 3963830"/>
              <a:gd name="connsiteY5" fmla="*/ 533400 h 2895603"/>
              <a:gd name="connsiteX6" fmla="*/ 1525429 w 3963830"/>
              <a:gd name="connsiteY6" fmla="*/ 381000 h 2895603"/>
              <a:gd name="connsiteX7" fmla="*/ 153829 w 3963830"/>
              <a:gd name="connsiteY7" fmla="*/ 381000 h 2895603"/>
              <a:gd name="connsiteX8" fmla="*/ 153829 w 3963830"/>
              <a:gd name="connsiteY8" fmla="*/ 533400 h 2895603"/>
              <a:gd name="connsiteX9" fmla="*/ 1429 w 3963830"/>
              <a:gd name="connsiteY9" fmla="*/ 533400 h 2895603"/>
              <a:gd name="connsiteX10" fmla="*/ 1429 w 3963830"/>
              <a:gd name="connsiteY10" fmla="*/ 381000 h 2895603"/>
              <a:gd name="connsiteX11" fmla="*/ 1429 w 3963830"/>
              <a:gd name="connsiteY11" fmla="*/ 228600 h 2895603"/>
              <a:gd name="connsiteX12" fmla="*/ 763429 w 3963830"/>
              <a:gd name="connsiteY12" fmla="*/ 228600 h 2895603"/>
              <a:gd name="connsiteX13" fmla="*/ 763429 w 3963830"/>
              <a:gd name="connsiteY13" fmla="*/ 0 h 2895603"/>
              <a:gd name="connsiteX14" fmla="*/ 915829 w 3963830"/>
              <a:gd name="connsiteY14" fmla="*/ 0 h 2895603"/>
              <a:gd name="connsiteX15" fmla="*/ 915829 w 3963830"/>
              <a:gd name="connsiteY15" fmla="*/ 228600 h 2895603"/>
              <a:gd name="connsiteX16" fmla="*/ 3963830 w 3963830"/>
              <a:gd name="connsiteY16" fmla="*/ 228602 h 2895603"/>
              <a:gd name="connsiteX17" fmla="*/ 3963830 w 3963830"/>
              <a:gd name="connsiteY17" fmla="*/ 381002 h 2895603"/>
              <a:gd name="connsiteX18" fmla="*/ 3735230 w 3963830"/>
              <a:gd name="connsiteY18" fmla="*/ 381002 h 2895603"/>
              <a:gd name="connsiteX19" fmla="*/ 3735230 w 3963830"/>
              <a:gd name="connsiteY19" fmla="*/ 2590798 h 2895603"/>
              <a:gd name="connsiteX20" fmla="*/ 3735229 w 3963830"/>
              <a:gd name="connsiteY20" fmla="*/ 2743201 h 2895603"/>
              <a:gd name="connsiteX21" fmla="*/ 1296829 w 3963830"/>
              <a:gd name="connsiteY21" fmla="*/ 2743200 h 2895603"/>
              <a:gd name="connsiteX22" fmla="*/ 1296829 w 3963830"/>
              <a:gd name="connsiteY22" fmla="*/ 2895600 h 2895603"/>
              <a:gd name="connsiteX23" fmla="*/ 1144429 w 3963830"/>
              <a:gd name="connsiteY23" fmla="*/ 2895600 h 2895603"/>
              <a:gd name="connsiteX24" fmla="*/ 1144429 w 3963830"/>
              <a:gd name="connsiteY24" fmla="*/ 2743200 h 2895603"/>
              <a:gd name="connsiteX25" fmla="*/ 230029 w 3963830"/>
              <a:gd name="connsiteY25" fmla="*/ 2743200 h 2895603"/>
              <a:gd name="connsiteX26" fmla="*/ 230028 w 3963830"/>
              <a:gd name="connsiteY26" fmla="*/ 2895603 h 2895603"/>
              <a:gd name="connsiteX27" fmla="*/ 77629 w 3963830"/>
              <a:gd name="connsiteY27" fmla="*/ 2895600 h 2895603"/>
              <a:gd name="connsiteX28" fmla="*/ 77629 w 3963830"/>
              <a:gd name="connsiteY28" fmla="*/ 2743204 h 2895603"/>
              <a:gd name="connsiteX29" fmla="*/ 77629 w 3963830"/>
              <a:gd name="connsiteY29" fmla="*/ 2590801 h 2895603"/>
              <a:gd name="connsiteX0" fmla="*/ 77629 w 3963830"/>
              <a:gd name="connsiteY0" fmla="*/ 2590801 h 2895603"/>
              <a:gd name="connsiteX1" fmla="*/ 3582829 w 3963830"/>
              <a:gd name="connsiteY1" fmla="*/ 2590799 h 2895603"/>
              <a:gd name="connsiteX2" fmla="*/ 3582830 w 3963830"/>
              <a:gd name="connsiteY2" fmla="*/ 381002 h 2895603"/>
              <a:gd name="connsiteX3" fmla="*/ 1677829 w 3963830"/>
              <a:gd name="connsiteY3" fmla="*/ 381000 h 2895603"/>
              <a:gd name="connsiteX4" fmla="*/ 1677829 w 3963830"/>
              <a:gd name="connsiteY4" fmla="*/ 533400 h 2895603"/>
              <a:gd name="connsiteX5" fmla="*/ 1525429 w 3963830"/>
              <a:gd name="connsiteY5" fmla="*/ 533400 h 2895603"/>
              <a:gd name="connsiteX6" fmla="*/ 1525429 w 3963830"/>
              <a:gd name="connsiteY6" fmla="*/ 381000 h 2895603"/>
              <a:gd name="connsiteX7" fmla="*/ 153829 w 3963830"/>
              <a:gd name="connsiteY7" fmla="*/ 381000 h 2895603"/>
              <a:gd name="connsiteX8" fmla="*/ 153829 w 3963830"/>
              <a:gd name="connsiteY8" fmla="*/ 533400 h 2895603"/>
              <a:gd name="connsiteX9" fmla="*/ 1429 w 3963830"/>
              <a:gd name="connsiteY9" fmla="*/ 533400 h 2895603"/>
              <a:gd name="connsiteX10" fmla="*/ 1429 w 3963830"/>
              <a:gd name="connsiteY10" fmla="*/ 381000 h 2895603"/>
              <a:gd name="connsiteX11" fmla="*/ 1429 w 3963830"/>
              <a:gd name="connsiteY11" fmla="*/ 228600 h 2895603"/>
              <a:gd name="connsiteX12" fmla="*/ 763429 w 3963830"/>
              <a:gd name="connsiteY12" fmla="*/ 228600 h 2895603"/>
              <a:gd name="connsiteX13" fmla="*/ 763429 w 3963830"/>
              <a:gd name="connsiteY13" fmla="*/ 0 h 2895603"/>
              <a:gd name="connsiteX14" fmla="*/ 915829 w 3963830"/>
              <a:gd name="connsiteY14" fmla="*/ 0 h 2895603"/>
              <a:gd name="connsiteX15" fmla="*/ 3963830 w 3963830"/>
              <a:gd name="connsiteY15" fmla="*/ 228602 h 2895603"/>
              <a:gd name="connsiteX16" fmla="*/ 3963830 w 3963830"/>
              <a:gd name="connsiteY16" fmla="*/ 381002 h 2895603"/>
              <a:gd name="connsiteX17" fmla="*/ 3735230 w 3963830"/>
              <a:gd name="connsiteY17" fmla="*/ 381002 h 2895603"/>
              <a:gd name="connsiteX18" fmla="*/ 3735230 w 3963830"/>
              <a:gd name="connsiteY18" fmla="*/ 2590798 h 2895603"/>
              <a:gd name="connsiteX19" fmla="*/ 3735229 w 3963830"/>
              <a:gd name="connsiteY19" fmla="*/ 2743201 h 2895603"/>
              <a:gd name="connsiteX20" fmla="*/ 1296829 w 3963830"/>
              <a:gd name="connsiteY20" fmla="*/ 2743200 h 2895603"/>
              <a:gd name="connsiteX21" fmla="*/ 1296829 w 3963830"/>
              <a:gd name="connsiteY21" fmla="*/ 2895600 h 2895603"/>
              <a:gd name="connsiteX22" fmla="*/ 1144429 w 3963830"/>
              <a:gd name="connsiteY22" fmla="*/ 2895600 h 2895603"/>
              <a:gd name="connsiteX23" fmla="*/ 1144429 w 3963830"/>
              <a:gd name="connsiteY23" fmla="*/ 2743200 h 2895603"/>
              <a:gd name="connsiteX24" fmla="*/ 230029 w 3963830"/>
              <a:gd name="connsiteY24" fmla="*/ 2743200 h 2895603"/>
              <a:gd name="connsiteX25" fmla="*/ 230028 w 3963830"/>
              <a:gd name="connsiteY25" fmla="*/ 2895603 h 2895603"/>
              <a:gd name="connsiteX26" fmla="*/ 77629 w 3963830"/>
              <a:gd name="connsiteY26" fmla="*/ 2895600 h 2895603"/>
              <a:gd name="connsiteX27" fmla="*/ 77629 w 3963830"/>
              <a:gd name="connsiteY27" fmla="*/ 2743204 h 2895603"/>
              <a:gd name="connsiteX28" fmla="*/ 77629 w 3963830"/>
              <a:gd name="connsiteY28" fmla="*/ 2590801 h 2895603"/>
              <a:gd name="connsiteX0" fmla="*/ 77629 w 3963830"/>
              <a:gd name="connsiteY0" fmla="*/ 2590801 h 2895603"/>
              <a:gd name="connsiteX1" fmla="*/ 3582829 w 3963830"/>
              <a:gd name="connsiteY1" fmla="*/ 2590799 h 2895603"/>
              <a:gd name="connsiteX2" fmla="*/ 3582830 w 3963830"/>
              <a:gd name="connsiteY2" fmla="*/ 381002 h 2895603"/>
              <a:gd name="connsiteX3" fmla="*/ 1677829 w 3963830"/>
              <a:gd name="connsiteY3" fmla="*/ 381000 h 2895603"/>
              <a:gd name="connsiteX4" fmla="*/ 1677829 w 3963830"/>
              <a:gd name="connsiteY4" fmla="*/ 533400 h 2895603"/>
              <a:gd name="connsiteX5" fmla="*/ 1525429 w 3963830"/>
              <a:gd name="connsiteY5" fmla="*/ 533400 h 2895603"/>
              <a:gd name="connsiteX6" fmla="*/ 1525429 w 3963830"/>
              <a:gd name="connsiteY6" fmla="*/ 381000 h 2895603"/>
              <a:gd name="connsiteX7" fmla="*/ 153829 w 3963830"/>
              <a:gd name="connsiteY7" fmla="*/ 381000 h 2895603"/>
              <a:gd name="connsiteX8" fmla="*/ 153829 w 3963830"/>
              <a:gd name="connsiteY8" fmla="*/ 533400 h 2895603"/>
              <a:gd name="connsiteX9" fmla="*/ 1429 w 3963830"/>
              <a:gd name="connsiteY9" fmla="*/ 533400 h 2895603"/>
              <a:gd name="connsiteX10" fmla="*/ 1429 w 3963830"/>
              <a:gd name="connsiteY10" fmla="*/ 381000 h 2895603"/>
              <a:gd name="connsiteX11" fmla="*/ 1429 w 3963830"/>
              <a:gd name="connsiteY11" fmla="*/ 228600 h 2895603"/>
              <a:gd name="connsiteX12" fmla="*/ 763429 w 3963830"/>
              <a:gd name="connsiteY12" fmla="*/ 228600 h 2895603"/>
              <a:gd name="connsiteX13" fmla="*/ 915829 w 3963830"/>
              <a:gd name="connsiteY13" fmla="*/ 0 h 2895603"/>
              <a:gd name="connsiteX14" fmla="*/ 3963830 w 3963830"/>
              <a:gd name="connsiteY14" fmla="*/ 228602 h 2895603"/>
              <a:gd name="connsiteX15" fmla="*/ 3963830 w 3963830"/>
              <a:gd name="connsiteY15" fmla="*/ 381002 h 2895603"/>
              <a:gd name="connsiteX16" fmla="*/ 3735230 w 3963830"/>
              <a:gd name="connsiteY16" fmla="*/ 381002 h 2895603"/>
              <a:gd name="connsiteX17" fmla="*/ 3735230 w 3963830"/>
              <a:gd name="connsiteY17" fmla="*/ 2590798 h 2895603"/>
              <a:gd name="connsiteX18" fmla="*/ 3735229 w 3963830"/>
              <a:gd name="connsiteY18" fmla="*/ 2743201 h 2895603"/>
              <a:gd name="connsiteX19" fmla="*/ 1296829 w 3963830"/>
              <a:gd name="connsiteY19" fmla="*/ 2743200 h 2895603"/>
              <a:gd name="connsiteX20" fmla="*/ 1296829 w 3963830"/>
              <a:gd name="connsiteY20" fmla="*/ 2895600 h 2895603"/>
              <a:gd name="connsiteX21" fmla="*/ 1144429 w 3963830"/>
              <a:gd name="connsiteY21" fmla="*/ 2895600 h 2895603"/>
              <a:gd name="connsiteX22" fmla="*/ 1144429 w 3963830"/>
              <a:gd name="connsiteY22" fmla="*/ 2743200 h 2895603"/>
              <a:gd name="connsiteX23" fmla="*/ 230029 w 3963830"/>
              <a:gd name="connsiteY23" fmla="*/ 2743200 h 2895603"/>
              <a:gd name="connsiteX24" fmla="*/ 230028 w 3963830"/>
              <a:gd name="connsiteY24" fmla="*/ 2895603 h 2895603"/>
              <a:gd name="connsiteX25" fmla="*/ 77629 w 3963830"/>
              <a:gd name="connsiteY25" fmla="*/ 2895600 h 2895603"/>
              <a:gd name="connsiteX26" fmla="*/ 77629 w 3963830"/>
              <a:gd name="connsiteY26" fmla="*/ 2743204 h 2895603"/>
              <a:gd name="connsiteX27" fmla="*/ 77629 w 3963830"/>
              <a:gd name="connsiteY27" fmla="*/ 2590801 h 2895603"/>
              <a:gd name="connsiteX0" fmla="*/ 77629 w 3963830"/>
              <a:gd name="connsiteY0" fmla="*/ 2500790 h 2805592"/>
              <a:gd name="connsiteX1" fmla="*/ 3582829 w 3963830"/>
              <a:gd name="connsiteY1" fmla="*/ 2500788 h 2805592"/>
              <a:gd name="connsiteX2" fmla="*/ 3582830 w 3963830"/>
              <a:gd name="connsiteY2" fmla="*/ 290991 h 2805592"/>
              <a:gd name="connsiteX3" fmla="*/ 1677829 w 3963830"/>
              <a:gd name="connsiteY3" fmla="*/ 290989 h 2805592"/>
              <a:gd name="connsiteX4" fmla="*/ 1677829 w 3963830"/>
              <a:gd name="connsiteY4" fmla="*/ 443389 h 2805592"/>
              <a:gd name="connsiteX5" fmla="*/ 1525429 w 3963830"/>
              <a:gd name="connsiteY5" fmla="*/ 443389 h 2805592"/>
              <a:gd name="connsiteX6" fmla="*/ 1525429 w 3963830"/>
              <a:gd name="connsiteY6" fmla="*/ 290989 h 2805592"/>
              <a:gd name="connsiteX7" fmla="*/ 153829 w 3963830"/>
              <a:gd name="connsiteY7" fmla="*/ 290989 h 2805592"/>
              <a:gd name="connsiteX8" fmla="*/ 153829 w 3963830"/>
              <a:gd name="connsiteY8" fmla="*/ 443389 h 2805592"/>
              <a:gd name="connsiteX9" fmla="*/ 1429 w 3963830"/>
              <a:gd name="connsiteY9" fmla="*/ 443389 h 2805592"/>
              <a:gd name="connsiteX10" fmla="*/ 1429 w 3963830"/>
              <a:gd name="connsiteY10" fmla="*/ 290989 h 2805592"/>
              <a:gd name="connsiteX11" fmla="*/ 1429 w 3963830"/>
              <a:gd name="connsiteY11" fmla="*/ 138589 h 2805592"/>
              <a:gd name="connsiteX12" fmla="*/ 763429 w 3963830"/>
              <a:gd name="connsiteY12" fmla="*/ 138589 h 2805592"/>
              <a:gd name="connsiteX13" fmla="*/ 3963830 w 3963830"/>
              <a:gd name="connsiteY13" fmla="*/ 138591 h 2805592"/>
              <a:gd name="connsiteX14" fmla="*/ 3963830 w 3963830"/>
              <a:gd name="connsiteY14" fmla="*/ 290991 h 2805592"/>
              <a:gd name="connsiteX15" fmla="*/ 3735230 w 3963830"/>
              <a:gd name="connsiteY15" fmla="*/ 290991 h 2805592"/>
              <a:gd name="connsiteX16" fmla="*/ 3735230 w 3963830"/>
              <a:gd name="connsiteY16" fmla="*/ 2500787 h 2805592"/>
              <a:gd name="connsiteX17" fmla="*/ 3735229 w 3963830"/>
              <a:gd name="connsiteY17" fmla="*/ 2653190 h 2805592"/>
              <a:gd name="connsiteX18" fmla="*/ 1296829 w 3963830"/>
              <a:gd name="connsiteY18" fmla="*/ 2653189 h 2805592"/>
              <a:gd name="connsiteX19" fmla="*/ 1296829 w 3963830"/>
              <a:gd name="connsiteY19" fmla="*/ 2805589 h 2805592"/>
              <a:gd name="connsiteX20" fmla="*/ 1144429 w 3963830"/>
              <a:gd name="connsiteY20" fmla="*/ 2805589 h 2805592"/>
              <a:gd name="connsiteX21" fmla="*/ 1144429 w 3963830"/>
              <a:gd name="connsiteY21" fmla="*/ 2653189 h 2805592"/>
              <a:gd name="connsiteX22" fmla="*/ 230029 w 3963830"/>
              <a:gd name="connsiteY22" fmla="*/ 2653189 h 2805592"/>
              <a:gd name="connsiteX23" fmla="*/ 230028 w 3963830"/>
              <a:gd name="connsiteY23" fmla="*/ 2805592 h 2805592"/>
              <a:gd name="connsiteX24" fmla="*/ 77629 w 3963830"/>
              <a:gd name="connsiteY24" fmla="*/ 2805589 h 2805592"/>
              <a:gd name="connsiteX25" fmla="*/ 77629 w 3963830"/>
              <a:gd name="connsiteY25" fmla="*/ 2653193 h 2805592"/>
              <a:gd name="connsiteX26" fmla="*/ 77629 w 3963830"/>
              <a:gd name="connsiteY26" fmla="*/ 2500790 h 2805592"/>
              <a:gd name="connsiteX0" fmla="*/ 77629 w 3963830"/>
              <a:gd name="connsiteY0" fmla="*/ 2500790 h 2805592"/>
              <a:gd name="connsiteX1" fmla="*/ 3582829 w 3963830"/>
              <a:gd name="connsiteY1" fmla="*/ 2500788 h 2805592"/>
              <a:gd name="connsiteX2" fmla="*/ 3582830 w 3963830"/>
              <a:gd name="connsiteY2" fmla="*/ 290991 h 2805592"/>
              <a:gd name="connsiteX3" fmla="*/ 1677829 w 3963830"/>
              <a:gd name="connsiteY3" fmla="*/ 290989 h 2805592"/>
              <a:gd name="connsiteX4" fmla="*/ 1677829 w 3963830"/>
              <a:gd name="connsiteY4" fmla="*/ 443389 h 2805592"/>
              <a:gd name="connsiteX5" fmla="*/ 1525429 w 3963830"/>
              <a:gd name="connsiteY5" fmla="*/ 443389 h 2805592"/>
              <a:gd name="connsiteX6" fmla="*/ 1525429 w 3963830"/>
              <a:gd name="connsiteY6" fmla="*/ 290989 h 2805592"/>
              <a:gd name="connsiteX7" fmla="*/ 153829 w 3963830"/>
              <a:gd name="connsiteY7" fmla="*/ 290989 h 2805592"/>
              <a:gd name="connsiteX8" fmla="*/ 153829 w 3963830"/>
              <a:gd name="connsiteY8" fmla="*/ 443389 h 2805592"/>
              <a:gd name="connsiteX9" fmla="*/ 1429 w 3963830"/>
              <a:gd name="connsiteY9" fmla="*/ 443389 h 2805592"/>
              <a:gd name="connsiteX10" fmla="*/ 1429 w 3963830"/>
              <a:gd name="connsiteY10" fmla="*/ 290989 h 2805592"/>
              <a:gd name="connsiteX11" fmla="*/ 1429 w 3963830"/>
              <a:gd name="connsiteY11" fmla="*/ 138589 h 2805592"/>
              <a:gd name="connsiteX12" fmla="*/ 3963830 w 3963830"/>
              <a:gd name="connsiteY12" fmla="*/ 138591 h 2805592"/>
              <a:gd name="connsiteX13" fmla="*/ 3963830 w 3963830"/>
              <a:gd name="connsiteY13" fmla="*/ 290991 h 2805592"/>
              <a:gd name="connsiteX14" fmla="*/ 3735230 w 3963830"/>
              <a:gd name="connsiteY14" fmla="*/ 290991 h 2805592"/>
              <a:gd name="connsiteX15" fmla="*/ 3735230 w 3963830"/>
              <a:gd name="connsiteY15" fmla="*/ 2500787 h 2805592"/>
              <a:gd name="connsiteX16" fmla="*/ 3735229 w 3963830"/>
              <a:gd name="connsiteY16" fmla="*/ 2653190 h 2805592"/>
              <a:gd name="connsiteX17" fmla="*/ 1296829 w 3963830"/>
              <a:gd name="connsiteY17" fmla="*/ 2653189 h 2805592"/>
              <a:gd name="connsiteX18" fmla="*/ 1296829 w 3963830"/>
              <a:gd name="connsiteY18" fmla="*/ 2805589 h 2805592"/>
              <a:gd name="connsiteX19" fmla="*/ 1144429 w 3963830"/>
              <a:gd name="connsiteY19" fmla="*/ 2805589 h 2805592"/>
              <a:gd name="connsiteX20" fmla="*/ 1144429 w 3963830"/>
              <a:gd name="connsiteY20" fmla="*/ 2653189 h 2805592"/>
              <a:gd name="connsiteX21" fmla="*/ 230029 w 3963830"/>
              <a:gd name="connsiteY21" fmla="*/ 2653189 h 2805592"/>
              <a:gd name="connsiteX22" fmla="*/ 230028 w 3963830"/>
              <a:gd name="connsiteY22" fmla="*/ 2805592 h 2805592"/>
              <a:gd name="connsiteX23" fmla="*/ 77629 w 3963830"/>
              <a:gd name="connsiteY23" fmla="*/ 2805589 h 2805592"/>
              <a:gd name="connsiteX24" fmla="*/ 77629 w 3963830"/>
              <a:gd name="connsiteY24" fmla="*/ 2653193 h 2805592"/>
              <a:gd name="connsiteX25" fmla="*/ 77629 w 3963830"/>
              <a:gd name="connsiteY25" fmla="*/ 2500790 h 2805592"/>
              <a:gd name="connsiteX0" fmla="*/ 76200 w 3962401"/>
              <a:gd name="connsiteY0" fmla="*/ 2387601 h 2692403"/>
              <a:gd name="connsiteX1" fmla="*/ 3581400 w 3962401"/>
              <a:gd name="connsiteY1" fmla="*/ 2387599 h 2692403"/>
              <a:gd name="connsiteX2" fmla="*/ 3581401 w 3962401"/>
              <a:gd name="connsiteY2" fmla="*/ 177802 h 2692403"/>
              <a:gd name="connsiteX3" fmla="*/ 1676400 w 3962401"/>
              <a:gd name="connsiteY3" fmla="*/ 177800 h 2692403"/>
              <a:gd name="connsiteX4" fmla="*/ 1676400 w 3962401"/>
              <a:gd name="connsiteY4" fmla="*/ 330200 h 2692403"/>
              <a:gd name="connsiteX5" fmla="*/ 1524000 w 3962401"/>
              <a:gd name="connsiteY5" fmla="*/ 330200 h 2692403"/>
              <a:gd name="connsiteX6" fmla="*/ 1524000 w 3962401"/>
              <a:gd name="connsiteY6" fmla="*/ 177800 h 2692403"/>
              <a:gd name="connsiteX7" fmla="*/ 152400 w 3962401"/>
              <a:gd name="connsiteY7" fmla="*/ 177800 h 2692403"/>
              <a:gd name="connsiteX8" fmla="*/ 152400 w 3962401"/>
              <a:gd name="connsiteY8" fmla="*/ 330200 h 2692403"/>
              <a:gd name="connsiteX9" fmla="*/ 0 w 3962401"/>
              <a:gd name="connsiteY9" fmla="*/ 330200 h 2692403"/>
              <a:gd name="connsiteX10" fmla="*/ 0 w 3962401"/>
              <a:gd name="connsiteY10" fmla="*/ 25400 h 2692403"/>
              <a:gd name="connsiteX11" fmla="*/ 3962401 w 3962401"/>
              <a:gd name="connsiteY11" fmla="*/ 25402 h 2692403"/>
              <a:gd name="connsiteX12" fmla="*/ 3962401 w 3962401"/>
              <a:gd name="connsiteY12" fmla="*/ 177802 h 2692403"/>
              <a:gd name="connsiteX13" fmla="*/ 3733801 w 3962401"/>
              <a:gd name="connsiteY13" fmla="*/ 177802 h 2692403"/>
              <a:gd name="connsiteX14" fmla="*/ 3733801 w 3962401"/>
              <a:gd name="connsiteY14" fmla="*/ 2387598 h 2692403"/>
              <a:gd name="connsiteX15" fmla="*/ 3733800 w 3962401"/>
              <a:gd name="connsiteY15" fmla="*/ 2540001 h 2692403"/>
              <a:gd name="connsiteX16" fmla="*/ 1295400 w 3962401"/>
              <a:gd name="connsiteY16" fmla="*/ 2540000 h 2692403"/>
              <a:gd name="connsiteX17" fmla="*/ 1295400 w 3962401"/>
              <a:gd name="connsiteY17" fmla="*/ 2692400 h 2692403"/>
              <a:gd name="connsiteX18" fmla="*/ 1143000 w 3962401"/>
              <a:gd name="connsiteY18" fmla="*/ 2692400 h 2692403"/>
              <a:gd name="connsiteX19" fmla="*/ 1143000 w 3962401"/>
              <a:gd name="connsiteY19" fmla="*/ 2540000 h 2692403"/>
              <a:gd name="connsiteX20" fmla="*/ 228600 w 3962401"/>
              <a:gd name="connsiteY20" fmla="*/ 2540000 h 2692403"/>
              <a:gd name="connsiteX21" fmla="*/ 228599 w 3962401"/>
              <a:gd name="connsiteY21" fmla="*/ 2692403 h 2692403"/>
              <a:gd name="connsiteX22" fmla="*/ 76200 w 3962401"/>
              <a:gd name="connsiteY22" fmla="*/ 2692400 h 2692403"/>
              <a:gd name="connsiteX23" fmla="*/ 76200 w 3962401"/>
              <a:gd name="connsiteY23" fmla="*/ 2540004 h 2692403"/>
              <a:gd name="connsiteX24" fmla="*/ 76200 w 3962401"/>
              <a:gd name="connsiteY24" fmla="*/ 2387601 h 2692403"/>
              <a:gd name="connsiteX0" fmla="*/ 76200 w 3962401"/>
              <a:gd name="connsiteY0" fmla="*/ 2387601 h 2692403"/>
              <a:gd name="connsiteX1" fmla="*/ 3581400 w 3962401"/>
              <a:gd name="connsiteY1" fmla="*/ 2387599 h 2692403"/>
              <a:gd name="connsiteX2" fmla="*/ 3581401 w 3962401"/>
              <a:gd name="connsiteY2" fmla="*/ 177802 h 2692403"/>
              <a:gd name="connsiteX3" fmla="*/ 1676400 w 3962401"/>
              <a:gd name="connsiteY3" fmla="*/ 177800 h 2692403"/>
              <a:gd name="connsiteX4" fmla="*/ 1676400 w 3962401"/>
              <a:gd name="connsiteY4" fmla="*/ 330200 h 2692403"/>
              <a:gd name="connsiteX5" fmla="*/ 1524000 w 3962401"/>
              <a:gd name="connsiteY5" fmla="*/ 330200 h 2692403"/>
              <a:gd name="connsiteX6" fmla="*/ 1524000 w 3962401"/>
              <a:gd name="connsiteY6" fmla="*/ 177800 h 2692403"/>
              <a:gd name="connsiteX7" fmla="*/ 152400 w 3962401"/>
              <a:gd name="connsiteY7" fmla="*/ 177800 h 2692403"/>
              <a:gd name="connsiteX8" fmla="*/ 152400 w 3962401"/>
              <a:gd name="connsiteY8" fmla="*/ 330200 h 2692403"/>
              <a:gd name="connsiteX9" fmla="*/ 0 w 3962401"/>
              <a:gd name="connsiteY9" fmla="*/ 330200 h 2692403"/>
              <a:gd name="connsiteX10" fmla="*/ 0 w 3962401"/>
              <a:gd name="connsiteY10" fmla="*/ 25400 h 2692403"/>
              <a:gd name="connsiteX11" fmla="*/ 3962401 w 3962401"/>
              <a:gd name="connsiteY11" fmla="*/ 25402 h 2692403"/>
              <a:gd name="connsiteX12" fmla="*/ 3962401 w 3962401"/>
              <a:gd name="connsiteY12" fmla="*/ 177802 h 2692403"/>
              <a:gd name="connsiteX13" fmla="*/ 3733801 w 3962401"/>
              <a:gd name="connsiteY13" fmla="*/ 177802 h 2692403"/>
              <a:gd name="connsiteX14" fmla="*/ 3733801 w 3962401"/>
              <a:gd name="connsiteY14" fmla="*/ 2387598 h 2692403"/>
              <a:gd name="connsiteX15" fmla="*/ 3733800 w 3962401"/>
              <a:gd name="connsiteY15" fmla="*/ 2540001 h 2692403"/>
              <a:gd name="connsiteX16" fmla="*/ 1295400 w 3962401"/>
              <a:gd name="connsiteY16" fmla="*/ 2692400 h 2692403"/>
              <a:gd name="connsiteX17" fmla="*/ 1143000 w 3962401"/>
              <a:gd name="connsiteY17" fmla="*/ 2692400 h 2692403"/>
              <a:gd name="connsiteX18" fmla="*/ 1143000 w 3962401"/>
              <a:gd name="connsiteY18" fmla="*/ 2540000 h 2692403"/>
              <a:gd name="connsiteX19" fmla="*/ 228600 w 3962401"/>
              <a:gd name="connsiteY19" fmla="*/ 2540000 h 2692403"/>
              <a:gd name="connsiteX20" fmla="*/ 228599 w 3962401"/>
              <a:gd name="connsiteY20" fmla="*/ 2692403 h 2692403"/>
              <a:gd name="connsiteX21" fmla="*/ 76200 w 3962401"/>
              <a:gd name="connsiteY21" fmla="*/ 2692400 h 2692403"/>
              <a:gd name="connsiteX22" fmla="*/ 76200 w 3962401"/>
              <a:gd name="connsiteY22" fmla="*/ 2540004 h 2692403"/>
              <a:gd name="connsiteX23" fmla="*/ 76200 w 3962401"/>
              <a:gd name="connsiteY23" fmla="*/ 2387601 h 2692403"/>
              <a:gd name="connsiteX0" fmla="*/ 76200 w 3962401"/>
              <a:gd name="connsiteY0" fmla="*/ 2387601 h 2692403"/>
              <a:gd name="connsiteX1" fmla="*/ 3581400 w 3962401"/>
              <a:gd name="connsiteY1" fmla="*/ 2387599 h 2692403"/>
              <a:gd name="connsiteX2" fmla="*/ 3581401 w 3962401"/>
              <a:gd name="connsiteY2" fmla="*/ 177802 h 2692403"/>
              <a:gd name="connsiteX3" fmla="*/ 1676400 w 3962401"/>
              <a:gd name="connsiteY3" fmla="*/ 177800 h 2692403"/>
              <a:gd name="connsiteX4" fmla="*/ 1676400 w 3962401"/>
              <a:gd name="connsiteY4" fmla="*/ 330200 h 2692403"/>
              <a:gd name="connsiteX5" fmla="*/ 1524000 w 3962401"/>
              <a:gd name="connsiteY5" fmla="*/ 330200 h 2692403"/>
              <a:gd name="connsiteX6" fmla="*/ 1524000 w 3962401"/>
              <a:gd name="connsiteY6" fmla="*/ 177800 h 2692403"/>
              <a:gd name="connsiteX7" fmla="*/ 152400 w 3962401"/>
              <a:gd name="connsiteY7" fmla="*/ 177800 h 2692403"/>
              <a:gd name="connsiteX8" fmla="*/ 152400 w 3962401"/>
              <a:gd name="connsiteY8" fmla="*/ 330200 h 2692403"/>
              <a:gd name="connsiteX9" fmla="*/ 0 w 3962401"/>
              <a:gd name="connsiteY9" fmla="*/ 330200 h 2692403"/>
              <a:gd name="connsiteX10" fmla="*/ 0 w 3962401"/>
              <a:gd name="connsiteY10" fmla="*/ 25400 h 2692403"/>
              <a:gd name="connsiteX11" fmla="*/ 3962401 w 3962401"/>
              <a:gd name="connsiteY11" fmla="*/ 25402 h 2692403"/>
              <a:gd name="connsiteX12" fmla="*/ 3962401 w 3962401"/>
              <a:gd name="connsiteY12" fmla="*/ 177802 h 2692403"/>
              <a:gd name="connsiteX13" fmla="*/ 3733801 w 3962401"/>
              <a:gd name="connsiteY13" fmla="*/ 177802 h 2692403"/>
              <a:gd name="connsiteX14" fmla="*/ 3733801 w 3962401"/>
              <a:gd name="connsiteY14" fmla="*/ 2387598 h 2692403"/>
              <a:gd name="connsiteX15" fmla="*/ 3733800 w 3962401"/>
              <a:gd name="connsiteY15" fmla="*/ 2540001 h 2692403"/>
              <a:gd name="connsiteX16" fmla="*/ 1295400 w 3962401"/>
              <a:gd name="connsiteY16" fmla="*/ 2692400 h 2692403"/>
              <a:gd name="connsiteX17" fmla="*/ 1143000 w 3962401"/>
              <a:gd name="connsiteY17" fmla="*/ 2540000 h 2692403"/>
              <a:gd name="connsiteX18" fmla="*/ 228600 w 3962401"/>
              <a:gd name="connsiteY18" fmla="*/ 2540000 h 2692403"/>
              <a:gd name="connsiteX19" fmla="*/ 228599 w 3962401"/>
              <a:gd name="connsiteY19" fmla="*/ 2692403 h 2692403"/>
              <a:gd name="connsiteX20" fmla="*/ 76200 w 3962401"/>
              <a:gd name="connsiteY20" fmla="*/ 2692400 h 2692403"/>
              <a:gd name="connsiteX21" fmla="*/ 76200 w 3962401"/>
              <a:gd name="connsiteY21" fmla="*/ 2540004 h 2692403"/>
              <a:gd name="connsiteX22" fmla="*/ 76200 w 3962401"/>
              <a:gd name="connsiteY22" fmla="*/ 2387601 h 2692403"/>
              <a:gd name="connsiteX0" fmla="*/ 76200 w 3962401"/>
              <a:gd name="connsiteY0" fmla="*/ 2387601 h 2692403"/>
              <a:gd name="connsiteX1" fmla="*/ 3581400 w 3962401"/>
              <a:gd name="connsiteY1" fmla="*/ 2387599 h 2692403"/>
              <a:gd name="connsiteX2" fmla="*/ 3581401 w 3962401"/>
              <a:gd name="connsiteY2" fmla="*/ 177802 h 2692403"/>
              <a:gd name="connsiteX3" fmla="*/ 1676400 w 3962401"/>
              <a:gd name="connsiteY3" fmla="*/ 177800 h 2692403"/>
              <a:gd name="connsiteX4" fmla="*/ 1676400 w 3962401"/>
              <a:gd name="connsiteY4" fmla="*/ 330200 h 2692403"/>
              <a:gd name="connsiteX5" fmla="*/ 1524000 w 3962401"/>
              <a:gd name="connsiteY5" fmla="*/ 330200 h 2692403"/>
              <a:gd name="connsiteX6" fmla="*/ 1524000 w 3962401"/>
              <a:gd name="connsiteY6" fmla="*/ 177800 h 2692403"/>
              <a:gd name="connsiteX7" fmla="*/ 152400 w 3962401"/>
              <a:gd name="connsiteY7" fmla="*/ 177800 h 2692403"/>
              <a:gd name="connsiteX8" fmla="*/ 152400 w 3962401"/>
              <a:gd name="connsiteY8" fmla="*/ 330200 h 2692403"/>
              <a:gd name="connsiteX9" fmla="*/ 0 w 3962401"/>
              <a:gd name="connsiteY9" fmla="*/ 330200 h 2692403"/>
              <a:gd name="connsiteX10" fmla="*/ 0 w 3962401"/>
              <a:gd name="connsiteY10" fmla="*/ 25400 h 2692403"/>
              <a:gd name="connsiteX11" fmla="*/ 3962401 w 3962401"/>
              <a:gd name="connsiteY11" fmla="*/ 25402 h 2692403"/>
              <a:gd name="connsiteX12" fmla="*/ 3962401 w 3962401"/>
              <a:gd name="connsiteY12" fmla="*/ 177802 h 2692403"/>
              <a:gd name="connsiteX13" fmla="*/ 3733801 w 3962401"/>
              <a:gd name="connsiteY13" fmla="*/ 177802 h 2692403"/>
              <a:gd name="connsiteX14" fmla="*/ 3733801 w 3962401"/>
              <a:gd name="connsiteY14" fmla="*/ 2387598 h 2692403"/>
              <a:gd name="connsiteX15" fmla="*/ 3733800 w 3962401"/>
              <a:gd name="connsiteY15" fmla="*/ 2540001 h 2692403"/>
              <a:gd name="connsiteX16" fmla="*/ 1143000 w 3962401"/>
              <a:gd name="connsiteY16" fmla="*/ 2540000 h 2692403"/>
              <a:gd name="connsiteX17" fmla="*/ 228600 w 3962401"/>
              <a:gd name="connsiteY17" fmla="*/ 2540000 h 2692403"/>
              <a:gd name="connsiteX18" fmla="*/ 228599 w 3962401"/>
              <a:gd name="connsiteY18" fmla="*/ 2692403 h 2692403"/>
              <a:gd name="connsiteX19" fmla="*/ 76200 w 3962401"/>
              <a:gd name="connsiteY19" fmla="*/ 2692400 h 2692403"/>
              <a:gd name="connsiteX20" fmla="*/ 76200 w 3962401"/>
              <a:gd name="connsiteY20" fmla="*/ 2540004 h 2692403"/>
              <a:gd name="connsiteX21" fmla="*/ 76200 w 3962401"/>
              <a:gd name="connsiteY21" fmla="*/ 2387601 h 2692403"/>
              <a:gd name="connsiteX0" fmla="*/ 76200 w 3962401"/>
              <a:gd name="connsiteY0" fmla="*/ 2387601 h 2692401"/>
              <a:gd name="connsiteX1" fmla="*/ 3581400 w 3962401"/>
              <a:gd name="connsiteY1" fmla="*/ 2387599 h 2692401"/>
              <a:gd name="connsiteX2" fmla="*/ 3581401 w 3962401"/>
              <a:gd name="connsiteY2" fmla="*/ 177802 h 2692401"/>
              <a:gd name="connsiteX3" fmla="*/ 1676400 w 3962401"/>
              <a:gd name="connsiteY3" fmla="*/ 177800 h 2692401"/>
              <a:gd name="connsiteX4" fmla="*/ 1676400 w 3962401"/>
              <a:gd name="connsiteY4" fmla="*/ 330200 h 2692401"/>
              <a:gd name="connsiteX5" fmla="*/ 1524000 w 3962401"/>
              <a:gd name="connsiteY5" fmla="*/ 330200 h 2692401"/>
              <a:gd name="connsiteX6" fmla="*/ 1524000 w 3962401"/>
              <a:gd name="connsiteY6" fmla="*/ 177800 h 2692401"/>
              <a:gd name="connsiteX7" fmla="*/ 152400 w 3962401"/>
              <a:gd name="connsiteY7" fmla="*/ 177800 h 2692401"/>
              <a:gd name="connsiteX8" fmla="*/ 152400 w 3962401"/>
              <a:gd name="connsiteY8" fmla="*/ 330200 h 2692401"/>
              <a:gd name="connsiteX9" fmla="*/ 0 w 3962401"/>
              <a:gd name="connsiteY9" fmla="*/ 330200 h 2692401"/>
              <a:gd name="connsiteX10" fmla="*/ 0 w 3962401"/>
              <a:gd name="connsiteY10" fmla="*/ 25400 h 2692401"/>
              <a:gd name="connsiteX11" fmla="*/ 3962401 w 3962401"/>
              <a:gd name="connsiteY11" fmla="*/ 25402 h 2692401"/>
              <a:gd name="connsiteX12" fmla="*/ 3962401 w 3962401"/>
              <a:gd name="connsiteY12" fmla="*/ 177802 h 2692401"/>
              <a:gd name="connsiteX13" fmla="*/ 3733801 w 3962401"/>
              <a:gd name="connsiteY13" fmla="*/ 177802 h 2692401"/>
              <a:gd name="connsiteX14" fmla="*/ 3733801 w 3962401"/>
              <a:gd name="connsiteY14" fmla="*/ 2387598 h 2692401"/>
              <a:gd name="connsiteX15" fmla="*/ 3733800 w 3962401"/>
              <a:gd name="connsiteY15" fmla="*/ 2540001 h 2692401"/>
              <a:gd name="connsiteX16" fmla="*/ 1143000 w 3962401"/>
              <a:gd name="connsiteY16" fmla="*/ 2540000 h 2692401"/>
              <a:gd name="connsiteX17" fmla="*/ 228600 w 3962401"/>
              <a:gd name="connsiteY17" fmla="*/ 2540000 h 2692401"/>
              <a:gd name="connsiteX18" fmla="*/ 76200 w 3962401"/>
              <a:gd name="connsiteY18" fmla="*/ 2692400 h 2692401"/>
              <a:gd name="connsiteX19" fmla="*/ 76200 w 3962401"/>
              <a:gd name="connsiteY19" fmla="*/ 2540004 h 2692401"/>
              <a:gd name="connsiteX20" fmla="*/ 76200 w 3962401"/>
              <a:gd name="connsiteY20" fmla="*/ 2387601 h 2692401"/>
              <a:gd name="connsiteX0" fmla="*/ 76200 w 3962401"/>
              <a:gd name="connsiteY0" fmla="*/ 2387601 h 2565404"/>
              <a:gd name="connsiteX1" fmla="*/ 3581400 w 3962401"/>
              <a:gd name="connsiteY1" fmla="*/ 2387599 h 2565404"/>
              <a:gd name="connsiteX2" fmla="*/ 3581401 w 3962401"/>
              <a:gd name="connsiteY2" fmla="*/ 177802 h 2565404"/>
              <a:gd name="connsiteX3" fmla="*/ 1676400 w 3962401"/>
              <a:gd name="connsiteY3" fmla="*/ 177800 h 2565404"/>
              <a:gd name="connsiteX4" fmla="*/ 1676400 w 3962401"/>
              <a:gd name="connsiteY4" fmla="*/ 330200 h 2565404"/>
              <a:gd name="connsiteX5" fmla="*/ 1524000 w 3962401"/>
              <a:gd name="connsiteY5" fmla="*/ 330200 h 2565404"/>
              <a:gd name="connsiteX6" fmla="*/ 1524000 w 3962401"/>
              <a:gd name="connsiteY6" fmla="*/ 177800 h 2565404"/>
              <a:gd name="connsiteX7" fmla="*/ 152400 w 3962401"/>
              <a:gd name="connsiteY7" fmla="*/ 177800 h 2565404"/>
              <a:gd name="connsiteX8" fmla="*/ 152400 w 3962401"/>
              <a:gd name="connsiteY8" fmla="*/ 330200 h 2565404"/>
              <a:gd name="connsiteX9" fmla="*/ 0 w 3962401"/>
              <a:gd name="connsiteY9" fmla="*/ 330200 h 2565404"/>
              <a:gd name="connsiteX10" fmla="*/ 0 w 3962401"/>
              <a:gd name="connsiteY10" fmla="*/ 25400 h 2565404"/>
              <a:gd name="connsiteX11" fmla="*/ 3962401 w 3962401"/>
              <a:gd name="connsiteY11" fmla="*/ 25402 h 2565404"/>
              <a:gd name="connsiteX12" fmla="*/ 3962401 w 3962401"/>
              <a:gd name="connsiteY12" fmla="*/ 177802 h 2565404"/>
              <a:gd name="connsiteX13" fmla="*/ 3733801 w 3962401"/>
              <a:gd name="connsiteY13" fmla="*/ 177802 h 2565404"/>
              <a:gd name="connsiteX14" fmla="*/ 3733801 w 3962401"/>
              <a:gd name="connsiteY14" fmla="*/ 2387598 h 2565404"/>
              <a:gd name="connsiteX15" fmla="*/ 3733800 w 3962401"/>
              <a:gd name="connsiteY15" fmla="*/ 2540001 h 2565404"/>
              <a:gd name="connsiteX16" fmla="*/ 1143000 w 3962401"/>
              <a:gd name="connsiteY16" fmla="*/ 2540000 h 2565404"/>
              <a:gd name="connsiteX17" fmla="*/ 228600 w 3962401"/>
              <a:gd name="connsiteY17" fmla="*/ 2540000 h 2565404"/>
              <a:gd name="connsiteX18" fmla="*/ 76200 w 3962401"/>
              <a:gd name="connsiteY18" fmla="*/ 2540004 h 2565404"/>
              <a:gd name="connsiteX19" fmla="*/ 76200 w 3962401"/>
              <a:gd name="connsiteY19" fmla="*/ 2387601 h 2565404"/>
              <a:gd name="connsiteX0" fmla="*/ 558800 w 4445001"/>
              <a:gd name="connsiteY0" fmla="*/ 2387601 h 2540001"/>
              <a:gd name="connsiteX1" fmla="*/ 4064000 w 4445001"/>
              <a:gd name="connsiteY1" fmla="*/ 2387599 h 2540001"/>
              <a:gd name="connsiteX2" fmla="*/ 4064001 w 4445001"/>
              <a:gd name="connsiteY2" fmla="*/ 177802 h 2540001"/>
              <a:gd name="connsiteX3" fmla="*/ 2159000 w 4445001"/>
              <a:gd name="connsiteY3" fmla="*/ 177800 h 2540001"/>
              <a:gd name="connsiteX4" fmla="*/ 2159000 w 4445001"/>
              <a:gd name="connsiteY4" fmla="*/ 330200 h 2540001"/>
              <a:gd name="connsiteX5" fmla="*/ 2006600 w 4445001"/>
              <a:gd name="connsiteY5" fmla="*/ 330200 h 2540001"/>
              <a:gd name="connsiteX6" fmla="*/ 2006600 w 4445001"/>
              <a:gd name="connsiteY6" fmla="*/ 177800 h 2540001"/>
              <a:gd name="connsiteX7" fmla="*/ 635000 w 4445001"/>
              <a:gd name="connsiteY7" fmla="*/ 177800 h 2540001"/>
              <a:gd name="connsiteX8" fmla="*/ 635000 w 4445001"/>
              <a:gd name="connsiteY8" fmla="*/ 330200 h 2540001"/>
              <a:gd name="connsiteX9" fmla="*/ 482600 w 4445001"/>
              <a:gd name="connsiteY9" fmla="*/ 330200 h 2540001"/>
              <a:gd name="connsiteX10" fmla="*/ 482600 w 4445001"/>
              <a:gd name="connsiteY10" fmla="*/ 25400 h 2540001"/>
              <a:gd name="connsiteX11" fmla="*/ 4445001 w 4445001"/>
              <a:gd name="connsiteY11" fmla="*/ 25402 h 2540001"/>
              <a:gd name="connsiteX12" fmla="*/ 4445001 w 4445001"/>
              <a:gd name="connsiteY12" fmla="*/ 177802 h 2540001"/>
              <a:gd name="connsiteX13" fmla="*/ 4216401 w 4445001"/>
              <a:gd name="connsiteY13" fmla="*/ 177802 h 2540001"/>
              <a:gd name="connsiteX14" fmla="*/ 4216401 w 4445001"/>
              <a:gd name="connsiteY14" fmla="*/ 2387598 h 2540001"/>
              <a:gd name="connsiteX15" fmla="*/ 4216400 w 4445001"/>
              <a:gd name="connsiteY15" fmla="*/ 2540001 h 2540001"/>
              <a:gd name="connsiteX16" fmla="*/ 1625600 w 4445001"/>
              <a:gd name="connsiteY16" fmla="*/ 2540000 h 2540001"/>
              <a:gd name="connsiteX17" fmla="*/ 711200 w 4445001"/>
              <a:gd name="connsiteY17" fmla="*/ 2540000 h 2540001"/>
              <a:gd name="connsiteX18" fmla="*/ 558800 w 4445001"/>
              <a:gd name="connsiteY18" fmla="*/ 2387601 h 2540001"/>
              <a:gd name="connsiteX0" fmla="*/ 228600 w 3962401"/>
              <a:gd name="connsiteY0" fmla="*/ 2540000 h 2781299"/>
              <a:gd name="connsiteX1" fmla="*/ 3581400 w 3962401"/>
              <a:gd name="connsiteY1" fmla="*/ 2387599 h 2781299"/>
              <a:gd name="connsiteX2" fmla="*/ 3581401 w 3962401"/>
              <a:gd name="connsiteY2" fmla="*/ 177802 h 2781299"/>
              <a:gd name="connsiteX3" fmla="*/ 1676400 w 3962401"/>
              <a:gd name="connsiteY3" fmla="*/ 177800 h 2781299"/>
              <a:gd name="connsiteX4" fmla="*/ 1676400 w 3962401"/>
              <a:gd name="connsiteY4" fmla="*/ 330200 h 2781299"/>
              <a:gd name="connsiteX5" fmla="*/ 1524000 w 3962401"/>
              <a:gd name="connsiteY5" fmla="*/ 330200 h 2781299"/>
              <a:gd name="connsiteX6" fmla="*/ 1524000 w 3962401"/>
              <a:gd name="connsiteY6" fmla="*/ 177800 h 2781299"/>
              <a:gd name="connsiteX7" fmla="*/ 152400 w 3962401"/>
              <a:gd name="connsiteY7" fmla="*/ 177800 h 2781299"/>
              <a:gd name="connsiteX8" fmla="*/ 152400 w 3962401"/>
              <a:gd name="connsiteY8" fmla="*/ 330200 h 2781299"/>
              <a:gd name="connsiteX9" fmla="*/ 0 w 3962401"/>
              <a:gd name="connsiteY9" fmla="*/ 330200 h 2781299"/>
              <a:gd name="connsiteX10" fmla="*/ 0 w 3962401"/>
              <a:gd name="connsiteY10" fmla="*/ 25400 h 2781299"/>
              <a:gd name="connsiteX11" fmla="*/ 3962401 w 3962401"/>
              <a:gd name="connsiteY11" fmla="*/ 25402 h 2781299"/>
              <a:gd name="connsiteX12" fmla="*/ 3962401 w 3962401"/>
              <a:gd name="connsiteY12" fmla="*/ 177802 h 2781299"/>
              <a:gd name="connsiteX13" fmla="*/ 3733801 w 3962401"/>
              <a:gd name="connsiteY13" fmla="*/ 177802 h 2781299"/>
              <a:gd name="connsiteX14" fmla="*/ 3733801 w 3962401"/>
              <a:gd name="connsiteY14" fmla="*/ 2387598 h 2781299"/>
              <a:gd name="connsiteX15" fmla="*/ 3733800 w 3962401"/>
              <a:gd name="connsiteY15" fmla="*/ 2540001 h 2781299"/>
              <a:gd name="connsiteX16" fmla="*/ 1143000 w 3962401"/>
              <a:gd name="connsiteY16" fmla="*/ 2540000 h 2781299"/>
              <a:gd name="connsiteX17" fmla="*/ 228600 w 3962401"/>
              <a:gd name="connsiteY17" fmla="*/ 2540000 h 2781299"/>
              <a:gd name="connsiteX0" fmla="*/ 1143000 w 3962401"/>
              <a:gd name="connsiteY0" fmla="*/ 2540000 h 2540001"/>
              <a:gd name="connsiteX1" fmla="*/ 3581400 w 3962401"/>
              <a:gd name="connsiteY1" fmla="*/ 2387599 h 2540001"/>
              <a:gd name="connsiteX2" fmla="*/ 3581401 w 3962401"/>
              <a:gd name="connsiteY2" fmla="*/ 177802 h 2540001"/>
              <a:gd name="connsiteX3" fmla="*/ 1676400 w 3962401"/>
              <a:gd name="connsiteY3" fmla="*/ 177800 h 2540001"/>
              <a:gd name="connsiteX4" fmla="*/ 1676400 w 3962401"/>
              <a:gd name="connsiteY4" fmla="*/ 330200 h 2540001"/>
              <a:gd name="connsiteX5" fmla="*/ 1524000 w 3962401"/>
              <a:gd name="connsiteY5" fmla="*/ 330200 h 2540001"/>
              <a:gd name="connsiteX6" fmla="*/ 1524000 w 3962401"/>
              <a:gd name="connsiteY6" fmla="*/ 177800 h 2540001"/>
              <a:gd name="connsiteX7" fmla="*/ 152400 w 3962401"/>
              <a:gd name="connsiteY7" fmla="*/ 177800 h 2540001"/>
              <a:gd name="connsiteX8" fmla="*/ 152400 w 3962401"/>
              <a:gd name="connsiteY8" fmla="*/ 330200 h 2540001"/>
              <a:gd name="connsiteX9" fmla="*/ 0 w 3962401"/>
              <a:gd name="connsiteY9" fmla="*/ 330200 h 2540001"/>
              <a:gd name="connsiteX10" fmla="*/ 0 w 3962401"/>
              <a:gd name="connsiteY10" fmla="*/ 25400 h 2540001"/>
              <a:gd name="connsiteX11" fmla="*/ 3962401 w 3962401"/>
              <a:gd name="connsiteY11" fmla="*/ 25402 h 2540001"/>
              <a:gd name="connsiteX12" fmla="*/ 3962401 w 3962401"/>
              <a:gd name="connsiteY12" fmla="*/ 177802 h 2540001"/>
              <a:gd name="connsiteX13" fmla="*/ 3733801 w 3962401"/>
              <a:gd name="connsiteY13" fmla="*/ 177802 h 2540001"/>
              <a:gd name="connsiteX14" fmla="*/ 3733801 w 3962401"/>
              <a:gd name="connsiteY14" fmla="*/ 2387598 h 2540001"/>
              <a:gd name="connsiteX15" fmla="*/ 3733800 w 3962401"/>
              <a:gd name="connsiteY15" fmla="*/ 2540001 h 2540001"/>
              <a:gd name="connsiteX16" fmla="*/ 1143000 w 3962401"/>
              <a:gd name="connsiteY16" fmla="*/ 2540000 h 2540001"/>
              <a:gd name="connsiteX0" fmla="*/ 3733800 w 3962401"/>
              <a:gd name="connsiteY0" fmla="*/ 2540001 h 2540001"/>
              <a:gd name="connsiteX1" fmla="*/ 3581400 w 3962401"/>
              <a:gd name="connsiteY1" fmla="*/ 2387599 h 2540001"/>
              <a:gd name="connsiteX2" fmla="*/ 3581401 w 3962401"/>
              <a:gd name="connsiteY2" fmla="*/ 177802 h 2540001"/>
              <a:gd name="connsiteX3" fmla="*/ 1676400 w 3962401"/>
              <a:gd name="connsiteY3" fmla="*/ 177800 h 2540001"/>
              <a:gd name="connsiteX4" fmla="*/ 1676400 w 3962401"/>
              <a:gd name="connsiteY4" fmla="*/ 330200 h 2540001"/>
              <a:gd name="connsiteX5" fmla="*/ 1524000 w 3962401"/>
              <a:gd name="connsiteY5" fmla="*/ 330200 h 2540001"/>
              <a:gd name="connsiteX6" fmla="*/ 1524000 w 3962401"/>
              <a:gd name="connsiteY6" fmla="*/ 177800 h 2540001"/>
              <a:gd name="connsiteX7" fmla="*/ 152400 w 3962401"/>
              <a:gd name="connsiteY7" fmla="*/ 177800 h 2540001"/>
              <a:gd name="connsiteX8" fmla="*/ 152400 w 3962401"/>
              <a:gd name="connsiteY8" fmla="*/ 330200 h 2540001"/>
              <a:gd name="connsiteX9" fmla="*/ 0 w 3962401"/>
              <a:gd name="connsiteY9" fmla="*/ 330200 h 2540001"/>
              <a:gd name="connsiteX10" fmla="*/ 0 w 3962401"/>
              <a:gd name="connsiteY10" fmla="*/ 25400 h 2540001"/>
              <a:gd name="connsiteX11" fmla="*/ 3962401 w 3962401"/>
              <a:gd name="connsiteY11" fmla="*/ 25402 h 2540001"/>
              <a:gd name="connsiteX12" fmla="*/ 3962401 w 3962401"/>
              <a:gd name="connsiteY12" fmla="*/ 177802 h 2540001"/>
              <a:gd name="connsiteX13" fmla="*/ 3733801 w 3962401"/>
              <a:gd name="connsiteY13" fmla="*/ 177802 h 2540001"/>
              <a:gd name="connsiteX14" fmla="*/ 3733801 w 3962401"/>
              <a:gd name="connsiteY14" fmla="*/ 2387598 h 2540001"/>
              <a:gd name="connsiteX15" fmla="*/ 3733800 w 3962401"/>
              <a:gd name="connsiteY15" fmla="*/ 2540001 h 2540001"/>
              <a:gd name="connsiteX0" fmla="*/ 3733801 w 3962401"/>
              <a:gd name="connsiteY0" fmla="*/ 2387598 h 2755898"/>
              <a:gd name="connsiteX1" fmla="*/ 3581400 w 3962401"/>
              <a:gd name="connsiteY1" fmla="*/ 2387599 h 2755898"/>
              <a:gd name="connsiteX2" fmla="*/ 3581401 w 3962401"/>
              <a:gd name="connsiteY2" fmla="*/ 177802 h 2755898"/>
              <a:gd name="connsiteX3" fmla="*/ 1676400 w 3962401"/>
              <a:gd name="connsiteY3" fmla="*/ 177800 h 2755898"/>
              <a:gd name="connsiteX4" fmla="*/ 1676400 w 3962401"/>
              <a:gd name="connsiteY4" fmla="*/ 330200 h 2755898"/>
              <a:gd name="connsiteX5" fmla="*/ 1524000 w 3962401"/>
              <a:gd name="connsiteY5" fmla="*/ 330200 h 2755898"/>
              <a:gd name="connsiteX6" fmla="*/ 1524000 w 3962401"/>
              <a:gd name="connsiteY6" fmla="*/ 177800 h 2755898"/>
              <a:gd name="connsiteX7" fmla="*/ 152400 w 3962401"/>
              <a:gd name="connsiteY7" fmla="*/ 177800 h 2755898"/>
              <a:gd name="connsiteX8" fmla="*/ 152400 w 3962401"/>
              <a:gd name="connsiteY8" fmla="*/ 330200 h 2755898"/>
              <a:gd name="connsiteX9" fmla="*/ 0 w 3962401"/>
              <a:gd name="connsiteY9" fmla="*/ 330200 h 2755898"/>
              <a:gd name="connsiteX10" fmla="*/ 0 w 3962401"/>
              <a:gd name="connsiteY10" fmla="*/ 25400 h 2755898"/>
              <a:gd name="connsiteX11" fmla="*/ 3962401 w 3962401"/>
              <a:gd name="connsiteY11" fmla="*/ 25402 h 2755898"/>
              <a:gd name="connsiteX12" fmla="*/ 3962401 w 3962401"/>
              <a:gd name="connsiteY12" fmla="*/ 177802 h 2755898"/>
              <a:gd name="connsiteX13" fmla="*/ 3733801 w 3962401"/>
              <a:gd name="connsiteY13" fmla="*/ 177802 h 2755898"/>
              <a:gd name="connsiteX14" fmla="*/ 3733801 w 3962401"/>
              <a:gd name="connsiteY14" fmla="*/ 2387598 h 2755898"/>
              <a:gd name="connsiteX0" fmla="*/ 3733801 w 3962401"/>
              <a:gd name="connsiteY0" fmla="*/ 2387598 h 2387598"/>
              <a:gd name="connsiteX1" fmla="*/ 3581401 w 3962401"/>
              <a:gd name="connsiteY1" fmla="*/ 177802 h 2387598"/>
              <a:gd name="connsiteX2" fmla="*/ 1676400 w 3962401"/>
              <a:gd name="connsiteY2" fmla="*/ 177800 h 2387598"/>
              <a:gd name="connsiteX3" fmla="*/ 1676400 w 3962401"/>
              <a:gd name="connsiteY3" fmla="*/ 330200 h 2387598"/>
              <a:gd name="connsiteX4" fmla="*/ 1524000 w 3962401"/>
              <a:gd name="connsiteY4" fmla="*/ 330200 h 2387598"/>
              <a:gd name="connsiteX5" fmla="*/ 1524000 w 3962401"/>
              <a:gd name="connsiteY5" fmla="*/ 177800 h 2387598"/>
              <a:gd name="connsiteX6" fmla="*/ 152400 w 3962401"/>
              <a:gd name="connsiteY6" fmla="*/ 177800 h 2387598"/>
              <a:gd name="connsiteX7" fmla="*/ 152400 w 3962401"/>
              <a:gd name="connsiteY7" fmla="*/ 330200 h 2387598"/>
              <a:gd name="connsiteX8" fmla="*/ 0 w 3962401"/>
              <a:gd name="connsiteY8" fmla="*/ 330200 h 2387598"/>
              <a:gd name="connsiteX9" fmla="*/ 0 w 3962401"/>
              <a:gd name="connsiteY9" fmla="*/ 25400 h 2387598"/>
              <a:gd name="connsiteX10" fmla="*/ 3962401 w 3962401"/>
              <a:gd name="connsiteY10" fmla="*/ 25402 h 2387598"/>
              <a:gd name="connsiteX11" fmla="*/ 3962401 w 3962401"/>
              <a:gd name="connsiteY11" fmla="*/ 177802 h 2387598"/>
              <a:gd name="connsiteX12" fmla="*/ 3733801 w 3962401"/>
              <a:gd name="connsiteY12" fmla="*/ 177802 h 2387598"/>
              <a:gd name="connsiteX13" fmla="*/ 3733801 w 3962401"/>
              <a:gd name="connsiteY13" fmla="*/ 2387598 h 2387598"/>
              <a:gd name="connsiteX0" fmla="*/ 3733801 w 3962401"/>
              <a:gd name="connsiteY0" fmla="*/ 177802 h 330200"/>
              <a:gd name="connsiteX1" fmla="*/ 3581401 w 3962401"/>
              <a:gd name="connsiteY1" fmla="*/ 177802 h 330200"/>
              <a:gd name="connsiteX2" fmla="*/ 1676400 w 3962401"/>
              <a:gd name="connsiteY2" fmla="*/ 177800 h 330200"/>
              <a:gd name="connsiteX3" fmla="*/ 1676400 w 3962401"/>
              <a:gd name="connsiteY3" fmla="*/ 330200 h 330200"/>
              <a:gd name="connsiteX4" fmla="*/ 1524000 w 3962401"/>
              <a:gd name="connsiteY4" fmla="*/ 330200 h 330200"/>
              <a:gd name="connsiteX5" fmla="*/ 1524000 w 3962401"/>
              <a:gd name="connsiteY5" fmla="*/ 177800 h 330200"/>
              <a:gd name="connsiteX6" fmla="*/ 152400 w 3962401"/>
              <a:gd name="connsiteY6" fmla="*/ 177800 h 330200"/>
              <a:gd name="connsiteX7" fmla="*/ 152400 w 3962401"/>
              <a:gd name="connsiteY7" fmla="*/ 330200 h 330200"/>
              <a:gd name="connsiteX8" fmla="*/ 0 w 3962401"/>
              <a:gd name="connsiteY8" fmla="*/ 330200 h 330200"/>
              <a:gd name="connsiteX9" fmla="*/ 0 w 3962401"/>
              <a:gd name="connsiteY9" fmla="*/ 25400 h 330200"/>
              <a:gd name="connsiteX10" fmla="*/ 3962401 w 3962401"/>
              <a:gd name="connsiteY10" fmla="*/ 25402 h 330200"/>
              <a:gd name="connsiteX11" fmla="*/ 3962401 w 3962401"/>
              <a:gd name="connsiteY11" fmla="*/ 177802 h 330200"/>
              <a:gd name="connsiteX12" fmla="*/ 3733801 w 3962401"/>
              <a:gd name="connsiteY12" fmla="*/ 177802 h 330200"/>
              <a:gd name="connsiteX0" fmla="*/ 3733801 w 3962401"/>
              <a:gd name="connsiteY0" fmla="*/ 177802 h 330200"/>
              <a:gd name="connsiteX1" fmla="*/ 3581401 w 3962401"/>
              <a:gd name="connsiteY1" fmla="*/ 177802 h 330200"/>
              <a:gd name="connsiteX2" fmla="*/ 1676400 w 3962401"/>
              <a:gd name="connsiteY2" fmla="*/ 177800 h 330200"/>
              <a:gd name="connsiteX3" fmla="*/ 1676400 w 3962401"/>
              <a:gd name="connsiteY3" fmla="*/ 330200 h 330200"/>
              <a:gd name="connsiteX4" fmla="*/ 1524000 w 3962401"/>
              <a:gd name="connsiteY4" fmla="*/ 330200 h 330200"/>
              <a:gd name="connsiteX5" fmla="*/ 1524000 w 3962401"/>
              <a:gd name="connsiteY5" fmla="*/ 177800 h 330200"/>
              <a:gd name="connsiteX6" fmla="*/ 152400 w 3962401"/>
              <a:gd name="connsiteY6" fmla="*/ 330200 h 330200"/>
              <a:gd name="connsiteX7" fmla="*/ 0 w 3962401"/>
              <a:gd name="connsiteY7" fmla="*/ 330200 h 330200"/>
              <a:gd name="connsiteX8" fmla="*/ 0 w 3962401"/>
              <a:gd name="connsiteY8" fmla="*/ 25400 h 330200"/>
              <a:gd name="connsiteX9" fmla="*/ 3962401 w 3962401"/>
              <a:gd name="connsiteY9" fmla="*/ 25402 h 330200"/>
              <a:gd name="connsiteX10" fmla="*/ 3962401 w 3962401"/>
              <a:gd name="connsiteY10" fmla="*/ 177802 h 330200"/>
              <a:gd name="connsiteX11" fmla="*/ 3733801 w 3962401"/>
              <a:gd name="connsiteY11" fmla="*/ 177802 h 330200"/>
              <a:gd name="connsiteX0" fmla="*/ 3733801 w 3962401"/>
              <a:gd name="connsiteY0" fmla="*/ 177802 h 330200"/>
              <a:gd name="connsiteX1" fmla="*/ 3581401 w 3962401"/>
              <a:gd name="connsiteY1" fmla="*/ 177802 h 330200"/>
              <a:gd name="connsiteX2" fmla="*/ 1676400 w 3962401"/>
              <a:gd name="connsiteY2" fmla="*/ 177800 h 330200"/>
              <a:gd name="connsiteX3" fmla="*/ 1676400 w 3962401"/>
              <a:gd name="connsiteY3" fmla="*/ 330200 h 330200"/>
              <a:gd name="connsiteX4" fmla="*/ 1524000 w 3962401"/>
              <a:gd name="connsiteY4" fmla="*/ 330200 h 330200"/>
              <a:gd name="connsiteX5" fmla="*/ 1524000 w 3962401"/>
              <a:gd name="connsiteY5" fmla="*/ 177800 h 330200"/>
              <a:gd name="connsiteX6" fmla="*/ 0 w 3962401"/>
              <a:gd name="connsiteY6" fmla="*/ 330200 h 330200"/>
              <a:gd name="connsiteX7" fmla="*/ 0 w 3962401"/>
              <a:gd name="connsiteY7" fmla="*/ 25400 h 330200"/>
              <a:gd name="connsiteX8" fmla="*/ 3962401 w 3962401"/>
              <a:gd name="connsiteY8" fmla="*/ 25402 h 330200"/>
              <a:gd name="connsiteX9" fmla="*/ 3962401 w 3962401"/>
              <a:gd name="connsiteY9" fmla="*/ 177802 h 330200"/>
              <a:gd name="connsiteX10" fmla="*/ 3733801 w 3962401"/>
              <a:gd name="connsiteY10" fmla="*/ 177802 h 330200"/>
              <a:gd name="connsiteX0" fmla="*/ 3733801 w 3962401"/>
              <a:gd name="connsiteY0" fmla="*/ 177800 h 330198"/>
              <a:gd name="connsiteX1" fmla="*/ 3581401 w 3962401"/>
              <a:gd name="connsiteY1" fmla="*/ 177800 h 330198"/>
              <a:gd name="connsiteX2" fmla="*/ 1676400 w 3962401"/>
              <a:gd name="connsiteY2" fmla="*/ 177798 h 330198"/>
              <a:gd name="connsiteX3" fmla="*/ 1676400 w 3962401"/>
              <a:gd name="connsiteY3" fmla="*/ 330198 h 330198"/>
              <a:gd name="connsiteX4" fmla="*/ 1524000 w 3962401"/>
              <a:gd name="connsiteY4" fmla="*/ 330198 h 330198"/>
              <a:gd name="connsiteX5" fmla="*/ 1524000 w 3962401"/>
              <a:gd name="connsiteY5" fmla="*/ 177798 h 330198"/>
              <a:gd name="connsiteX6" fmla="*/ 0 w 3962401"/>
              <a:gd name="connsiteY6" fmla="*/ 330198 h 330198"/>
              <a:gd name="connsiteX7" fmla="*/ 1600199 w 3962401"/>
              <a:gd name="connsiteY7" fmla="*/ 31956 h 330198"/>
              <a:gd name="connsiteX8" fmla="*/ 3962401 w 3962401"/>
              <a:gd name="connsiteY8" fmla="*/ 25400 h 330198"/>
              <a:gd name="connsiteX9" fmla="*/ 3962401 w 3962401"/>
              <a:gd name="connsiteY9" fmla="*/ 177800 h 330198"/>
              <a:gd name="connsiteX10" fmla="*/ 3733801 w 3962401"/>
              <a:gd name="connsiteY10" fmla="*/ 177800 h 330198"/>
              <a:gd name="connsiteX0" fmla="*/ 2209801 w 2438401"/>
              <a:gd name="connsiteY0" fmla="*/ 177800 h 330198"/>
              <a:gd name="connsiteX1" fmla="*/ 2057401 w 2438401"/>
              <a:gd name="connsiteY1" fmla="*/ 177800 h 330198"/>
              <a:gd name="connsiteX2" fmla="*/ 152400 w 2438401"/>
              <a:gd name="connsiteY2" fmla="*/ 177798 h 330198"/>
              <a:gd name="connsiteX3" fmla="*/ 152400 w 2438401"/>
              <a:gd name="connsiteY3" fmla="*/ 330198 h 330198"/>
              <a:gd name="connsiteX4" fmla="*/ 0 w 2438401"/>
              <a:gd name="connsiteY4" fmla="*/ 330198 h 330198"/>
              <a:gd name="connsiteX5" fmla="*/ 0 w 2438401"/>
              <a:gd name="connsiteY5" fmla="*/ 177798 h 330198"/>
              <a:gd name="connsiteX6" fmla="*/ 76199 w 2438401"/>
              <a:gd name="connsiteY6" fmla="*/ 31956 h 330198"/>
              <a:gd name="connsiteX7" fmla="*/ 2438401 w 2438401"/>
              <a:gd name="connsiteY7" fmla="*/ 25400 h 330198"/>
              <a:gd name="connsiteX8" fmla="*/ 2438401 w 2438401"/>
              <a:gd name="connsiteY8" fmla="*/ 177800 h 330198"/>
              <a:gd name="connsiteX9" fmla="*/ 2209801 w 2438401"/>
              <a:gd name="connsiteY9" fmla="*/ 177800 h 330198"/>
              <a:gd name="connsiteX0" fmla="*/ 2209801 w 2438401"/>
              <a:gd name="connsiteY0" fmla="*/ 177800 h 330198"/>
              <a:gd name="connsiteX1" fmla="*/ 2057401 w 2438401"/>
              <a:gd name="connsiteY1" fmla="*/ 177800 h 330198"/>
              <a:gd name="connsiteX2" fmla="*/ 152400 w 2438401"/>
              <a:gd name="connsiteY2" fmla="*/ 177798 h 330198"/>
              <a:gd name="connsiteX3" fmla="*/ 152400 w 2438401"/>
              <a:gd name="connsiteY3" fmla="*/ 330198 h 330198"/>
              <a:gd name="connsiteX4" fmla="*/ 0 w 2438401"/>
              <a:gd name="connsiteY4" fmla="*/ 330198 h 330198"/>
              <a:gd name="connsiteX5" fmla="*/ 76199 w 2438401"/>
              <a:gd name="connsiteY5" fmla="*/ 31956 h 330198"/>
              <a:gd name="connsiteX6" fmla="*/ 2438401 w 2438401"/>
              <a:gd name="connsiteY6" fmla="*/ 25400 h 330198"/>
              <a:gd name="connsiteX7" fmla="*/ 2438401 w 2438401"/>
              <a:gd name="connsiteY7" fmla="*/ 177800 h 330198"/>
              <a:gd name="connsiteX8" fmla="*/ 2209801 w 2438401"/>
              <a:gd name="connsiteY8" fmla="*/ 177800 h 330198"/>
              <a:gd name="connsiteX0" fmla="*/ 2209801 w 2438401"/>
              <a:gd name="connsiteY0" fmla="*/ 177800 h 330198"/>
              <a:gd name="connsiteX1" fmla="*/ 2057401 w 2438401"/>
              <a:gd name="connsiteY1" fmla="*/ 177800 h 330198"/>
              <a:gd name="connsiteX2" fmla="*/ 152400 w 2438401"/>
              <a:gd name="connsiteY2" fmla="*/ 177798 h 330198"/>
              <a:gd name="connsiteX3" fmla="*/ 152400 w 2438401"/>
              <a:gd name="connsiteY3" fmla="*/ 330198 h 330198"/>
              <a:gd name="connsiteX4" fmla="*/ 0 w 2438401"/>
              <a:gd name="connsiteY4" fmla="*/ 330198 h 330198"/>
              <a:gd name="connsiteX5" fmla="*/ 1447802 w 2438401"/>
              <a:gd name="connsiteY5" fmla="*/ 31957 h 330198"/>
              <a:gd name="connsiteX6" fmla="*/ 2438401 w 2438401"/>
              <a:gd name="connsiteY6" fmla="*/ 25400 h 330198"/>
              <a:gd name="connsiteX7" fmla="*/ 2438401 w 2438401"/>
              <a:gd name="connsiteY7" fmla="*/ 177800 h 330198"/>
              <a:gd name="connsiteX8" fmla="*/ 2209801 w 2438401"/>
              <a:gd name="connsiteY8" fmla="*/ 177800 h 330198"/>
              <a:gd name="connsiteX0" fmla="*/ 2209801 w 2438401"/>
              <a:gd name="connsiteY0" fmla="*/ 177800 h 330198"/>
              <a:gd name="connsiteX1" fmla="*/ 2057401 w 2438401"/>
              <a:gd name="connsiteY1" fmla="*/ 177800 h 330198"/>
              <a:gd name="connsiteX2" fmla="*/ 152400 w 2438401"/>
              <a:gd name="connsiteY2" fmla="*/ 177798 h 330198"/>
              <a:gd name="connsiteX3" fmla="*/ 0 w 2438401"/>
              <a:gd name="connsiteY3" fmla="*/ 330198 h 330198"/>
              <a:gd name="connsiteX4" fmla="*/ 1447802 w 2438401"/>
              <a:gd name="connsiteY4" fmla="*/ 31957 h 330198"/>
              <a:gd name="connsiteX5" fmla="*/ 2438401 w 2438401"/>
              <a:gd name="connsiteY5" fmla="*/ 25400 h 330198"/>
              <a:gd name="connsiteX6" fmla="*/ 2438401 w 2438401"/>
              <a:gd name="connsiteY6" fmla="*/ 177800 h 330198"/>
              <a:gd name="connsiteX7" fmla="*/ 2209801 w 2438401"/>
              <a:gd name="connsiteY7" fmla="*/ 177800 h 330198"/>
              <a:gd name="connsiteX0" fmla="*/ 2057401 w 2286001"/>
              <a:gd name="connsiteY0" fmla="*/ 177800 h 177800"/>
              <a:gd name="connsiteX1" fmla="*/ 1905001 w 2286001"/>
              <a:gd name="connsiteY1" fmla="*/ 177800 h 177800"/>
              <a:gd name="connsiteX2" fmla="*/ 0 w 2286001"/>
              <a:gd name="connsiteY2" fmla="*/ 177798 h 177800"/>
              <a:gd name="connsiteX3" fmla="*/ 1295402 w 2286001"/>
              <a:gd name="connsiteY3" fmla="*/ 31957 h 177800"/>
              <a:gd name="connsiteX4" fmla="*/ 2286001 w 2286001"/>
              <a:gd name="connsiteY4" fmla="*/ 25400 h 177800"/>
              <a:gd name="connsiteX5" fmla="*/ 2286001 w 2286001"/>
              <a:gd name="connsiteY5" fmla="*/ 177800 h 177800"/>
              <a:gd name="connsiteX6" fmla="*/ 2057401 w 2286001"/>
              <a:gd name="connsiteY6" fmla="*/ 177800 h 177800"/>
              <a:gd name="connsiteX0" fmla="*/ 838199 w 1066799"/>
              <a:gd name="connsiteY0" fmla="*/ 177800 h 184357"/>
              <a:gd name="connsiteX1" fmla="*/ 685799 w 1066799"/>
              <a:gd name="connsiteY1" fmla="*/ 177800 h 184357"/>
              <a:gd name="connsiteX2" fmla="*/ 0 w 1066799"/>
              <a:gd name="connsiteY2" fmla="*/ 184357 h 184357"/>
              <a:gd name="connsiteX3" fmla="*/ 76200 w 1066799"/>
              <a:gd name="connsiteY3" fmla="*/ 31957 h 184357"/>
              <a:gd name="connsiteX4" fmla="*/ 1066799 w 1066799"/>
              <a:gd name="connsiteY4" fmla="*/ 25400 h 184357"/>
              <a:gd name="connsiteX5" fmla="*/ 1066799 w 1066799"/>
              <a:gd name="connsiteY5" fmla="*/ 177800 h 184357"/>
              <a:gd name="connsiteX6" fmla="*/ 838199 w 1066799"/>
              <a:gd name="connsiteY6" fmla="*/ 177800 h 184357"/>
              <a:gd name="connsiteX0" fmla="*/ 762000 w 990600"/>
              <a:gd name="connsiteY0" fmla="*/ 177800 h 228600"/>
              <a:gd name="connsiteX1" fmla="*/ 609600 w 990600"/>
              <a:gd name="connsiteY1" fmla="*/ 177800 h 228600"/>
              <a:gd name="connsiteX2" fmla="*/ 0 w 990600"/>
              <a:gd name="connsiteY2" fmla="*/ 228600 h 228600"/>
              <a:gd name="connsiteX3" fmla="*/ 1 w 990600"/>
              <a:gd name="connsiteY3" fmla="*/ 31957 h 228600"/>
              <a:gd name="connsiteX4" fmla="*/ 990600 w 990600"/>
              <a:gd name="connsiteY4" fmla="*/ 25400 h 228600"/>
              <a:gd name="connsiteX5" fmla="*/ 990600 w 990600"/>
              <a:gd name="connsiteY5" fmla="*/ 177800 h 228600"/>
              <a:gd name="connsiteX6" fmla="*/ 762000 w 990600"/>
              <a:gd name="connsiteY6" fmla="*/ 177800 h 228600"/>
              <a:gd name="connsiteX0" fmla="*/ 762000 w 990600"/>
              <a:gd name="connsiteY0" fmla="*/ 177800 h 228600"/>
              <a:gd name="connsiteX1" fmla="*/ 609600 w 990600"/>
              <a:gd name="connsiteY1" fmla="*/ 177800 h 228600"/>
              <a:gd name="connsiteX2" fmla="*/ 0 w 990600"/>
              <a:gd name="connsiteY2" fmla="*/ 228600 h 228600"/>
              <a:gd name="connsiteX3" fmla="*/ 1 w 990600"/>
              <a:gd name="connsiteY3" fmla="*/ 31957 h 228600"/>
              <a:gd name="connsiteX4" fmla="*/ 990600 w 990600"/>
              <a:gd name="connsiteY4" fmla="*/ 25400 h 228600"/>
              <a:gd name="connsiteX5" fmla="*/ 990600 w 990600"/>
              <a:gd name="connsiteY5" fmla="*/ 228599 h 228600"/>
              <a:gd name="connsiteX6" fmla="*/ 762000 w 990600"/>
              <a:gd name="connsiteY6" fmla="*/ 177800 h 228600"/>
              <a:gd name="connsiteX0" fmla="*/ 990600 w 990600"/>
              <a:gd name="connsiteY0" fmla="*/ 228599 h 228600"/>
              <a:gd name="connsiteX1" fmla="*/ 609600 w 990600"/>
              <a:gd name="connsiteY1" fmla="*/ 177800 h 228600"/>
              <a:gd name="connsiteX2" fmla="*/ 0 w 990600"/>
              <a:gd name="connsiteY2" fmla="*/ 228600 h 228600"/>
              <a:gd name="connsiteX3" fmla="*/ 1 w 990600"/>
              <a:gd name="connsiteY3" fmla="*/ 31957 h 228600"/>
              <a:gd name="connsiteX4" fmla="*/ 990600 w 990600"/>
              <a:gd name="connsiteY4" fmla="*/ 25400 h 228600"/>
              <a:gd name="connsiteX5" fmla="*/ 990600 w 990600"/>
              <a:gd name="connsiteY5" fmla="*/ 228599 h 228600"/>
              <a:gd name="connsiteX0" fmla="*/ 990600 w 990600"/>
              <a:gd name="connsiteY0" fmla="*/ 228599 h 228600"/>
              <a:gd name="connsiteX1" fmla="*/ 0 w 990600"/>
              <a:gd name="connsiteY1" fmla="*/ 228600 h 228600"/>
              <a:gd name="connsiteX2" fmla="*/ 1 w 990600"/>
              <a:gd name="connsiteY2" fmla="*/ 31957 h 228600"/>
              <a:gd name="connsiteX3" fmla="*/ 990600 w 990600"/>
              <a:gd name="connsiteY3" fmla="*/ 25400 h 228600"/>
              <a:gd name="connsiteX4" fmla="*/ 990600 w 990600"/>
              <a:gd name="connsiteY4" fmla="*/ 228599 h 228600"/>
              <a:gd name="connsiteX0" fmla="*/ 990600 w 990600"/>
              <a:gd name="connsiteY0" fmla="*/ 222042 h 222043"/>
              <a:gd name="connsiteX1" fmla="*/ 0 w 990600"/>
              <a:gd name="connsiteY1" fmla="*/ 222043 h 222043"/>
              <a:gd name="connsiteX2" fmla="*/ 1 w 990600"/>
              <a:gd name="connsiteY2" fmla="*/ 25400 h 222043"/>
              <a:gd name="connsiteX3" fmla="*/ 990600 w 990600"/>
              <a:gd name="connsiteY3" fmla="*/ 18843 h 222043"/>
              <a:gd name="connsiteX4" fmla="*/ 990600 w 990600"/>
              <a:gd name="connsiteY4" fmla="*/ 222042 h 222043"/>
              <a:gd name="connsiteX0" fmla="*/ 990600 w 990600"/>
              <a:gd name="connsiteY0" fmla="*/ 203199 h 203200"/>
              <a:gd name="connsiteX1" fmla="*/ 0 w 990600"/>
              <a:gd name="connsiteY1" fmla="*/ 203200 h 203200"/>
              <a:gd name="connsiteX2" fmla="*/ 1 w 990600"/>
              <a:gd name="connsiteY2" fmla="*/ 6557 h 203200"/>
              <a:gd name="connsiteX3" fmla="*/ 990600 w 990600"/>
              <a:gd name="connsiteY3" fmla="*/ 0 h 203200"/>
              <a:gd name="connsiteX4" fmla="*/ 990600 w 990600"/>
              <a:gd name="connsiteY4" fmla="*/ 203199 h 203200"/>
              <a:gd name="connsiteX0" fmla="*/ 990600 w 990600"/>
              <a:gd name="connsiteY0" fmla="*/ 381000 h 381000"/>
              <a:gd name="connsiteX1" fmla="*/ 0 w 990600"/>
              <a:gd name="connsiteY1" fmla="*/ 203200 h 381000"/>
              <a:gd name="connsiteX2" fmla="*/ 1 w 990600"/>
              <a:gd name="connsiteY2" fmla="*/ 6557 h 381000"/>
              <a:gd name="connsiteX3" fmla="*/ 990600 w 990600"/>
              <a:gd name="connsiteY3" fmla="*/ 0 h 381000"/>
              <a:gd name="connsiteX4" fmla="*/ 990600 w 990600"/>
              <a:gd name="connsiteY4" fmla="*/ 381000 h 381000"/>
              <a:gd name="connsiteX0" fmla="*/ 990600 w 990600"/>
              <a:gd name="connsiteY0" fmla="*/ 381000 h 381000"/>
              <a:gd name="connsiteX1" fmla="*/ 0 w 990600"/>
              <a:gd name="connsiteY1" fmla="*/ 381000 h 381000"/>
              <a:gd name="connsiteX2" fmla="*/ 1 w 990600"/>
              <a:gd name="connsiteY2" fmla="*/ 6557 h 381000"/>
              <a:gd name="connsiteX3" fmla="*/ 990600 w 990600"/>
              <a:gd name="connsiteY3" fmla="*/ 0 h 381000"/>
              <a:gd name="connsiteX4" fmla="*/ 990600 w 990600"/>
              <a:gd name="connsiteY4" fmla="*/ 381000 h 381000"/>
              <a:gd name="connsiteX0" fmla="*/ 990600 w 990600"/>
              <a:gd name="connsiteY0" fmla="*/ 374443 h 374443"/>
              <a:gd name="connsiteX1" fmla="*/ 0 w 990600"/>
              <a:gd name="connsiteY1" fmla="*/ 374443 h 374443"/>
              <a:gd name="connsiteX2" fmla="*/ 1 w 990600"/>
              <a:gd name="connsiteY2" fmla="*/ 0 h 374443"/>
              <a:gd name="connsiteX3" fmla="*/ 990600 w 990600"/>
              <a:gd name="connsiteY3" fmla="*/ 107743 h 374443"/>
              <a:gd name="connsiteX4" fmla="*/ 990600 w 990600"/>
              <a:gd name="connsiteY4" fmla="*/ 374443 h 374443"/>
              <a:gd name="connsiteX0" fmla="*/ 990600 w 990600"/>
              <a:gd name="connsiteY0" fmla="*/ 260145 h 374443"/>
              <a:gd name="connsiteX1" fmla="*/ 0 w 990600"/>
              <a:gd name="connsiteY1" fmla="*/ 374443 h 374443"/>
              <a:gd name="connsiteX2" fmla="*/ 1 w 990600"/>
              <a:gd name="connsiteY2" fmla="*/ 0 h 374443"/>
              <a:gd name="connsiteX3" fmla="*/ 990600 w 990600"/>
              <a:gd name="connsiteY3" fmla="*/ 107743 h 374443"/>
              <a:gd name="connsiteX4" fmla="*/ 990600 w 990600"/>
              <a:gd name="connsiteY4" fmla="*/ 260145 h 374443"/>
              <a:gd name="connsiteX0" fmla="*/ 990600 w 990600"/>
              <a:gd name="connsiteY0" fmla="*/ 260145 h 260145"/>
              <a:gd name="connsiteX1" fmla="*/ 0 w 990600"/>
              <a:gd name="connsiteY1" fmla="*/ 260145 h 260145"/>
              <a:gd name="connsiteX2" fmla="*/ 1 w 990600"/>
              <a:gd name="connsiteY2" fmla="*/ 0 h 260145"/>
              <a:gd name="connsiteX3" fmla="*/ 990600 w 990600"/>
              <a:gd name="connsiteY3" fmla="*/ 107743 h 260145"/>
              <a:gd name="connsiteX4" fmla="*/ 990600 w 990600"/>
              <a:gd name="connsiteY4" fmla="*/ 260145 h 260145"/>
              <a:gd name="connsiteX0" fmla="*/ 990600 w 990600"/>
              <a:gd name="connsiteY0" fmla="*/ 152402 h 152402"/>
              <a:gd name="connsiteX1" fmla="*/ 0 w 990600"/>
              <a:gd name="connsiteY1" fmla="*/ 152402 h 152402"/>
              <a:gd name="connsiteX2" fmla="*/ 31955 w 990600"/>
              <a:gd name="connsiteY2" fmla="*/ 2 h 152402"/>
              <a:gd name="connsiteX3" fmla="*/ 990600 w 990600"/>
              <a:gd name="connsiteY3" fmla="*/ 0 h 152402"/>
              <a:gd name="connsiteX4" fmla="*/ 990600 w 990600"/>
              <a:gd name="connsiteY4" fmla="*/ 152402 h 152402"/>
              <a:gd name="connsiteX0" fmla="*/ 958645 w 958645"/>
              <a:gd name="connsiteY0" fmla="*/ 152402 h 152402"/>
              <a:gd name="connsiteX1" fmla="*/ 0 w 958645"/>
              <a:gd name="connsiteY1" fmla="*/ 152399 h 152402"/>
              <a:gd name="connsiteX2" fmla="*/ 0 w 958645"/>
              <a:gd name="connsiteY2" fmla="*/ 2 h 152402"/>
              <a:gd name="connsiteX3" fmla="*/ 958645 w 958645"/>
              <a:gd name="connsiteY3" fmla="*/ 0 h 152402"/>
              <a:gd name="connsiteX4" fmla="*/ 958645 w 958645"/>
              <a:gd name="connsiteY4" fmla="*/ 152402 h 152402"/>
              <a:gd name="connsiteX0" fmla="*/ 1022555 w 1022555"/>
              <a:gd name="connsiteY0" fmla="*/ 152402 h 152402"/>
              <a:gd name="connsiteX1" fmla="*/ 63910 w 1022555"/>
              <a:gd name="connsiteY1" fmla="*/ 152399 h 152402"/>
              <a:gd name="connsiteX2" fmla="*/ 0 w 1022555"/>
              <a:gd name="connsiteY2" fmla="*/ 0 h 152402"/>
              <a:gd name="connsiteX3" fmla="*/ 63910 w 1022555"/>
              <a:gd name="connsiteY3" fmla="*/ 2 h 152402"/>
              <a:gd name="connsiteX4" fmla="*/ 1022555 w 1022555"/>
              <a:gd name="connsiteY4" fmla="*/ 0 h 152402"/>
              <a:gd name="connsiteX5" fmla="*/ 1022555 w 1022555"/>
              <a:gd name="connsiteY5" fmla="*/ 152402 h 152402"/>
              <a:gd name="connsiteX0" fmla="*/ 1022555 w 1022555"/>
              <a:gd name="connsiteY0" fmla="*/ 152402 h 152403"/>
              <a:gd name="connsiteX1" fmla="*/ 63910 w 1022555"/>
              <a:gd name="connsiteY1" fmla="*/ 152399 h 152403"/>
              <a:gd name="connsiteX2" fmla="*/ 1 w 1022555"/>
              <a:gd name="connsiteY2" fmla="*/ 152403 h 152403"/>
              <a:gd name="connsiteX3" fmla="*/ 0 w 1022555"/>
              <a:gd name="connsiteY3" fmla="*/ 0 h 152403"/>
              <a:gd name="connsiteX4" fmla="*/ 63910 w 1022555"/>
              <a:gd name="connsiteY4" fmla="*/ 2 h 152403"/>
              <a:gd name="connsiteX5" fmla="*/ 1022555 w 1022555"/>
              <a:gd name="connsiteY5" fmla="*/ 0 h 152403"/>
              <a:gd name="connsiteX6" fmla="*/ 1022555 w 1022555"/>
              <a:gd name="connsiteY6" fmla="*/ 152402 h 152403"/>
              <a:gd name="connsiteX0" fmla="*/ 1022555 w 1022555"/>
              <a:gd name="connsiteY0" fmla="*/ 152402 h 533400"/>
              <a:gd name="connsiteX1" fmla="*/ 63910 w 1022555"/>
              <a:gd name="connsiteY1" fmla="*/ 152399 h 533400"/>
              <a:gd name="connsiteX2" fmla="*/ 63910 w 1022555"/>
              <a:gd name="connsiteY2" fmla="*/ 533400 h 533400"/>
              <a:gd name="connsiteX3" fmla="*/ 1 w 1022555"/>
              <a:gd name="connsiteY3" fmla="*/ 152403 h 533400"/>
              <a:gd name="connsiteX4" fmla="*/ 0 w 1022555"/>
              <a:gd name="connsiteY4" fmla="*/ 0 h 533400"/>
              <a:gd name="connsiteX5" fmla="*/ 63910 w 1022555"/>
              <a:gd name="connsiteY5" fmla="*/ 2 h 533400"/>
              <a:gd name="connsiteX6" fmla="*/ 1022555 w 1022555"/>
              <a:gd name="connsiteY6" fmla="*/ 0 h 533400"/>
              <a:gd name="connsiteX7" fmla="*/ 1022555 w 1022555"/>
              <a:gd name="connsiteY7" fmla="*/ 152402 h 533400"/>
              <a:gd name="connsiteX0" fmla="*/ 1022555 w 1022555"/>
              <a:gd name="connsiteY0" fmla="*/ 152402 h 533402"/>
              <a:gd name="connsiteX1" fmla="*/ 63910 w 1022555"/>
              <a:gd name="connsiteY1" fmla="*/ 152399 h 533402"/>
              <a:gd name="connsiteX2" fmla="*/ 63910 w 1022555"/>
              <a:gd name="connsiteY2" fmla="*/ 533400 h 533402"/>
              <a:gd name="connsiteX3" fmla="*/ 1 w 1022555"/>
              <a:gd name="connsiteY3" fmla="*/ 533402 h 533402"/>
              <a:gd name="connsiteX4" fmla="*/ 1 w 1022555"/>
              <a:gd name="connsiteY4" fmla="*/ 152403 h 533402"/>
              <a:gd name="connsiteX5" fmla="*/ 0 w 1022555"/>
              <a:gd name="connsiteY5" fmla="*/ 0 h 533402"/>
              <a:gd name="connsiteX6" fmla="*/ 63910 w 1022555"/>
              <a:gd name="connsiteY6" fmla="*/ 2 h 533402"/>
              <a:gd name="connsiteX7" fmla="*/ 1022555 w 1022555"/>
              <a:gd name="connsiteY7" fmla="*/ 0 h 533402"/>
              <a:gd name="connsiteX8" fmla="*/ 1022555 w 1022555"/>
              <a:gd name="connsiteY8" fmla="*/ 152402 h 533402"/>
              <a:gd name="connsiteX0" fmla="*/ 1022555 w 1022555"/>
              <a:gd name="connsiteY0" fmla="*/ 457200 h 838200"/>
              <a:gd name="connsiteX1" fmla="*/ 63910 w 1022555"/>
              <a:gd name="connsiteY1" fmla="*/ 457197 h 838200"/>
              <a:gd name="connsiteX2" fmla="*/ 63910 w 1022555"/>
              <a:gd name="connsiteY2" fmla="*/ 838198 h 838200"/>
              <a:gd name="connsiteX3" fmla="*/ 1 w 1022555"/>
              <a:gd name="connsiteY3" fmla="*/ 838200 h 838200"/>
              <a:gd name="connsiteX4" fmla="*/ 1 w 1022555"/>
              <a:gd name="connsiteY4" fmla="*/ 457201 h 838200"/>
              <a:gd name="connsiteX5" fmla="*/ 0 w 1022555"/>
              <a:gd name="connsiteY5" fmla="*/ 304798 h 838200"/>
              <a:gd name="connsiteX6" fmla="*/ 63910 w 1022555"/>
              <a:gd name="connsiteY6" fmla="*/ 0 h 838200"/>
              <a:gd name="connsiteX7" fmla="*/ 63910 w 1022555"/>
              <a:gd name="connsiteY7" fmla="*/ 304800 h 838200"/>
              <a:gd name="connsiteX8" fmla="*/ 1022555 w 1022555"/>
              <a:gd name="connsiteY8" fmla="*/ 304798 h 838200"/>
              <a:gd name="connsiteX9" fmla="*/ 1022555 w 1022555"/>
              <a:gd name="connsiteY9" fmla="*/ 457200 h 838200"/>
              <a:gd name="connsiteX0" fmla="*/ 1022555 w 1022555"/>
              <a:gd name="connsiteY0" fmla="*/ 457203 h 838203"/>
              <a:gd name="connsiteX1" fmla="*/ 63910 w 1022555"/>
              <a:gd name="connsiteY1" fmla="*/ 457200 h 838203"/>
              <a:gd name="connsiteX2" fmla="*/ 63910 w 1022555"/>
              <a:gd name="connsiteY2" fmla="*/ 838201 h 838203"/>
              <a:gd name="connsiteX3" fmla="*/ 1 w 1022555"/>
              <a:gd name="connsiteY3" fmla="*/ 838203 h 838203"/>
              <a:gd name="connsiteX4" fmla="*/ 1 w 1022555"/>
              <a:gd name="connsiteY4" fmla="*/ 457204 h 838203"/>
              <a:gd name="connsiteX5" fmla="*/ 0 w 1022555"/>
              <a:gd name="connsiteY5" fmla="*/ 304801 h 838203"/>
              <a:gd name="connsiteX6" fmla="*/ 0 w 1022555"/>
              <a:gd name="connsiteY6" fmla="*/ 0 h 838203"/>
              <a:gd name="connsiteX7" fmla="*/ 63910 w 1022555"/>
              <a:gd name="connsiteY7" fmla="*/ 3 h 838203"/>
              <a:gd name="connsiteX8" fmla="*/ 63910 w 1022555"/>
              <a:gd name="connsiteY8" fmla="*/ 304803 h 838203"/>
              <a:gd name="connsiteX9" fmla="*/ 1022555 w 1022555"/>
              <a:gd name="connsiteY9" fmla="*/ 304801 h 838203"/>
              <a:gd name="connsiteX10" fmla="*/ 1022555 w 1022555"/>
              <a:gd name="connsiteY10" fmla="*/ 457203 h 838203"/>
              <a:gd name="connsiteX0" fmla="*/ 1022555 w 1022555"/>
              <a:gd name="connsiteY0" fmla="*/ 457203 h 838203"/>
              <a:gd name="connsiteX1" fmla="*/ 63910 w 1022555"/>
              <a:gd name="connsiteY1" fmla="*/ 457200 h 838203"/>
              <a:gd name="connsiteX2" fmla="*/ 63910 w 1022555"/>
              <a:gd name="connsiteY2" fmla="*/ 838201 h 838203"/>
              <a:gd name="connsiteX3" fmla="*/ 1 w 1022555"/>
              <a:gd name="connsiteY3" fmla="*/ 838203 h 838203"/>
              <a:gd name="connsiteX4" fmla="*/ 1 w 1022555"/>
              <a:gd name="connsiteY4" fmla="*/ 457204 h 838203"/>
              <a:gd name="connsiteX5" fmla="*/ 0 w 1022555"/>
              <a:gd name="connsiteY5" fmla="*/ 304801 h 838203"/>
              <a:gd name="connsiteX6" fmla="*/ 0 w 1022555"/>
              <a:gd name="connsiteY6" fmla="*/ 0 h 838203"/>
              <a:gd name="connsiteX7" fmla="*/ 63910 w 1022555"/>
              <a:gd name="connsiteY7" fmla="*/ 3 h 838203"/>
              <a:gd name="connsiteX8" fmla="*/ 63910 w 1022555"/>
              <a:gd name="connsiteY8" fmla="*/ 304803 h 838203"/>
              <a:gd name="connsiteX9" fmla="*/ 1022555 w 1022555"/>
              <a:gd name="connsiteY9" fmla="*/ 228601 h 838203"/>
              <a:gd name="connsiteX10" fmla="*/ 1022555 w 1022555"/>
              <a:gd name="connsiteY10" fmla="*/ 457203 h 838203"/>
              <a:gd name="connsiteX0" fmla="*/ 1022555 w 1022555"/>
              <a:gd name="connsiteY0" fmla="*/ 533401 h 838203"/>
              <a:gd name="connsiteX1" fmla="*/ 63910 w 1022555"/>
              <a:gd name="connsiteY1" fmla="*/ 457200 h 838203"/>
              <a:gd name="connsiteX2" fmla="*/ 63910 w 1022555"/>
              <a:gd name="connsiteY2" fmla="*/ 838201 h 838203"/>
              <a:gd name="connsiteX3" fmla="*/ 1 w 1022555"/>
              <a:gd name="connsiteY3" fmla="*/ 838203 h 838203"/>
              <a:gd name="connsiteX4" fmla="*/ 1 w 1022555"/>
              <a:gd name="connsiteY4" fmla="*/ 457204 h 838203"/>
              <a:gd name="connsiteX5" fmla="*/ 0 w 1022555"/>
              <a:gd name="connsiteY5" fmla="*/ 304801 h 838203"/>
              <a:gd name="connsiteX6" fmla="*/ 0 w 1022555"/>
              <a:gd name="connsiteY6" fmla="*/ 0 h 838203"/>
              <a:gd name="connsiteX7" fmla="*/ 63910 w 1022555"/>
              <a:gd name="connsiteY7" fmla="*/ 3 h 838203"/>
              <a:gd name="connsiteX8" fmla="*/ 63910 w 1022555"/>
              <a:gd name="connsiteY8" fmla="*/ 304803 h 838203"/>
              <a:gd name="connsiteX9" fmla="*/ 1022555 w 1022555"/>
              <a:gd name="connsiteY9" fmla="*/ 228601 h 838203"/>
              <a:gd name="connsiteX10" fmla="*/ 1022555 w 1022555"/>
              <a:gd name="connsiteY10" fmla="*/ 533401 h 838203"/>
              <a:gd name="connsiteX0" fmla="*/ 1022555 w 1022555"/>
              <a:gd name="connsiteY0" fmla="*/ 533401 h 838203"/>
              <a:gd name="connsiteX1" fmla="*/ 95864 w 1022555"/>
              <a:gd name="connsiteY1" fmla="*/ 533401 h 838203"/>
              <a:gd name="connsiteX2" fmla="*/ 63910 w 1022555"/>
              <a:gd name="connsiteY2" fmla="*/ 838201 h 838203"/>
              <a:gd name="connsiteX3" fmla="*/ 1 w 1022555"/>
              <a:gd name="connsiteY3" fmla="*/ 838203 h 838203"/>
              <a:gd name="connsiteX4" fmla="*/ 1 w 1022555"/>
              <a:gd name="connsiteY4" fmla="*/ 457204 h 838203"/>
              <a:gd name="connsiteX5" fmla="*/ 0 w 1022555"/>
              <a:gd name="connsiteY5" fmla="*/ 304801 h 838203"/>
              <a:gd name="connsiteX6" fmla="*/ 0 w 1022555"/>
              <a:gd name="connsiteY6" fmla="*/ 0 h 838203"/>
              <a:gd name="connsiteX7" fmla="*/ 63910 w 1022555"/>
              <a:gd name="connsiteY7" fmla="*/ 3 h 838203"/>
              <a:gd name="connsiteX8" fmla="*/ 63910 w 1022555"/>
              <a:gd name="connsiteY8" fmla="*/ 304803 h 838203"/>
              <a:gd name="connsiteX9" fmla="*/ 1022555 w 1022555"/>
              <a:gd name="connsiteY9" fmla="*/ 228601 h 838203"/>
              <a:gd name="connsiteX10" fmla="*/ 1022555 w 1022555"/>
              <a:gd name="connsiteY10" fmla="*/ 533401 h 838203"/>
              <a:gd name="connsiteX0" fmla="*/ 1022555 w 1022555"/>
              <a:gd name="connsiteY0" fmla="*/ 533401 h 914401"/>
              <a:gd name="connsiteX1" fmla="*/ 95864 w 1022555"/>
              <a:gd name="connsiteY1" fmla="*/ 533401 h 914401"/>
              <a:gd name="connsiteX2" fmla="*/ 95864 w 1022555"/>
              <a:gd name="connsiteY2" fmla="*/ 914401 h 914401"/>
              <a:gd name="connsiteX3" fmla="*/ 1 w 1022555"/>
              <a:gd name="connsiteY3" fmla="*/ 838203 h 914401"/>
              <a:gd name="connsiteX4" fmla="*/ 1 w 1022555"/>
              <a:gd name="connsiteY4" fmla="*/ 457204 h 914401"/>
              <a:gd name="connsiteX5" fmla="*/ 0 w 1022555"/>
              <a:gd name="connsiteY5" fmla="*/ 304801 h 914401"/>
              <a:gd name="connsiteX6" fmla="*/ 0 w 1022555"/>
              <a:gd name="connsiteY6" fmla="*/ 0 h 914401"/>
              <a:gd name="connsiteX7" fmla="*/ 63910 w 1022555"/>
              <a:gd name="connsiteY7" fmla="*/ 3 h 914401"/>
              <a:gd name="connsiteX8" fmla="*/ 63910 w 1022555"/>
              <a:gd name="connsiteY8" fmla="*/ 304803 h 914401"/>
              <a:gd name="connsiteX9" fmla="*/ 1022555 w 1022555"/>
              <a:gd name="connsiteY9" fmla="*/ 228601 h 914401"/>
              <a:gd name="connsiteX10" fmla="*/ 1022555 w 1022555"/>
              <a:gd name="connsiteY10" fmla="*/ 533401 h 914401"/>
              <a:gd name="connsiteX0" fmla="*/ 1054510 w 1054510"/>
              <a:gd name="connsiteY0" fmla="*/ 533401 h 914401"/>
              <a:gd name="connsiteX1" fmla="*/ 127819 w 1054510"/>
              <a:gd name="connsiteY1" fmla="*/ 533401 h 914401"/>
              <a:gd name="connsiteX2" fmla="*/ 127819 w 1054510"/>
              <a:gd name="connsiteY2" fmla="*/ 914401 h 914401"/>
              <a:gd name="connsiteX3" fmla="*/ 0 w 1054510"/>
              <a:gd name="connsiteY3" fmla="*/ 914401 h 914401"/>
              <a:gd name="connsiteX4" fmla="*/ 31956 w 1054510"/>
              <a:gd name="connsiteY4" fmla="*/ 457204 h 914401"/>
              <a:gd name="connsiteX5" fmla="*/ 31955 w 1054510"/>
              <a:gd name="connsiteY5" fmla="*/ 304801 h 914401"/>
              <a:gd name="connsiteX6" fmla="*/ 31955 w 1054510"/>
              <a:gd name="connsiteY6" fmla="*/ 0 h 914401"/>
              <a:gd name="connsiteX7" fmla="*/ 95865 w 1054510"/>
              <a:gd name="connsiteY7" fmla="*/ 3 h 914401"/>
              <a:gd name="connsiteX8" fmla="*/ 95865 w 1054510"/>
              <a:gd name="connsiteY8" fmla="*/ 304803 h 914401"/>
              <a:gd name="connsiteX9" fmla="*/ 1054510 w 1054510"/>
              <a:gd name="connsiteY9" fmla="*/ 228601 h 914401"/>
              <a:gd name="connsiteX10" fmla="*/ 1054510 w 1054510"/>
              <a:gd name="connsiteY10" fmla="*/ 533401 h 914401"/>
              <a:gd name="connsiteX0" fmla="*/ 1054510 w 1054510"/>
              <a:gd name="connsiteY0" fmla="*/ 533401 h 914401"/>
              <a:gd name="connsiteX1" fmla="*/ 127819 w 1054510"/>
              <a:gd name="connsiteY1" fmla="*/ 533401 h 914401"/>
              <a:gd name="connsiteX2" fmla="*/ 127819 w 1054510"/>
              <a:gd name="connsiteY2" fmla="*/ 914401 h 914401"/>
              <a:gd name="connsiteX3" fmla="*/ 0 w 1054510"/>
              <a:gd name="connsiteY3" fmla="*/ 914401 h 914401"/>
              <a:gd name="connsiteX4" fmla="*/ 31956 w 1054510"/>
              <a:gd name="connsiteY4" fmla="*/ 457204 h 914401"/>
              <a:gd name="connsiteX5" fmla="*/ 31955 w 1054510"/>
              <a:gd name="connsiteY5" fmla="*/ 304801 h 914401"/>
              <a:gd name="connsiteX6" fmla="*/ 31955 w 1054510"/>
              <a:gd name="connsiteY6" fmla="*/ 0 h 914401"/>
              <a:gd name="connsiteX7" fmla="*/ 95865 w 1054510"/>
              <a:gd name="connsiteY7" fmla="*/ 3 h 914401"/>
              <a:gd name="connsiteX8" fmla="*/ 127819 w 1054510"/>
              <a:gd name="connsiteY8" fmla="*/ 228601 h 914401"/>
              <a:gd name="connsiteX9" fmla="*/ 1054510 w 1054510"/>
              <a:gd name="connsiteY9" fmla="*/ 228601 h 914401"/>
              <a:gd name="connsiteX10" fmla="*/ 1054510 w 1054510"/>
              <a:gd name="connsiteY10" fmla="*/ 533401 h 914401"/>
              <a:gd name="connsiteX0" fmla="*/ 1054510 w 1054510"/>
              <a:gd name="connsiteY0" fmla="*/ 762000 h 1143000"/>
              <a:gd name="connsiteX1" fmla="*/ 127819 w 1054510"/>
              <a:gd name="connsiteY1" fmla="*/ 762000 h 1143000"/>
              <a:gd name="connsiteX2" fmla="*/ 127819 w 1054510"/>
              <a:gd name="connsiteY2" fmla="*/ 1143000 h 1143000"/>
              <a:gd name="connsiteX3" fmla="*/ 0 w 1054510"/>
              <a:gd name="connsiteY3" fmla="*/ 1143000 h 1143000"/>
              <a:gd name="connsiteX4" fmla="*/ 31956 w 1054510"/>
              <a:gd name="connsiteY4" fmla="*/ 685803 h 1143000"/>
              <a:gd name="connsiteX5" fmla="*/ 31955 w 1054510"/>
              <a:gd name="connsiteY5" fmla="*/ 533400 h 1143000"/>
              <a:gd name="connsiteX6" fmla="*/ 31955 w 1054510"/>
              <a:gd name="connsiteY6" fmla="*/ 228599 h 1143000"/>
              <a:gd name="connsiteX7" fmla="*/ 127819 w 1054510"/>
              <a:gd name="connsiteY7" fmla="*/ 0 h 1143000"/>
              <a:gd name="connsiteX8" fmla="*/ 127819 w 1054510"/>
              <a:gd name="connsiteY8" fmla="*/ 457200 h 1143000"/>
              <a:gd name="connsiteX9" fmla="*/ 1054510 w 1054510"/>
              <a:gd name="connsiteY9" fmla="*/ 457200 h 1143000"/>
              <a:gd name="connsiteX10" fmla="*/ 1054510 w 1054510"/>
              <a:gd name="connsiteY10" fmla="*/ 762000 h 1143000"/>
              <a:gd name="connsiteX0" fmla="*/ 1054510 w 1054510"/>
              <a:gd name="connsiteY0" fmla="*/ 762000 h 1143000"/>
              <a:gd name="connsiteX1" fmla="*/ 127819 w 1054510"/>
              <a:gd name="connsiteY1" fmla="*/ 762000 h 1143000"/>
              <a:gd name="connsiteX2" fmla="*/ 127819 w 1054510"/>
              <a:gd name="connsiteY2" fmla="*/ 1143000 h 1143000"/>
              <a:gd name="connsiteX3" fmla="*/ 0 w 1054510"/>
              <a:gd name="connsiteY3" fmla="*/ 1143000 h 1143000"/>
              <a:gd name="connsiteX4" fmla="*/ 31956 w 1054510"/>
              <a:gd name="connsiteY4" fmla="*/ 685803 h 1143000"/>
              <a:gd name="connsiteX5" fmla="*/ 31955 w 1054510"/>
              <a:gd name="connsiteY5" fmla="*/ 533400 h 1143000"/>
              <a:gd name="connsiteX6" fmla="*/ 0 w 1054510"/>
              <a:gd name="connsiteY6" fmla="*/ 0 h 1143000"/>
              <a:gd name="connsiteX7" fmla="*/ 127819 w 1054510"/>
              <a:gd name="connsiteY7" fmla="*/ 0 h 1143000"/>
              <a:gd name="connsiteX8" fmla="*/ 127819 w 1054510"/>
              <a:gd name="connsiteY8" fmla="*/ 457200 h 1143000"/>
              <a:gd name="connsiteX9" fmla="*/ 1054510 w 1054510"/>
              <a:gd name="connsiteY9" fmla="*/ 457200 h 1143000"/>
              <a:gd name="connsiteX10" fmla="*/ 1054510 w 1054510"/>
              <a:gd name="connsiteY10" fmla="*/ 762000 h 1143000"/>
              <a:gd name="connsiteX0" fmla="*/ 1054510 w 1054510"/>
              <a:gd name="connsiteY0" fmla="*/ 762000 h 1143000"/>
              <a:gd name="connsiteX1" fmla="*/ 127819 w 1054510"/>
              <a:gd name="connsiteY1" fmla="*/ 762000 h 1143000"/>
              <a:gd name="connsiteX2" fmla="*/ 127819 w 1054510"/>
              <a:gd name="connsiteY2" fmla="*/ 1143000 h 1143000"/>
              <a:gd name="connsiteX3" fmla="*/ 0 w 1054510"/>
              <a:gd name="connsiteY3" fmla="*/ 1143000 h 1143000"/>
              <a:gd name="connsiteX4" fmla="*/ 31956 w 1054510"/>
              <a:gd name="connsiteY4" fmla="*/ 685803 h 1143000"/>
              <a:gd name="connsiteX5" fmla="*/ 0 w 1054510"/>
              <a:gd name="connsiteY5" fmla="*/ 533402 h 1143000"/>
              <a:gd name="connsiteX6" fmla="*/ 0 w 1054510"/>
              <a:gd name="connsiteY6" fmla="*/ 0 h 1143000"/>
              <a:gd name="connsiteX7" fmla="*/ 127819 w 1054510"/>
              <a:gd name="connsiteY7" fmla="*/ 0 h 1143000"/>
              <a:gd name="connsiteX8" fmla="*/ 127819 w 1054510"/>
              <a:gd name="connsiteY8" fmla="*/ 457200 h 1143000"/>
              <a:gd name="connsiteX9" fmla="*/ 1054510 w 1054510"/>
              <a:gd name="connsiteY9" fmla="*/ 457200 h 1143000"/>
              <a:gd name="connsiteX10" fmla="*/ 1054510 w 1054510"/>
              <a:gd name="connsiteY10" fmla="*/ 762000 h 1143000"/>
              <a:gd name="connsiteX0" fmla="*/ 1054510 w 1054510"/>
              <a:gd name="connsiteY0" fmla="*/ 762000 h 1143000"/>
              <a:gd name="connsiteX1" fmla="*/ 127819 w 1054510"/>
              <a:gd name="connsiteY1" fmla="*/ 762000 h 1143000"/>
              <a:gd name="connsiteX2" fmla="*/ 127819 w 1054510"/>
              <a:gd name="connsiteY2" fmla="*/ 1143000 h 1143000"/>
              <a:gd name="connsiteX3" fmla="*/ 0 w 1054510"/>
              <a:gd name="connsiteY3" fmla="*/ 1143000 h 1143000"/>
              <a:gd name="connsiteX4" fmla="*/ 0 w 1054510"/>
              <a:gd name="connsiteY4" fmla="*/ 685802 h 1143000"/>
              <a:gd name="connsiteX5" fmla="*/ 0 w 1054510"/>
              <a:gd name="connsiteY5" fmla="*/ 533402 h 1143000"/>
              <a:gd name="connsiteX6" fmla="*/ 0 w 1054510"/>
              <a:gd name="connsiteY6" fmla="*/ 0 h 1143000"/>
              <a:gd name="connsiteX7" fmla="*/ 127819 w 1054510"/>
              <a:gd name="connsiteY7" fmla="*/ 0 h 1143000"/>
              <a:gd name="connsiteX8" fmla="*/ 127819 w 1054510"/>
              <a:gd name="connsiteY8" fmla="*/ 457200 h 1143000"/>
              <a:gd name="connsiteX9" fmla="*/ 1054510 w 1054510"/>
              <a:gd name="connsiteY9" fmla="*/ 457200 h 1143000"/>
              <a:gd name="connsiteX10" fmla="*/ 1054510 w 1054510"/>
              <a:gd name="connsiteY10" fmla="*/ 762000 h 1143000"/>
              <a:gd name="connsiteX0" fmla="*/ 1054510 w 1054510"/>
              <a:gd name="connsiteY0" fmla="*/ 762000 h 1143000"/>
              <a:gd name="connsiteX1" fmla="*/ 127819 w 1054510"/>
              <a:gd name="connsiteY1" fmla="*/ 762000 h 1143000"/>
              <a:gd name="connsiteX2" fmla="*/ 127819 w 1054510"/>
              <a:gd name="connsiteY2" fmla="*/ 1143000 h 1143000"/>
              <a:gd name="connsiteX3" fmla="*/ 0 w 1054510"/>
              <a:gd name="connsiteY3" fmla="*/ 1143000 h 1143000"/>
              <a:gd name="connsiteX4" fmla="*/ 0 w 1054510"/>
              <a:gd name="connsiteY4" fmla="*/ 533402 h 1143000"/>
              <a:gd name="connsiteX5" fmla="*/ 0 w 1054510"/>
              <a:gd name="connsiteY5" fmla="*/ 0 h 1143000"/>
              <a:gd name="connsiteX6" fmla="*/ 127819 w 1054510"/>
              <a:gd name="connsiteY6" fmla="*/ 0 h 1143000"/>
              <a:gd name="connsiteX7" fmla="*/ 127819 w 1054510"/>
              <a:gd name="connsiteY7" fmla="*/ 457200 h 1143000"/>
              <a:gd name="connsiteX8" fmla="*/ 1054510 w 1054510"/>
              <a:gd name="connsiteY8" fmla="*/ 457200 h 1143000"/>
              <a:gd name="connsiteX9" fmla="*/ 1054510 w 1054510"/>
              <a:gd name="connsiteY9" fmla="*/ 762000 h 1143000"/>
              <a:gd name="connsiteX0" fmla="*/ 1054510 w 1054510"/>
              <a:gd name="connsiteY0" fmla="*/ 762000 h 1143000"/>
              <a:gd name="connsiteX1" fmla="*/ 127819 w 1054510"/>
              <a:gd name="connsiteY1" fmla="*/ 762000 h 1143000"/>
              <a:gd name="connsiteX2" fmla="*/ 127819 w 1054510"/>
              <a:gd name="connsiteY2" fmla="*/ 1143000 h 1143000"/>
              <a:gd name="connsiteX3" fmla="*/ 0 w 1054510"/>
              <a:gd name="connsiteY3" fmla="*/ 1143000 h 1143000"/>
              <a:gd name="connsiteX4" fmla="*/ 0 w 1054510"/>
              <a:gd name="connsiteY4" fmla="*/ 0 h 1143000"/>
              <a:gd name="connsiteX5" fmla="*/ 127819 w 1054510"/>
              <a:gd name="connsiteY5" fmla="*/ 0 h 1143000"/>
              <a:gd name="connsiteX6" fmla="*/ 127819 w 1054510"/>
              <a:gd name="connsiteY6" fmla="*/ 457200 h 1143000"/>
              <a:gd name="connsiteX7" fmla="*/ 1054510 w 1054510"/>
              <a:gd name="connsiteY7" fmla="*/ 457200 h 1143000"/>
              <a:gd name="connsiteX8" fmla="*/ 1054510 w 1054510"/>
              <a:gd name="connsiteY8" fmla="*/ 762000 h 1143000"/>
              <a:gd name="connsiteX0" fmla="*/ 1278194 w 1278194"/>
              <a:gd name="connsiteY0" fmla="*/ 762001 h 1143000"/>
              <a:gd name="connsiteX1" fmla="*/ 127819 w 1278194"/>
              <a:gd name="connsiteY1" fmla="*/ 762000 h 1143000"/>
              <a:gd name="connsiteX2" fmla="*/ 127819 w 1278194"/>
              <a:gd name="connsiteY2" fmla="*/ 1143000 h 1143000"/>
              <a:gd name="connsiteX3" fmla="*/ 0 w 1278194"/>
              <a:gd name="connsiteY3" fmla="*/ 1143000 h 1143000"/>
              <a:gd name="connsiteX4" fmla="*/ 0 w 1278194"/>
              <a:gd name="connsiteY4" fmla="*/ 0 h 1143000"/>
              <a:gd name="connsiteX5" fmla="*/ 127819 w 1278194"/>
              <a:gd name="connsiteY5" fmla="*/ 0 h 1143000"/>
              <a:gd name="connsiteX6" fmla="*/ 127819 w 1278194"/>
              <a:gd name="connsiteY6" fmla="*/ 457200 h 1143000"/>
              <a:gd name="connsiteX7" fmla="*/ 1054510 w 1278194"/>
              <a:gd name="connsiteY7" fmla="*/ 457200 h 1143000"/>
              <a:gd name="connsiteX8" fmla="*/ 1278194 w 1278194"/>
              <a:gd name="connsiteY8" fmla="*/ 762001 h 1143000"/>
              <a:gd name="connsiteX0" fmla="*/ 1278194 w 1278195"/>
              <a:gd name="connsiteY0" fmla="*/ 762001 h 1143000"/>
              <a:gd name="connsiteX1" fmla="*/ 127819 w 1278195"/>
              <a:gd name="connsiteY1" fmla="*/ 762000 h 1143000"/>
              <a:gd name="connsiteX2" fmla="*/ 127819 w 1278195"/>
              <a:gd name="connsiteY2" fmla="*/ 1143000 h 1143000"/>
              <a:gd name="connsiteX3" fmla="*/ 0 w 1278195"/>
              <a:gd name="connsiteY3" fmla="*/ 1143000 h 1143000"/>
              <a:gd name="connsiteX4" fmla="*/ 0 w 1278195"/>
              <a:gd name="connsiteY4" fmla="*/ 0 h 1143000"/>
              <a:gd name="connsiteX5" fmla="*/ 127819 w 1278195"/>
              <a:gd name="connsiteY5" fmla="*/ 0 h 1143000"/>
              <a:gd name="connsiteX6" fmla="*/ 127819 w 1278195"/>
              <a:gd name="connsiteY6" fmla="*/ 457200 h 1143000"/>
              <a:gd name="connsiteX7" fmla="*/ 1278195 w 1278195"/>
              <a:gd name="connsiteY7" fmla="*/ 457201 h 1143000"/>
              <a:gd name="connsiteX8" fmla="*/ 1278194 w 1278195"/>
              <a:gd name="connsiteY8" fmla="*/ 762001 h 1143000"/>
              <a:gd name="connsiteX0" fmla="*/ 1278194 w 1278195"/>
              <a:gd name="connsiteY0" fmla="*/ 762001 h 1143000"/>
              <a:gd name="connsiteX1" fmla="*/ 1182330 w 1278195"/>
              <a:gd name="connsiteY1" fmla="*/ 762001 h 1143000"/>
              <a:gd name="connsiteX2" fmla="*/ 127819 w 1278195"/>
              <a:gd name="connsiteY2" fmla="*/ 762000 h 1143000"/>
              <a:gd name="connsiteX3" fmla="*/ 127819 w 1278195"/>
              <a:gd name="connsiteY3" fmla="*/ 1143000 h 1143000"/>
              <a:gd name="connsiteX4" fmla="*/ 0 w 1278195"/>
              <a:gd name="connsiteY4" fmla="*/ 1143000 h 1143000"/>
              <a:gd name="connsiteX5" fmla="*/ 0 w 1278195"/>
              <a:gd name="connsiteY5" fmla="*/ 0 h 1143000"/>
              <a:gd name="connsiteX6" fmla="*/ 127819 w 1278195"/>
              <a:gd name="connsiteY6" fmla="*/ 0 h 1143000"/>
              <a:gd name="connsiteX7" fmla="*/ 127819 w 1278195"/>
              <a:gd name="connsiteY7" fmla="*/ 457200 h 1143000"/>
              <a:gd name="connsiteX8" fmla="*/ 1278195 w 1278195"/>
              <a:gd name="connsiteY8" fmla="*/ 457201 h 1143000"/>
              <a:gd name="connsiteX9" fmla="*/ 1278194 w 1278195"/>
              <a:gd name="connsiteY9" fmla="*/ 762001 h 1143000"/>
              <a:gd name="connsiteX0" fmla="*/ 1278194 w 1278195"/>
              <a:gd name="connsiteY0" fmla="*/ 762001 h 2362201"/>
              <a:gd name="connsiteX1" fmla="*/ 1278195 w 1278195"/>
              <a:gd name="connsiteY1" fmla="*/ 2362201 h 2362201"/>
              <a:gd name="connsiteX2" fmla="*/ 1182330 w 1278195"/>
              <a:gd name="connsiteY2" fmla="*/ 762001 h 2362201"/>
              <a:gd name="connsiteX3" fmla="*/ 127819 w 1278195"/>
              <a:gd name="connsiteY3" fmla="*/ 762000 h 2362201"/>
              <a:gd name="connsiteX4" fmla="*/ 127819 w 1278195"/>
              <a:gd name="connsiteY4" fmla="*/ 1143000 h 2362201"/>
              <a:gd name="connsiteX5" fmla="*/ 0 w 1278195"/>
              <a:gd name="connsiteY5" fmla="*/ 1143000 h 2362201"/>
              <a:gd name="connsiteX6" fmla="*/ 0 w 1278195"/>
              <a:gd name="connsiteY6" fmla="*/ 0 h 2362201"/>
              <a:gd name="connsiteX7" fmla="*/ 127819 w 1278195"/>
              <a:gd name="connsiteY7" fmla="*/ 0 h 2362201"/>
              <a:gd name="connsiteX8" fmla="*/ 127819 w 1278195"/>
              <a:gd name="connsiteY8" fmla="*/ 457200 h 2362201"/>
              <a:gd name="connsiteX9" fmla="*/ 1278195 w 1278195"/>
              <a:gd name="connsiteY9" fmla="*/ 457201 h 2362201"/>
              <a:gd name="connsiteX10" fmla="*/ 1278194 w 1278195"/>
              <a:gd name="connsiteY10" fmla="*/ 762001 h 2362201"/>
              <a:gd name="connsiteX0" fmla="*/ 1278194 w 1278195"/>
              <a:gd name="connsiteY0" fmla="*/ 762001 h 2362201"/>
              <a:gd name="connsiteX1" fmla="*/ 1278195 w 1278195"/>
              <a:gd name="connsiteY1" fmla="*/ 2362201 h 2362201"/>
              <a:gd name="connsiteX2" fmla="*/ 1182329 w 1278195"/>
              <a:gd name="connsiteY2" fmla="*/ 2362200 h 2362201"/>
              <a:gd name="connsiteX3" fmla="*/ 1182330 w 1278195"/>
              <a:gd name="connsiteY3" fmla="*/ 762001 h 2362201"/>
              <a:gd name="connsiteX4" fmla="*/ 127819 w 1278195"/>
              <a:gd name="connsiteY4" fmla="*/ 762000 h 2362201"/>
              <a:gd name="connsiteX5" fmla="*/ 127819 w 1278195"/>
              <a:gd name="connsiteY5" fmla="*/ 1143000 h 2362201"/>
              <a:gd name="connsiteX6" fmla="*/ 0 w 1278195"/>
              <a:gd name="connsiteY6" fmla="*/ 1143000 h 2362201"/>
              <a:gd name="connsiteX7" fmla="*/ 0 w 1278195"/>
              <a:gd name="connsiteY7" fmla="*/ 0 h 2362201"/>
              <a:gd name="connsiteX8" fmla="*/ 127819 w 1278195"/>
              <a:gd name="connsiteY8" fmla="*/ 0 h 2362201"/>
              <a:gd name="connsiteX9" fmla="*/ 127819 w 1278195"/>
              <a:gd name="connsiteY9" fmla="*/ 457200 h 2362201"/>
              <a:gd name="connsiteX10" fmla="*/ 1278195 w 1278195"/>
              <a:gd name="connsiteY10" fmla="*/ 457201 h 2362201"/>
              <a:gd name="connsiteX11" fmla="*/ 1278194 w 1278195"/>
              <a:gd name="connsiteY11" fmla="*/ 762001 h 2362201"/>
              <a:gd name="connsiteX0" fmla="*/ 1278194 w 1278195"/>
              <a:gd name="connsiteY0" fmla="*/ 762001 h 2362201"/>
              <a:gd name="connsiteX1" fmla="*/ 1278195 w 1278195"/>
              <a:gd name="connsiteY1" fmla="*/ 2362201 h 2362201"/>
              <a:gd name="connsiteX2" fmla="*/ 1054510 w 1278195"/>
              <a:gd name="connsiteY2" fmla="*/ 2362200 h 2362201"/>
              <a:gd name="connsiteX3" fmla="*/ 1182329 w 1278195"/>
              <a:gd name="connsiteY3" fmla="*/ 2362200 h 2362201"/>
              <a:gd name="connsiteX4" fmla="*/ 1182330 w 1278195"/>
              <a:gd name="connsiteY4" fmla="*/ 762001 h 2362201"/>
              <a:gd name="connsiteX5" fmla="*/ 127819 w 1278195"/>
              <a:gd name="connsiteY5" fmla="*/ 762000 h 2362201"/>
              <a:gd name="connsiteX6" fmla="*/ 127819 w 1278195"/>
              <a:gd name="connsiteY6" fmla="*/ 1143000 h 2362201"/>
              <a:gd name="connsiteX7" fmla="*/ 0 w 1278195"/>
              <a:gd name="connsiteY7" fmla="*/ 1143000 h 2362201"/>
              <a:gd name="connsiteX8" fmla="*/ 0 w 1278195"/>
              <a:gd name="connsiteY8" fmla="*/ 0 h 2362201"/>
              <a:gd name="connsiteX9" fmla="*/ 127819 w 1278195"/>
              <a:gd name="connsiteY9" fmla="*/ 0 h 2362201"/>
              <a:gd name="connsiteX10" fmla="*/ 127819 w 1278195"/>
              <a:gd name="connsiteY10" fmla="*/ 457200 h 2362201"/>
              <a:gd name="connsiteX11" fmla="*/ 1278195 w 1278195"/>
              <a:gd name="connsiteY11" fmla="*/ 457201 h 2362201"/>
              <a:gd name="connsiteX12" fmla="*/ 1278194 w 1278195"/>
              <a:gd name="connsiteY12" fmla="*/ 762001 h 2362201"/>
              <a:gd name="connsiteX0" fmla="*/ 1278194 w 1278195"/>
              <a:gd name="connsiteY0" fmla="*/ 762001 h 2667000"/>
              <a:gd name="connsiteX1" fmla="*/ 1278195 w 1278195"/>
              <a:gd name="connsiteY1" fmla="*/ 2362201 h 2667000"/>
              <a:gd name="connsiteX2" fmla="*/ 1054510 w 1278195"/>
              <a:gd name="connsiteY2" fmla="*/ 2667000 h 2667000"/>
              <a:gd name="connsiteX3" fmla="*/ 1054510 w 1278195"/>
              <a:gd name="connsiteY3" fmla="*/ 2362200 h 2667000"/>
              <a:gd name="connsiteX4" fmla="*/ 1182329 w 1278195"/>
              <a:gd name="connsiteY4" fmla="*/ 2362200 h 2667000"/>
              <a:gd name="connsiteX5" fmla="*/ 1182330 w 1278195"/>
              <a:gd name="connsiteY5" fmla="*/ 762001 h 2667000"/>
              <a:gd name="connsiteX6" fmla="*/ 127819 w 1278195"/>
              <a:gd name="connsiteY6" fmla="*/ 762000 h 2667000"/>
              <a:gd name="connsiteX7" fmla="*/ 127819 w 1278195"/>
              <a:gd name="connsiteY7" fmla="*/ 1143000 h 2667000"/>
              <a:gd name="connsiteX8" fmla="*/ 0 w 1278195"/>
              <a:gd name="connsiteY8" fmla="*/ 1143000 h 2667000"/>
              <a:gd name="connsiteX9" fmla="*/ 0 w 1278195"/>
              <a:gd name="connsiteY9" fmla="*/ 0 h 2667000"/>
              <a:gd name="connsiteX10" fmla="*/ 127819 w 1278195"/>
              <a:gd name="connsiteY10" fmla="*/ 0 h 2667000"/>
              <a:gd name="connsiteX11" fmla="*/ 127819 w 1278195"/>
              <a:gd name="connsiteY11" fmla="*/ 457200 h 2667000"/>
              <a:gd name="connsiteX12" fmla="*/ 1278195 w 1278195"/>
              <a:gd name="connsiteY12" fmla="*/ 457201 h 2667000"/>
              <a:gd name="connsiteX13" fmla="*/ 1278194 w 1278195"/>
              <a:gd name="connsiteY13" fmla="*/ 762001 h 2667000"/>
              <a:gd name="connsiteX0" fmla="*/ 1278194 w 1278195"/>
              <a:gd name="connsiteY0" fmla="*/ 762001 h 2667000"/>
              <a:gd name="connsiteX1" fmla="*/ 1278195 w 1278195"/>
              <a:gd name="connsiteY1" fmla="*/ 2362201 h 2667000"/>
              <a:gd name="connsiteX2" fmla="*/ 1054510 w 1278195"/>
              <a:gd name="connsiteY2" fmla="*/ 2667000 h 2667000"/>
              <a:gd name="connsiteX3" fmla="*/ 1054510 w 1278195"/>
              <a:gd name="connsiteY3" fmla="*/ 2362200 h 2667000"/>
              <a:gd name="connsiteX4" fmla="*/ 1182330 w 1278195"/>
              <a:gd name="connsiteY4" fmla="*/ 2133600 h 2667000"/>
              <a:gd name="connsiteX5" fmla="*/ 1182330 w 1278195"/>
              <a:gd name="connsiteY5" fmla="*/ 762001 h 2667000"/>
              <a:gd name="connsiteX6" fmla="*/ 127819 w 1278195"/>
              <a:gd name="connsiteY6" fmla="*/ 762000 h 2667000"/>
              <a:gd name="connsiteX7" fmla="*/ 127819 w 1278195"/>
              <a:gd name="connsiteY7" fmla="*/ 1143000 h 2667000"/>
              <a:gd name="connsiteX8" fmla="*/ 0 w 1278195"/>
              <a:gd name="connsiteY8" fmla="*/ 1143000 h 2667000"/>
              <a:gd name="connsiteX9" fmla="*/ 0 w 1278195"/>
              <a:gd name="connsiteY9" fmla="*/ 0 h 2667000"/>
              <a:gd name="connsiteX10" fmla="*/ 127819 w 1278195"/>
              <a:gd name="connsiteY10" fmla="*/ 0 h 2667000"/>
              <a:gd name="connsiteX11" fmla="*/ 127819 w 1278195"/>
              <a:gd name="connsiteY11" fmla="*/ 457200 h 2667000"/>
              <a:gd name="connsiteX12" fmla="*/ 1278195 w 1278195"/>
              <a:gd name="connsiteY12" fmla="*/ 457201 h 2667000"/>
              <a:gd name="connsiteX13" fmla="*/ 1278194 w 1278195"/>
              <a:gd name="connsiteY13" fmla="*/ 762001 h 2667000"/>
              <a:gd name="connsiteX0" fmla="*/ 1278194 w 1278195"/>
              <a:gd name="connsiteY0" fmla="*/ 762001 h 2667000"/>
              <a:gd name="connsiteX1" fmla="*/ 1278195 w 1278195"/>
              <a:gd name="connsiteY1" fmla="*/ 2362201 h 2667000"/>
              <a:gd name="connsiteX2" fmla="*/ 1054510 w 1278195"/>
              <a:gd name="connsiteY2" fmla="*/ 2667000 h 2667000"/>
              <a:gd name="connsiteX3" fmla="*/ 1054511 w 1278195"/>
              <a:gd name="connsiteY3" fmla="*/ 2133602 h 2667000"/>
              <a:gd name="connsiteX4" fmla="*/ 1182330 w 1278195"/>
              <a:gd name="connsiteY4" fmla="*/ 2133600 h 2667000"/>
              <a:gd name="connsiteX5" fmla="*/ 1182330 w 1278195"/>
              <a:gd name="connsiteY5" fmla="*/ 762001 h 2667000"/>
              <a:gd name="connsiteX6" fmla="*/ 127819 w 1278195"/>
              <a:gd name="connsiteY6" fmla="*/ 762000 h 2667000"/>
              <a:gd name="connsiteX7" fmla="*/ 127819 w 1278195"/>
              <a:gd name="connsiteY7" fmla="*/ 1143000 h 2667000"/>
              <a:gd name="connsiteX8" fmla="*/ 0 w 1278195"/>
              <a:gd name="connsiteY8" fmla="*/ 1143000 h 2667000"/>
              <a:gd name="connsiteX9" fmla="*/ 0 w 1278195"/>
              <a:gd name="connsiteY9" fmla="*/ 0 h 2667000"/>
              <a:gd name="connsiteX10" fmla="*/ 127819 w 1278195"/>
              <a:gd name="connsiteY10" fmla="*/ 0 h 2667000"/>
              <a:gd name="connsiteX11" fmla="*/ 127819 w 1278195"/>
              <a:gd name="connsiteY11" fmla="*/ 457200 h 2667000"/>
              <a:gd name="connsiteX12" fmla="*/ 1278195 w 1278195"/>
              <a:gd name="connsiteY12" fmla="*/ 457201 h 2667000"/>
              <a:gd name="connsiteX13" fmla="*/ 1278194 w 1278195"/>
              <a:gd name="connsiteY13" fmla="*/ 762001 h 2667000"/>
              <a:gd name="connsiteX0" fmla="*/ 1278194 w 1278195"/>
              <a:gd name="connsiteY0" fmla="*/ 762001 h 2362202"/>
              <a:gd name="connsiteX1" fmla="*/ 1278195 w 1278195"/>
              <a:gd name="connsiteY1" fmla="*/ 2362201 h 2362202"/>
              <a:gd name="connsiteX2" fmla="*/ 1054511 w 1278195"/>
              <a:gd name="connsiteY2" fmla="*/ 2362202 h 2362202"/>
              <a:gd name="connsiteX3" fmla="*/ 1054511 w 1278195"/>
              <a:gd name="connsiteY3" fmla="*/ 2133602 h 2362202"/>
              <a:gd name="connsiteX4" fmla="*/ 1182330 w 1278195"/>
              <a:gd name="connsiteY4" fmla="*/ 2133600 h 2362202"/>
              <a:gd name="connsiteX5" fmla="*/ 1182330 w 1278195"/>
              <a:gd name="connsiteY5" fmla="*/ 762001 h 2362202"/>
              <a:gd name="connsiteX6" fmla="*/ 127819 w 1278195"/>
              <a:gd name="connsiteY6" fmla="*/ 762000 h 2362202"/>
              <a:gd name="connsiteX7" fmla="*/ 127819 w 1278195"/>
              <a:gd name="connsiteY7" fmla="*/ 1143000 h 2362202"/>
              <a:gd name="connsiteX8" fmla="*/ 0 w 1278195"/>
              <a:gd name="connsiteY8" fmla="*/ 1143000 h 2362202"/>
              <a:gd name="connsiteX9" fmla="*/ 0 w 1278195"/>
              <a:gd name="connsiteY9" fmla="*/ 0 h 2362202"/>
              <a:gd name="connsiteX10" fmla="*/ 127819 w 1278195"/>
              <a:gd name="connsiteY10" fmla="*/ 0 h 2362202"/>
              <a:gd name="connsiteX11" fmla="*/ 127819 w 1278195"/>
              <a:gd name="connsiteY11" fmla="*/ 457200 h 2362202"/>
              <a:gd name="connsiteX12" fmla="*/ 1278195 w 1278195"/>
              <a:gd name="connsiteY12" fmla="*/ 457201 h 2362202"/>
              <a:gd name="connsiteX13" fmla="*/ 1278194 w 1278195"/>
              <a:gd name="connsiteY13" fmla="*/ 762001 h 2362202"/>
              <a:gd name="connsiteX0" fmla="*/ 1278194 w 1278195"/>
              <a:gd name="connsiteY0" fmla="*/ 762001 h 2362202"/>
              <a:gd name="connsiteX1" fmla="*/ 1278195 w 1278195"/>
              <a:gd name="connsiteY1" fmla="*/ 2362201 h 2362202"/>
              <a:gd name="connsiteX2" fmla="*/ 543233 w 1278195"/>
              <a:gd name="connsiteY2" fmla="*/ 2362202 h 2362202"/>
              <a:gd name="connsiteX3" fmla="*/ 1054511 w 1278195"/>
              <a:gd name="connsiteY3" fmla="*/ 2133602 h 2362202"/>
              <a:gd name="connsiteX4" fmla="*/ 1182330 w 1278195"/>
              <a:gd name="connsiteY4" fmla="*/ 2133600 h 2362202"/>
              <a:gd name="connsiteX5" fmla="*/ 1182330 w 1278195"/>
              <a:gd name="connsiteY5" fmla="*/ 762001 h 2362202"/>
              <a:gd name="connsiteX6" fmla="*/ 127819 w 1278195"/>
              <a:gd name="connsiteY6" fmla="*/ 762000 h 2362202"/>
              <a:gd name="connsiteX7" fmla="*/ 127819 w 1278195"/>
              <a:gd name="connsiteY7" fmla="*/ 1143000 h 2362202"/>
              <a:gd name="connsiteX8" fmla="*/ 0 w 1278195"/>
              <a:gd name="connsiteY8" fmla="*/ 1143000 h 2362202"/>
              <a:gd name="connsiteX9" fmla="*/ 0 w 1278195"/>
              <a:gd name="connsiteY9" fmla="*/ 0 h 2362202"/>
              <a:gd name="connsiteX10" fmla="*/ 127819 w 1278195"/>
              <a:gd name="connsiteY10" fmla="*/ 0 h 2362202"/>
              <a:gd name="connsiteX11" fmla="*/ 127819 w 1278195"/>
              <a:gd name="connsiteY11" fmla="*/ 457200 h 2362202"/>
              <a:gd name="connsiteX12" fmla="*/ 1278195 w 1278195"/>
              <a:gd name="connsiteY12" fmla="*/ 457201 h 2362202"/>
              <a:gd name="connsiteX13" fmla="*/ 1278194 w 1278195"/>
              <a:gd name="connsiteY13" fmla="*/ 762001 h 2362202"/>
              <a:gd name="connsiteX0" fmla="*/ 1278194 w 1278195"/>
              <a:gd name="connsiteY0" fmla="*/ 762001 h 2362202"/>
              <a:gd name="connsiteX1" fmla="*/ 1278195 w 1278195"/>
              <a:gd name="connsiteY1" fmla="*/ 2362201 h 2362202"/>
              <a:gd name="connsiteX2" fmla="*/ 543233 w 1278195"/>
              <a:gd name="connsiteY2" fmla="*/ 2362202 h 2362202"/>
              <a:gd name="connsiteX3" fmla="*/ 543233 w 1278195"/>
              <a:gd name="connsiteY3" fmla="*/ 2133602 h 2362202"/>
              <a:gd name="connsiteX4" fmla="*/ 1182330 w 1278195"/>
              <a:gd name="connsiteY4" fmla="*/ 2133600 h 2362202"/>
              <a:gd name="connsiteX5" fmla="*/ 1182330 w 1278195"/>
              <a:gd name="connsiteY5" fmla="*/ 762001 h 2362202"/>
              <a:gd name="connsiteX6" fmla="*/ 127819 w 1278195"/>
              <a:gd name="connsiteY6" fmla="*/ 762000 h 2362202"/>
              <a:gd name="connsiteX7" fmla="*/ 127819 w 1278195"/>
              <a:gd name="connsiteY7" fmla="*/ 1143000 h 2362202"/>
              <a:gd name="connsiteX8" fmla="*/ 0 w 1278195"/>
              <a:gd name="connsiteY8" fmla="*/ 1143000 h 2362202"/>
              <a:gd name="connsiteX9" fmla="*/ 0 w 1278195"/>
              <a:gd name="connsiteY9" fmla="*/ 0 h 2362202"/>
              <a:gd name="connsiteX10" fmla="*/ 127819 w 1278195"/>
              <a:gd name="connsiteY10" fmla="*/ 0 h 2362202"/>
              <a:gd name="connsiteX11" fmla="*/ 127819 w 1278195"/>
              <a:gd name="connsiteY11" fmla="*/ 457200 h 2362202"/>
              <a:gd name="connsiteX12" fmla="*/ 1278195 w 1278195"/>
              <a:gd name="connsiteY12" fmla="*/ 457201 h 2362202"/>
              <a:gd name="connsiteX13" fmla="*/ 1278194 w 1278195"/>
              <a:gd name="connsiteY13" fmla="*/ 762001 h 2362202"/>
              <a:gd name="connsiteX0" fmla="*/ 1278194 w 1278195"/>
              <a:gd name="connsiteY0" fmla="*/ 762001 h 2362202"/>
              <a:gd name="connsiteX1" fmla="*/ 1278195 w 1278195"/>
              <a:gd name="connsiteY1" fmla="*/ 2362201 h 2362202"/>
              <a:gd name="connsiteX2" fmla="*/ 543233 w 1278195"/>
              <a:gd name="connsiteY2" fmla="*/ 2362202 h 2362202"/>
              <a:gd name="connsiteX3" fmla="*/ 543233 w 1278195"/>
              <a:gd name="connsiteY3" fmla="*/ 2133602 h 2362202"/>
              <a:gd name="connsiteX4" fmla="*/ 639098 w 1278195"/>
              <a:gd name="connsiteY4" fmla="*/ 1447802 h 2362202"/>
              <a:gd name="connsiteX5" fmla="*/ 1182330 w 1278195"/>
              <a:gd name="connsiteY5" fmla="*/ 2133600 h 2362202"/>
              <a:gd name="connsiteX6" fmla="*/ 1182330 w 1278195"/>
              <a:gd name="connsiteY6" fmla="*/ 762001 h 2362202"/>
              <a:gd name="connsiteX7" fmla="*/ 127819 w 1278195"/>
              <a:gd name="connsiteY7" fmla="*/ 762000 h 2362202"/>
              <a:gd name="connsiteX8" fmla="*/ 127819 w 1278195"/>
              <a:gd name="connsiteY8" fmla="*/ 1143000 h 2362202"/>
              <a:gd name="connsiteX9" fmla="*/ 0 w 1278195"/>
              <a:gd name="connsiteY9" fmla="*/ 1143000 h 2362202"/>
              <a:gd name="connsiteX10" fmla="*/ 0 w 1278195"/>
              <a:gd name="connsiteY10" fmla="*/ 0 h 2362202"/>
              <a:gd name="connsiteX11" fmla="*/ 127819 w 1278195"/>
              <a:gd name="connsiteY11" fmla="*/ 0 h 2362202"/>
              <a:gd name="connsiteX12" fmla="*/ 127819 w 1278195"/>
              <a:gd name="connsiteY12" fmla="*/ 457200 h 2362202"/>
              <a:gd name="connsiteX13" fmla="*/ 1278195 w 1278195"/>
              <a:gd name="connsiteY13" fmla="*/ 457201 h 2362202"/>
              <a:gd name="connsiteX14" fmla="*/ 1278194 w 1278195"/>
              <a:gd name="connsiteY14" fmla="*/ 762001 h 2362202"/>
              <a:gd name="connsiteX0" fmla="*/ 1278194 w 1278195"/>
              <a:gd name="connsiteY0" fmla="*/ 762001 h 2362202"/>
              <a:gd name="connsiteX1" fmla="*/ 1278195 w 1278195"/>
              <a:gd name="connsiteY1" fmla="*/ 2362201 h 2362202"/>
              <a:gd name="connsiteX2" fmla="*/ 543233 w 1278195"/>
              <a:gd name="connsiteY2" fmla="*/ 2362202 h 2362202"/>
              <a:gd name="connsiteX3" fmla="*/ 543233 w 1278195"/>
              <a:gd name="connsiteY3" fmla="*/ 2133602 h 2362202"/>
              <a:gd name="connsiteX4" fmla="*/ 639098 w 1278195"/>
              <a:gd name="connsiteY4" fmla="*/ 1447802 h 2362202"/>
              <a:gd name="connsiteX5" fmla="*/ 639098 w 1278195"/>
              <a:gd name="connsiteY5" fmla="*/ 2133602 h 2362202"/>
              <a:gd name="connsiteX6" fmla="*/ 1182330 w 1278195"/>
              <a:gd name="connsiteY6" fmla="*/ 2133600 h 2362202"/>
              <a:gd name="connsiteX7" fmla="*/ 1182330 w 1278195"/>
              <a:gd name="connsiteY7" fmla="*/ 762001 h 2362202"/>
              <a:gd name="connsiteX8" fmla="*/ 127819 w 1278195"/>
              <a:gd name="connsiteY8" fmla="*/ 762000 h 2362202"/>
              <a:gd name="connsiteX9" fmla="*/ 127819 w 1278195"/>
              <a:gd name="connsiteY9" fmla="*/ 1143000 h 2362202"/>
              <a:gd name="connsiteX10" fmla="*/ 0 w 1278195"/>
              <a:gd name="connsiteY10" fmla="*/ 1143000 h 2362202"/>
              <a:gd name="connsiteX11" fmla="*/ 0 w 1278195"/>
              <a:gd name="connsiteY11" fmla="*/ 0 h 2362202"/>
              <a:gd name="connsiteX12" fmla="*/ 127819 w 1278195"/>
              <a:gd name="connsiteY12" fmla="*/ 0 h 2362202"/>
              <a:gd name="connsiteX13" fmla="*/ 127819 w 1278195"/>
              <a:gd name="connsiteY13" fmla="*/ 457200 h 2362202"/>
              <a:gd name="connsiteX14" fmla="*/ 1278195 w 1278195"/>
              <a:gd name="connsiteY14" fmla="*/ 457201 h 2362202"/>
              <a:gd name="connsiteX15" fmla="*/ 1278194 w 1278195"/>
              <a:gd name="connsiteY15" fmla="*/ 762001 h 2362202"/>
              <a:gd name="connsiteX0" fmla="*/ 1278194 w 1278195"/>
              <a:gd name="connsiteY0" fmla="*/ 762001 h 2362202"/>
              <a:gd name="connsiteX1" fmla="*/ 1278195 w 1278195"/>
              <a:gd name="connsiteY1" fmla="*/ 2362201 h 2362202"/>
              <a:gd name="connsiteX2" fmla="*/ 543233 w 1278195"/>
              <a:gd name="connsiteY2" fmla="*/ 2362202 h 2362202"/>
              <a:gd name="connsiteX3" fmla="*/ 543233 w 1278195"/>
              <a:gd name="connsiteY3" fmla="*/ 2133602 h 2362202"/>
              <a:gd name="connsiteX4" fmla="*/ 543233 w 1278195"/>
              <a:gd name="connsiteY4" fmla="*/ 1524002 h 2362202"/>
              <a:gd name="connsiteX5" fmla="*/ 639098 w 1278195"/>
              <a:gd name="connsiteY5" fmla="*/ 1447802 h 2362202"/>
              <a:gd name="connsiteX6" fmla="*/ 639098 w 1278195"/>
              <a:gd name="connsiteY6" fmla="*/ 2133602 h 2362202"/>
              <a:gd name="connsiteX7" fmla="*/ 1182330 w 1278195"/>
              <a:gd name="connsiteY7" fmla="*/ 2133600 h 2362202"/>
              <a:gd name="connsiteX8" fmla="*/ 1182330 w 1278195"/>
              <a:gd name="connsiteY8" fmla="*/ 762001 h 2362202"/>
              <a:gd name="connsiteX9" fmla="*/ 127819 w 1278195"/>
              <a:gd name="connsiteY9" fmla="*/ 762000 h 2362202"/>
              <a:gd name="connsiteX10" fmla="*/ 127819 w 1278195"/>
              <a:gd name="connsiteY10" fmla="*/ 1143000 h 2362202"/>
              <a:gd name="connsiteX11" fmla="*/ 0 w 1278195"/>
              <a:gd name="connsiteY11" fmla="*/ 1143000 h 2362202"/>
              <a:gd name="connsiteX12" fmla="*/ 0 w 1278195"/>
              <a:gd name="connsiteY12" fmla="*/ 0 h 2362202"/>
              <a:gd name="connsiteX13" fmla="*/ 127819 w 1278195"/>
              <a:gd name="connsiteY13" fmla="*/ 0 h 2362202"/>
              <a:gd name="connsiteX14" fmla="*/ 127819 w 1278195"/>
              <a:gd name="connsiteY14" fmla="*/ 457200 h 2362202"/>
              <a:gd name="connsiteX15" fmla="*/ 1278195 w 1278195"/>
              <a:gd name="connsiteY15" fmla="*/ 457201 h 2362202"/>
              <a:gd name="connsiteX16" fmla="*/ 1278194 w 1278195"/>
              <a:gd name="connsiteY16" fmla="*/ 762001 h 2362202"/>
              <a:gd name="connsiteX0" fmla="*/ 1278194 w 1278195"/>
              <a:gd name="connsiteY0" fmla="*/ 762001 h 2362202"/>
              <a:gd name="connsiteX1" fmla="*/ 1278195 w 1278195"/>
              <a:gd name="connsiteY1" fmla="*/ 2362201 h 2362202"/>
              <a:gd name="connsiteX2" fmla="*/ 543233 w 1278195"/>
              <a:gd name="connsiteY2" fmla="*/ 2362202 h 2362202"/>
              <a:gd name="connsiteX3" fmla="*/ 543233 w 1278195"/>
              <a:gd name="connsiteY3" fmla="*/ 2133602 h 2362202"/>
              <a:gd name="connsiteX4" fmla="*/ 543233 w 1278195"/>
              <a:gd name="connsiteY4" fmla="*/ 1524002 h 2362202"/>
              <a:gd name="connsiteX5" fmla="*/ 639098 w 1278195"/>
              <a:gd name="connsiteY5" fmla="*/ 1524002 h 2362202"/>
              <a:gd name="connsiteX6" fmla="*/ 639098 w 1278195"/>
              <a:gd name="connsiteY6" fmla="*/ 2133602 h 2362202"/>
              <a:gd name="connsiteX7" fmla="*/ 1182330 w 1278195"/>
              <a:gd name="connsiteY7" fmla="*/ 2133600 h 2362202"/>
              <a:gd name="connsiteX8" fmla="*/ 1182330 w 1278195"/>
              <a:gd name="connsiteY8" fmla="*/ 762001 h 2362202"/>
              <a:gd name="connsiteX9" fmla="*/ 127819 w 1278195"/>
              <a:gd name="connsiteY9" fmla="*/ 762000 h 2362202"/>
              <a:gd name="connsiteX10" fmla="*/ 127819 w 1278195"/>
              <a:gd name="connsiteY10" fmla="*/ 1143000 h 2362202"/>
              <a:gd name="connsiteX11" fmla="*/ 0 w 1278195"/>
              <a:gd name="connsiteY11" fmla="*/ 1143000 h 2362202"/>
              <a:gd name="connsiteX12" fmla="*/ 0 w 1278195"/>
              <a:gd name="connsiteY12" fmla="*/ 0 h 2362202"/>
              <a:gd name="connsiteX13" fmla="*/ 127819 w 1278195"/>
              <a:gd name="connsiteY13" fmla="*/ 0 h 2362202"/>
              <a:gd name="connsiteX14" fmla="*/ 127819 w 1278195"/>
              <a:gd name="connsiteY14" fmla="*/ 457200 h 2362202"/>
              <a:gd name="connsiteX15" fmla="*/ 1278195 w 1278195"/>
              <a:gd name="connsiteY15" fmla="*/ 457201 h 2362202"/>
              <a:gd name="connsiteX16" fmla="*/ 1278194 w 1278195"/>
              <a:gd name="connsiteY16" fmla="*/ 762001 h 2362202"/>
              <a:gd name="connsiteX0" fmla="*/ 1278194 w 1278195"/>
              <a:gd name="connsiteY0" fmla="*/ 762001 h 2362202"/>
              <a:gd name="connsiteX1" fmla="*/ 1278195 w 1278195"/>
              <a:gd name="connsiteY1" fmla="*/ 2362201 h 2362202"/>
              <a:gd name="connsiteX2" fmla="*/ 958646 w 1278195"/>
              <a:gd name="connsiteY2" fmla="*/ 2362202 h 2362202"/>
              <a:gd name="connsiteX3" fmla="*/ 543233 w 1278195"/>
              <a:gd name="connsiteY3" fmla="*/ 2362202 h 2362202"/>
              <a:gd name="connsiteX4" fmla="*/ 543233 w 1278195"/>
              <a:gd name="connsiteY4" fmla="*/ 2133602 h 2362202"/>
              <a:gd name="connsiteX5" fmla="*/ 543233 w 1278195"/>
              <a:gd name="connsiteY5" fmla="*/ 1524002 h 2362202"/>
              <a:gd name="connsiteX6" fmla="*/ 639098 w 1278195"/>
              <a:gd name="connsiteY6" fmla="*/ 1524002 h 2362202"/>
              <a:gd name="connsiteX7" fmla="*/ 639098 w 1278195"/>
              <a:gd name="connsiteY7" fmla="*/ 2133602 h 2362202"/>
              <a:gd name="connsiteX8" fmla="*/ 1182330 w 1278195"/>
              <a:gd name="connsiteY8" fmla="*/ 2133600 h 2362202"/>
              <a:gd name="connsiteX9" fmla="*/ 1182330 w 1278195"/>
              <a:gd name="connsiteY9" fmla="*/ 762001 h 2362202"/>
              <a:gd name="connsiteX10" fmla="*/ 127819 w 1278195"/>
              <a:gd name="connsiteY10" fmla="*/ 762000 h 2362202"/>
              <a:gd name="connsiteX11" fmla="*/ 127819 w 1278195"/>
              <a:gd name="connsiteY11" fmla="*/ 1143000 h 2362202"/>
              <a:gd name="connsiteX12" fmla="*/ 0 w 1278195"/>
              <a:gd name="connsiteY12" fmla="*/ 1143000 h 2362202"/>
              <a:gd name="connsiteX13" fmla="*/ 0 w 1278195"/>
              <a:gd name="connsiteY13" fmla="*/ 0 h 2362202"/>
              <a:gd name="connsiteX14" fmla="*/ 127819 w 1278195"/>
              <a:gd name="connsiteY14" fmla="*/ 0 h 2362202"/>
              <a:gd name="connsiteX15" fmla="*/ 127819 w 1278195"/>
              <a:gd name="connsiteY15" fmla="*/ 457200 h 2362202"/>
              <a:gd name="connsiteX16" fmla="*/ 1278195 w 1278195"/>
              <a:gd name="connsiteY16" fmla="*/ 457201 h 2362202"/>
              <a:gd name="connsiteX17" fmla="*/ 1278194 w 1278195"/>
              <a:gd name="connsiteY17" fmla="*/ 762001 h 2362202"/>
              <a:gd name="connsiteX0" fmla="*/ 1278194 w 1278195"/>
              <a:gd name="connsiteY0" fmla="*/ 762001 h 2362202"/>
              <a:gd name="connsiteX1" fmla="*/ 1278195 w 1278195"/>
              <a:gd name="connsiteY1" fmla="*/ 2362201 h 2362202"/>
              <a:gd name="connsiteX2" fmla="*/ 958646 w 1278195"/>
              <a:gd name="connsiteY2" fmla="*/ 2362202 h 2362202"/>
              <a:gd name="connsiteX3" fmla="*/ 862782 w 1278195"/>
              <a:gd name="connsiteY3" fmla="*/ 2362202 h 2362202"/>
              <a:gd name="connsiteX4" fmla="*/ 543233 w 1278195"/>
              <a:gd name="connsiteY4" fmla="*/ 2362202 h 2362202"/>
              <a:gd name="connsiteX5" fmla="*/ 543233 w 1278195"/>
              <a:gd name="connsiteY5" fmla="*/ 2133602 h 2362202"/>
              <a:gd name="connsiteX6" fmla="*/ 543233 w 1278195"/>
              <a:gd name="connsiteY6" fmla="*/ 1524002 h 2362202"/>
              <a:gd name="connsiteX7" fmla="*/ 639098 w 1278195"/>
              <a:gd name="connsiteY7" fmla="*/ 1524002 h 2362202"/>
              <a:gd name="connsiteX8" fmla="*/ 639098 w 1278195"/>
              <a:gd name="connsiteY8" fmla="*/ 2133602 h 2362202"/>
              <a:gd name="connsiteX9" fmla="*/ 1182330 w 1278195"/>
              <a:gd name="connsiteY9" fmla="*/ 2133600 h 2362202"/>
              <a:gd name="connsiteX10" fmla="*/ 1182330 w 1278195"/>
              <a:gd name="connsiteY10" fmla="*/ 762001 h 2362202"/>
              <a:gd name="connsiteX11" fmla="*/ 127819 w 1278195"/>
              <a:gd name="connsiteY11" fmla="*/ 762000 h 2362202"/>
              <a:gd name="connsiteX12" fmla="*/ 127819 w 1278195"/>
              <a:gd name="connsiteY12" fmla="*/ 1143000 h 2362202"/>
              <a:gd name="connsiteX13" fmla="*/ 0 w 1278195"/>
              <a:gd name="connsiteY13" fmla="*/ 1143000 h 2362202"/>
              <a:gd name="connsiteX14" fmla="*/ 0 w 1278195"/>
              <a:gd name="connsiteY14" fmla="*/ 0 h 2362202"/>
              <a:gd name="connsiteX15" fmla="*/ 127819 w 1278195"/>
              <a:gd name="connsiteY15" fmla="*/ 0 h 2362202"/>
              <a:gd name="connsiteX16" fmla="*/ 127819 w 1278195"/>
              <a:gd name="connsiteY16" fmla="*/ 457200 h 2362202"/>
              <a:gd name="connsiteX17" fmla="*/ 1278195 w 1278195"/>
              <a:gd name="connsiteY17" fmla="*/ 457201 h 2362202"/>
              <a:gd name="connsiteX18" fmla="*/ 1278194 w 1278195"/>
              <a:gd name="connsiteY18" fmla="*/ 762001 h 2362202"/>
              <a:gd name="connsiteX0" fmla="*/ 1278194 w 1278195"/>
              <a:gd name="connsiteY0" fmla="*/ 762001 h 2590805"/>
              <a:gd name="connsiteX1" fmla="*/ 1278195 w 1278195"/>
              <a:gd name="connsiteY1" fmla="*/ 2362201 h 2590805"/>
              <a:gd name="connsiteX2" fmla="*/ 958646 w 1278195"/>
              <a:gd name="connsiteY2" fmla="*/ 2362202 h 2590805"/>
              <a:gd name="connsiteX3" fmla="*/ 958647 w 1278195"/>
              <a:gd name="connsiteY3" fmla="*/ 2590805 h 2590805"/>
              <a:gd name="connsiteX4" fmla="*/ 862782 w 1278195"/>
              <a:gd name="connsiteY4" fmla="*/ 2362202 h 2590805"/>
              <a:gd name="connsiteX5" fmla="*/ 543233 w 1278195"/>
              <a:gd name="connsiteY5" fmla="*/ 2362202 h 2590805"/>
              <a:gd name="connsiteX6" fmla="*/ 543233 w 1278195"/>
              <a:gd name="connsiteY6" fmla="*/ 2133602 h 2590805"/>
              <a:gd name="connsiteX7" fmla="*/ 543233 w 1278195"/>
              <a:gd name="connsiteY7" fmla="*/ 1524002 h 2590805"/>
              <a:gd name="connsiteX8" fmla="*/ 639098 w 1278195"/>
              <a:gd name="connsiteY8" fmla="*/ 1524002 h 2590805"/>
              <a:gd name="connsiteX9" fmla="*/ 639098 w 1278195"/>
              <a:gd name="connsiteY9" fmla="*/ 2133602 h 2590805"/>
              <a:gd name="connsiteX10" fmla="*/ 1182330 w 1278195"/>
              <a:gd name="connsiteY10" fmla="*/ 2133600 h 2590805"/>
              <a:gd name="connsiteX11" fmla="*/ 1182330 w 1278195"/>
              <a:gd name="connsiteY11" fmla="*/ 762001 h 2590805"/>
              <a:gd name="connsiteX12" fmla="*/ 127819 w 1278195"/>
              <a:gd name="connsiteY12" fmla="*/ 762000 h 2590805"/>
              <a:gd name="connsiteX13" fmla="*/ 127819 w 1278195"/>
              <a:gd name="connsiteY13" fmla="*/ 1143000 h 2590805"/>
              <a:gd name="connsiteX14" fmla="*/ 0 w 1278195"/>
              <a:gd name="connsiteY14" fmla="*/ 1143000 h 2590805"/>
              <a:gd name="connsiteX15" fmla="*/ 0 w 1278195"/>
              <a:gd name="connsiteY15" fmla="*/ 0 h 2590805"/>
              <a:gd name="connsiteX16" fmla="*/ 127819 w 1278195"/>
              <a:gd name="connsiteY16" fmla="*/ 0 h 2590805"/>
              <a:gd name="connsiteX17" fmla="*/ 127819 w 1278195"/>
              <a:gd name="connsiteY17" fmla="*/ 457200 h 2590805"/>
              <a:gd name="connsiteX18" fmla="*/ 1278195 w 1278195"/>
              <a:gd name="connsiteY18" fmla="*/ 457201 h 2590805"/>
              <a:gd name="connsiteX19" fmla="*/ 1278194 w 1278195"/>
              <a:gd name="connsiteY19" fmla="*/ 762001 h 2590805"/>
              <a:gd name="connsiteX0" fmla="*/ 1278194 w 1278195"/>
              <a:gd name="connsiteY0" fmla="*/ 762001 h 2819402"/>
              <a:gd name="connsiteX1" fmla="*/ 1278195 w 1278195"/>
              <a:gd name="connsiteY1" fmla="*/ 2362201 h 2819402"/>
              <a:gd name="connsiteX2" fmla="*/ 958646 w 1278195"/>
              <a:gd name="connsiteY2" fmla="*/ 2362202 h 2819402"/>
              <a:gd name="connsiteX3" fmla="*/ 958646 w 1278195"/>
              <a:gd name="connsiteY3" fmla="*/ 2819402 h 2819402"/>
              <a:gd name="connsiteX4" fmla="*/ 862782 w 1278195"/>
              <a:gd name="connsiteY4" fmla="*/ 2362202 h 2819402"/>
              <a:gd name="connsiteX5" fmla="*/ 543233 w 1278195"/>
              <a:gd name="connsiteY5" fmla="*/ 2362202 h 2819402"/>
              <a:gd name="connsiteX6" fmla="*/ 543233 w 1278195"/>
              <a:gd name="connsiteY6" fmla="*/ 2133602 h 2819402"/>
              <a:gd name="connsiteX7" fmla="*/ 543233 w 1278195"/>
              <a:gd name="connsiteY7" fmla="*/ 1524002 h 2819402"/>
              <a:gd name="connsiteX8" fmla="*/ 639098 w 1278195"/>
              <a:gd name="connsiteY8" fmla="*/ 1524002 h 2819402"/>
              <a:gd name="connsiteX9" fmla="*/ 639098 w 1278195"/>
              <a:gd name="connsiteY9" fmla="*/ 2133602 h 2819402"/>
              <a:gd name="connsiteX10" fmla="*/ 1182330 w 1278195"/>
              <a:gd name="connsiteY10" fmla="*/ 2133600 h 2819402"/>
              <a:gd name="connsiteX11" fmla="*/ 1182330 w 1278195"/>
              <a:gd name="connsiteY11" fmla="*/ 762001 h 2819402"/>
              <a:gd name="connsiteX12" fmla="*/ 127819 w 1278195"/>
              <a:gd name="connsiteY12" fmla="*/ 762000 h 2819402"/>
              <a:gd name="connsiteX13" fmla="*/ 127819 w 1278195"/>
              <a:gd name="connsiteY13" fmla="*/ 1143000 h 2819402"/>
              <a:gd name="connsiteX14" fmla="*/ 0 w 1278195"/>
              <a:gd name="connsiteY14" fmla="*/ 1143000 h 2819402"/>
              <a:gd name="connsiteX15" fmla="*/ 0 w 1278195"/>
              <a:gd name="connsiteY15" fmla="*/ 0 h 2819402"/>
              <a:gd name="connsiteX16" fmla="*/ 127819 w 1278195"/>
              <a:gd name="connsiteY16" fmla="*/ 0 h 2819402"/>
              <a:gd name="connsiteX17" fmla="*/ 127819 w 1278195"/>
              <a:gd name="connsiteY17" fmla="*/ 457200 h 2819402"/>
              <a:gd name="connsiteX18" fmla="*/ 1278195 w 1278195"/>
              <a:gd name="connsiteY18" fmla="*/ 457201 h 2819402"/>
              <a:gd name="connsiteX19" fmla="*/ 1278194 w 1278195"/>
              <a:gd name="connsiteY19" fmla="*/ 762001 h 2819402"/>
              <a:gd name="connsiteX0" fmla="*/ 1278194 w 1278195"/>
              <a:gd name="connsiteY0" fmla="*/ 762001 h 2819404"/>
              <a:gd name="connsiteX1" fmla="*/ 1278195 w 1278195"/>
              <a:gd name="connsiteY1" fmla="*/ 2362201 h 2819404"/>
              <a:gd name="connsiteX2" fmla="*/ 958646 w 1278195"/>
              <a:gd name="connsiteY2" fmla="*/ 2362202 h 2819404"/>
              <a:gd name="connsiteX3" fmla="*/ 958646 w 1278195"/>
              <a:gd name="connsiteY3" fmla="*/ 2819402 h 2819404"/>
              <a:gd name="connsiteX4" fmla="*/ 862782 w 1278195"/>
              <a:gd name="connsiteY4" fmla="*/ 2819404 h 2819404"/>
              <a:gd name="connsiteX5" fmla="*/ 862782 w 1278195"/>
              <a:gd name="connsiteY5" fmla="*/ 2362202 h 2819404"/>
              <a:gd name="connsiteX6" fmla="*/ 543233 w 1278195"/>
              <a:gd name="connsiteY6" fmla="*/ 2362202 h 2819404"/>
              <a:gd name="connsiteX7" fmla="*/ 543233 w 1278195"/>
              <a:gd name="connsiteY7" fmla="*/ 2133602 h 2819404"/>
              <a:gd name="connsiteX8" fmla="*/ 543233 w 1278195"/>
              <a:gd name="connsiteY8" fmla="*/ 1524002 h 2819404"/>
              <a:gd name="connsiteX9" fmla="*/ 639098 w 1278195"/>
              <a:gd name="connsiteY9" fmla="*/ 1524002 h 2819404"/>
              <a:gd name="connsiteX10" fmla="*/ 639098 w 1278195"/>
              <a:gd name="connsiteY10" fmla="*/ 2133602 h 2819404"/>
              <a:gd name="connsiteX11" fmla="*/ 1182330 w 1278195"/>
              <a:gd name="connsiteY11" fmla="*/ 2133600 h 2819404"/>
              <a:gd name="connsiteX12" fmla="*/ 1182330 w 1278195"/>
              <a:gd name="connsiteY12" fmla="*/ 762001 h 2819404"/>
              <a:gd name="connsiteX13" fmla="*/ 127819 w 1278195"/>
              <a:gd name="connsiteY13" fmla="*/ 762000 h 2819404"/>
              <a:gd name="connsiteX14" fmla="*/ 127819 w 1278195"/>
              <a:gd name="connsiteY14" fmla="*/ 1143000 h 2819404"/>
              <a:gd name="connsiteX15" fmla="*/ 0 w 1278195"/>
              <a:gd name="connsiteY15" fmla="*/ 1143000 h 2819404"/>
              <a:gd name="connsiteX16" fmla="*/ 0 w 1278195"/>
              <a:gd name="connsiteY16" fmla="*/ 0 h 2819404"/>
              <a:gd name="connsiteX17" fmla="*/ 127819 w 1278195"/>
              <a:gd name="connsiteY17" fmla="*/ 0 h 2819404"/>
              <a:gd name="connsiteX18" fmla="*/ 127819 w 1278195"/>
              <a:gd name="connsiteY18" fmla="*/ 457200 h 2819404"/>
              <a:gd name="connsiteX19" fmla="*/ 1278195 w 1278195"/>
              <a:gd name="connsiteY19" fmla="*/ 457201 h 2819404"/>
              <a:gd name="connsiteX20" fmla="*/ 1278194 w 1278195"/>
              <a:gd name="connsiteY20" fmla="*/ 762001 h 2819404"/>
              <a:gd name="connsiteX0" fmla="*/ 1278194 w 1278195"/>
              <a:gd name="connsiteY0" fmla="*/ 762001 h 2819404"/>
              <a:gd name="connsiteX1" fmla="*/ 1278195 w 1278195"/>
              <a:gd name="connsiteY1" fmla="*/ 2362201 h 2819404"/>
              <a:gd name="connsiteX2" fmla="*/ 958646 w 1278195"/>
              <a:gd name="connsiteY2" fmla="*/ 2362202 h 2819404"/>
              <a:gd name="connsiteX3" fmla="*/ 958646 w 1278195"/>
              <a:gd name="connsiteY3" fmla="*/ 2819402 h 2819404"/>
              <a:gd name="connsiteX4" fmla="*/ 862782 w 1278195"/>
              <a:gd name="connsiteY4" fmla="*/ 2819404 h 2819404"/>
              <a:gd name="connsiteX5" fmla="*/ 862782 w 1278195"/>
              <a:gd name="connsiteY5" fmla="*/ 2362202 h 2819404"/>
              <a:gd name="connsiteX6" fmla="*/ 543233 w 1278195"/>
              <a:gd name="connsiteY6" fmla="*/ 2362202 h 2819404"/>
              <a:gd name="connsiteX7" fmla="*/ 543233 w 1278195"/>
              <a:gd name="connsiteY7" fmla="*/ 2133602 h 2819404"/>
              <a:gd name="connsiteX8" fmla="*/ 639098 w 1278195"/>
              <a:gd name="connsiteY8" fmla="*/ 1524002 h 2819404"/>
              <a:gd name="connsiteX9" fmla="*/ 639098 w 1278195"/>
              <a:gd name="connsiteY9" fmla="*/ 2133602 h 2819404"/>
              <a:gd name="connsiteX10" fmla="*/ 1182330 w 1278195"/>
              <a:gd name="connsiteY10" fmla="*/ 2133600 h 2819404"/>
              <a:gd name="connsiteX11" fmla="*/ 1182330 w 1278195"/>
              <a:gd name="connsiteY11" fmla="*/ 762001 h 2819404"/>
              <a:gd name="connsiteX12" fmla="*/ 127819 w 1278195"/>
              <a:gd name="connsiteY12" fmla="*/ 762000 h 2819404"/>
              <a:gd name="connsiteX13" fmla="*/ 127819 w 1278195"/>
              <a:gd name="connsiteY13" fmla="*/ 1143000 h 2819404"/>
              <a:gd name="connsiteX14" fmla="*/ 0 w 1278195"/>
              <a:gd name="connsiteY14" fmla="*/ 1143000 h 2819404"/>
              <a:gd name="connsiteX15" fmla="*/ 0 w 1278195"/>
              <a:gd name="connsiteY15" fmla="*/ 0 h 2819404"/>
              <a:gd name="connsiteX16" fmla="*/ 127819 w 1278195"/>
              <a:gd name="connsiteY16" fmla="*/ 0 h 2819404"/>
              <a:gd name="connsiteX17" fmla="*/ 127819 w 1278195"/>
              <a:gd name="connsiteY17" fmla="*/ 457200 h 2819404"/>
              <a:gd name="connsiteX18" fmla="*/ 1278195 w 1278195"/>
              <a:gd name="connsiteY18" fmla="*/ 457201 h 2819404"/>
              <a:gd name="connsiteX19" fmla="*/ 1278194 w 1278195"/>
              <a:gd name="connsiteY19" fmla="*/ 762001 h 2819404"/>
              <a:gd name="connsiteX0" fmla="*/ 1278194 w 1278195"/>
              <a:gd name="connsiteY0" fmla="*/ 762001 h 2819404"/>
              <a:gd name="connsiteX1" fmla="*/ 1278195 w 1278195"/>
              <a:gd name="connsiteY1" fmla="*/ 2362201 h 2819404"/>
              <a:gd name="connsiteX2" fmla="*/ 958646 w 1278195"/>
              <a:gd name="connsiteY2" fmla="*/ 2362202 h 2819404"/>
              <a:gd name="connsiteX3" fmla="*/ 958646 w 1278195"/>
              <a:gd name="connsiteY3" fmla="*/ 2819402 h 2819404"/>
              <a:gd name="connsiteX4" fmla="*/ 862782 w 1278195"/>
              <a:gd name="connsiteY4" fmla="*/ 2819404 h 2819404"/>
              <a:gd name="connsiteX5" fmla="*/ 862782 w 1278195"/>
              <a:gd name="connsiteY5" fmla="*/ 2362202 h 2819404"/>
              <a:gd name="connsiteX6" fmla="*/ 543233 w 1278195"/>
              <a:gd name="connsiteY6" fmla="*/ 2362202 h 2819404"/>
              <a:gd name="connsiteX7" fmla="*/ 543233 w 1278195"/>
              <a:gd name="connsiteY7" fmla="*/ 2133602 h 2819404"/>
              <a:gd name="connsiteX8" fmla="*/ 639098 w 1278195"/>
              <a:gd name="connsiteY8" fmla="*/ 2133602 h 2819404"/>
              <a:gd name="connsiteX9" fmla="*/ 1182330 w 1278195"/>
              <a:gd name="connsiteY9" fmla="*/ 2133600 h 2819404"/>
              <a:gd name="connsiteX10" fmla="*/ 1182330 w 1278195"/>
              <a:gd name="connsiteY10" fmla="*/ 762001 h 2819404"/>
              <a:gd name="connsiteX11" fmla="*/ 127819 w 1278195"/>
              <a:gd name="connsiteY11" fmla="*/ 762000 h 2819404"/>
              <a:gd name="connsiteX12" fmla="*/ 127819 w 1278195"/>
              <a:gd name="connsiteY12" fmla="*/ 1143000 h 2819404"/>
              <a:gd name="connsiteX13" fmla="*/ 0 w 1278195"/>
              <a:gd name="connsiteY13" fmla="*/ 1143000 h 2819404"/>
              <a:gd name="connsiteX14" fmla="*/ 0 w 1278195"/>
              <a:gd name="connsiteY14" fmla="*/ 0 h 2819404"/>
              <a:gd name="connsiteX15" fmla="*/ 127819 w 1278195"/>
              <a:gd name="connsiteY15" fmla="*/ 0 h 2819404"/>
              <a:gd name="connsiteX16" fmla="*/ 127819 w 1278195"/>
              <a:gd name="connsiteY16" fmla="*/ 457200 h 2819404"/>
              <a:gd name="connsiteX17" fmla="*/ 1278195 w 1278195"/>
              <a:gd name="connsiteY17" fmla="*/ 457201 h 2819404"/>
              <a:gd name="connsiteX18" fmla="*/ 1278194 w 1278195"/>
              <a:gd name="connsiteY18" fmla="*/ 762001 h 2819404"/>
              <a:gd name="connsiteX0" fmla="*/ 1278194 w 1278195"/>
              <a:gd name="connsiteY0" fmla="*/ 762001 h 2819404"/>
              <a:gd name="connsiteX1" fmla="*/ 1278195 w 1278195"/>
              <a:gd name="connsiteY1" fmla="*/ 2362201 h 2819404"/>
              <a:gd name="connsiteX2" fmla="*/ 958646 w 1278195"/>
              <a:gd name="connsiteY2" fmla="*/ 2362202 h 2819404"/>
              <a:gd name="connsiteX3" fmla="*/ 958646 w 1278195"/>
              <a:gd name="connsiteY3" fmla="*/ 2819402 h 2819404"/>
              <a:gd name="connsiteX4" fmla="*/ 862782 w 1278195"/>
              <a:gd name="connsiteY4" fmla="*/ 2819404 h 2819404"/>
              <a:gd name="connsiteX5" fmla="*/ 862782 w 1278195"/>
              <a:gd name="connsiteY5" fmla="*/ 2362202 h 2819404"/>
              <a:gd name="connsiteX6" fmla="*/ 543233 w 1278195"/>
              <a:gd name="connsiteY6" fmla="*/ 2362202 h 2819404"/>
              <a:gd name="connsiteX7" fmla="*/ 543233 w 1278195"/>
              <a:gd name="connsiteY7" fmla="*/ 2133602 h 2819404"/>
              <a:gd name="connsiteX8" fmla="*/ 1182330 w 1278195"/>
              <a:gd name="connsiteY8" fmla="*/ 2133600 h 2819404"/>
              <a:gd name="connsiteX9" fmla="*/ 1182330 w 1278195"/>
              <a:gd name="connsiteY9" fmla="*/ 762001 h 2819404"/>
              <a:gd name="connsiteX10" fmla="*/ 127819 w 1278195"/>
              <a:gd name="connsiteY10" fmla="*/ 762000 h 2819404"/>
              <a:gd name="connsiteX11" fmla="*/ 127819 w 1278195"/>
              <a:gd name="connsiteY11" fmla="*/ 1143000 h 2819404"/>
              <a:gd name="connsiteX12" fmla="*/ 0 w 1278195"/>
              <a:gd name="connsiteY12" fmla="*/ 1143000 h 2819404"/>
              <a:gd name="connsiteX13" fmla="*/ 0 w 1278195"/>
              <a:gd name="connsiteY13" fmla="*/ 0 h 2819404"/>
              <a:gd name="connsiteX14" fmla="*/ 127819 w 1278195"/>
              <a:gd name="connsiteY14" fmla="*/ 0 h 2819404"/>
              <a:gd name="connsiteX15" fmla="*/ 127819 w 1278195"/>
              <a:gd name="connsiteY15" fmla="*/ 457200 h 2819404"/>
              <a:gd name="connsiteX16" fmla="*/ 1278195 w 1278195"/>
              <a:gd name="connsiteY16" fmla="*/ 457201 h 2819404"/>
              <a:gd name="connsiteX17" fmla="*/ 1278194 w 1278195"/>
              <a:gd name="connsiteY17" fmla="*/ 762001 h 2819404"/>
              <a:gd name="connsiteX0" fmla="*/ 1278194 w 1278195"/>
              <a:gd name="connsiteY0" fmla="*/ 762001 h 2819404"/>
              <a:gd name="connsiteX1" fmla="*/ 1278195 w 1278195"/>
              <a:gd name="connsiteY1" fmla="*/ 2362201 h 2819404"/>
              <a:gd name="connsiteX2" fmla="*/ 958646 w 1278195"/>
              <a:gd name="connsiteY2" fmla="*/ 2362202 h 2819404"/>
              <a:gd name="connsiteX3" fmla="*/ 958646 w 1278195"/>
              <a:gd name="connsiteY3" fmla="*/ 2819402 h 2819404"/>
              <a:gd name="connsiteX4" fmla="*/ 862782 w 1278195"/>
              <a:gd name="connsiteY4" fmla="*/ 2819404 h 2819404"/>
              <a:gd name="connsiteX5" fmla="*/ 862782 w 1278195"/>
              <a:gd name="connsiteY5" fmla="*/ 2362202 h 2819404"/>
              <a:gd name="connsiteX6" fmla="*/ 543233 w 1278195"/>
              <a:gd name="connsiteY6" fmla="*/ 2133602 h 2819404"/>
              <a:gd name="connsiteX7" fmla="*/ 1182330 w 1278195"/>
              <a:gd name="connsiteY7" fmla="*/ 2133600 h 2819404"/>
              <a:gd name="connsiteX8" fmla="*/ 1182330 w 1278195"/>
              <a:gd name="connsiteY8" fmla="*/ 762001 h 2819404"/>
              <a:gd name="connsiteX9" fmla="*/ 127819 w 1278195"/>
              <a:gd name="connsiteY9" fmla="*/ 762000 h 2819404"/>
              <a:gd name="connsiteX10" fmla="*/ 127819 w 1278195"/>
              <a:gd name="connsiteY10" fmla="*/ 1143000 h 2819404"/>
              <a:gd name="connsiteX11" fmla="*/ 0 w 1278195"/>
              <a:gd name="connsiteY11" fmla="*/ 1143000 h 2819404"/>
              <a:gd name="connsiteX12" fmla="*/ 0 w 1278195"/>
              <a:gd name="connsiteY12" fmla="*/ 0 h 2819404"/>
              <a:gd name="connsiteX13" fmla="*/ 127819 w 1278195"/>
              <a:gd name="connsiteY13" fmla="*/ 0 h 2819404"/>
              <a:gd name="connsiteX14" fmla="*/ 127819 w 1278195"/>
              <a:gd name="connsiteY14" fmla="*/ 457200 h 2819404"/>
              <a:gd name="connsiteX15" fmla="*/ 1278195 w 1278195"/>
              <a:gd name="connsiteY15" fmla="*/ 457201 h 2819404"/>
              <a:gd name="connsiteX16" fmla="*/ 1278194 w 1278195"/>
              <a:gd name="connsiteY16" fmla="*/ 762001 h 2819404"/>
              <a:gd name="connsiteX0" fmla="*/ 1278194 w 1278195"/>
              <a:gd name="connsiteY0" fmla="*/ 762001 h 2819404"/>
              <a:gd name="connsiteX1" fmla="*/ 1278195 w 1278195"/>
              <a:gd name="connsiteY1" fmla="*/ 2362201 h 2819404"/>
              <a:gd name="connsiteX2" fmla="*/ 958646 w 1278195"/>
              <a:gd name="connsiteY2" fmla="*/ 2362202 h 2819404"/>
              <a:gd name="connsiteX3" fmla="*/ 958646 w 1278195"/>
              <a:gd name="connsiteY3" fmla="*/ 2819402 h 2819404"/>
              <a:gd name="connsiteX4" fmla="*/ 862782 w 1278195"/>
              <a:gd name="connsiteY4" fmla="*/ 2819404 h 2819404"/>
              <a:gd name="connsiteX5" fmla="*/ 862782 w 1278195"/>
              <a:gd name="connsiteY5" fmla="*/ 2362202 h 2819404"/>
              <a:gd name="connsiteX6" fmla="*/ 1182330 w 1278195"/>
              <a:gd name="connsiteY6" fmla="*/ 2133600 h 2819404"/>
              <a:gd name="connsiteX7" fmla="*/ 1182330 w 1278195"/>
              <a:gd name="connsiteY7" fmla="*/ 762001 h 2819404"/>
              <a:gd name="connsiteX8" fmla="*/ 127819 w 1278195"/>
              <a:gd name="connsiteY8" fmla="*/ 762000 h 2819404"/>
              <a:gd name="connsiteX9" fmla="*/ 127819 w 1278195"/>
              <a:gd name="connsiteY9" fmla="*/ 1143000 h 2819404"/>
              <a:gd name="connsiteX10" fmla="*/ 0 w 1278195"/>
              <a:gd name="connsiteY10" fmla="*/ 1143000 h 2819404"/>
              <a:gd name="connsiteX11" fmla="*/ 0 w 1278195"/>
              <a:gd name="connsiteY11" fmla="*/ 0 h 2819404"/>
              <a:gd name="connsiteX12" fmla="*/ 127819 w 1278195"/>
              <a:gd name="connsiteY12" fmla="*/ 0 h 2819404"/>
              <a:gd name="connsiteX13" fmla="*/ 127819 w 1278195"/>
              <a:gd name="connsiteY13" fmla="*/ 457200 h 2819404"/>
              <a:gd name="connsiteX14" fmla="*/ 1278195 w 1278195"/>
              <a:gd name="connsiteY14" fmla="*/ 457201 h 2819404"/>
              <a:gd name="connsiteX15" fmla="*/ 1278194 w 1278195"/>
              <a:gd name="connsiteY15" fmla="*/ 762001 h 2819404"/>
              <a:gd name="connsiteX0" fmla="*/ 1278194 w 1278195"/>
              <a:gd name="connsiteY0" fmla="*/ 762001 h 2819402"/>
              <a:gd name="connsiteX1" fmla="*/ 1278195 w 1278195"/>
              <a:gd name="connsiteY1" fmla="*/ 2362201 h 2819402"/>
              <a:gd name="connsiteX2" fmla="*/ 958646 w 1278195"/>
              <a:gd name="connsiteY2" fmla="*/ 2362202 h 2819402"/>
              <a:gd name="connsiteX3" fmla="*/ 958646 w 1278195"/>
              <a:gd name="connsiteY3" fmla="*/ 2819402 h 2819402"/>
              <a:gd name="connsiteX4" fmla="*/ 862782 w 1278195"/>
              <a:gd name="connsiteY4" fmla="*/ 2362202 h 2819402"/>
              <a:gd name="connsiteX5" fmla="*/ 1182330 w 1278195"/>
              <a:gd name="connsiteY5" fmla="*/ 2133600 h 2819402"/>
              <a:gd name="connsiteX6" fmla="*/ 1182330 w 1278195"/>
              <a:gd name="connsiteY6" fmla="*/ 762001 h 2819402"/>
              <a:gd name="connsiteX7" fmla="*/ 127819 w 1278195"/>
              <a:gd name="connsiteY7" fmla="*/ 762000 h 2819402"/>
              <a:gd name="connsiteX8" fmla="*/ 127819 w 1278195"/>
              <a:gd name="connsiteY8" fmla="*/ 1143000 h 2819402"/>
              <a:gd name="connsiteX9" fmla="*/ 0 w 1278195"/>
              <a:gd name="connsiteY9" fmla="*/ 1143000 h 2819402"/>
              <a:gd name="connsiteX10" fmla="*/ 0 w 1278195"/>
              <a:gd name="connsiteY10" fmla="*/ 0 h 2819402"/>
              <a:gd name="connsiteX11" fmla="*/ 127819 w 1278195"/>
              <a:gd name="connsiteY11" fmla="*/ 0 h 2819402"/>
              <a:gd name="connsiteX12" fmla="*/ 127819 w 1278195"/>
              <a:gd name="connsiteY12" fmla="*/ 457200 h 2819402"/>
              <a:gd name="connsiteX13" fmla="*/ 1278195 w 1278195"/>
              <a:gd name="connsiteY13" fmla="*/ 457201 h 2819402"/>
              <a:gd name="connsiteX14" fmla="*/ 1278194 w 1278195"/>
              <a:gd name="connsiteY14" fmla="*/ 762001 h 2819402"/>
              <a:gd name="connsiteX0" fmla="*/ 1278194 w 1278195"/>
              <a:gd name="connsiteY0" fmla="*/ 762001 h 2819402"/>
              <a:gd name="connsiteX1" fmla="*/ 1278195 w 1278195"/>
              <a:gd name="connsiteY1" fmla="*/ 2362201 h 2819402"/>
              <a:gd name="connsiteX2" fmla="*/ 958646 w 1278195"/>
              <a:gd name="connsiteY2" fmla="*/ 2362202 h 2819402"/>
              <a:gd name="connsiteX3" fmla="*/ 958646 w 1278195"/>
              <a:gd name="connsiteY3" fmla="*/ 2819402 h 2819402"/>
              <a:gd name="connsiteX4" fmla="*/ 1182330 w 1278195"/>
              <a:gd name="connsiteY4" fmla="*/ 2133600 h 2819402"/>
              <a:gd name="connsiteX5" fmla="*/ 1182330 w 1278195"/>
              <a:gd name="connsiteY5" fmla="*/ 762001 h 2819402"/>
              <a:gd name="connsiteX6" fmla="*/ 127819 w 1278195"/>
              <a:gd name="connsiteY6" fmla="*/ 762000 h 2819402"/>
              <a:gd name="connsiteX7" fmla="*/ 127819 w 1278195"/>
              <a:gd name="connsiteY7" fmla="*/ 1143000 h 2819402"/>
              <a:gd name="connsiteX8" fmla="*/ 0 w 1278195"/>
              <a:gd name="connsiteY8" fmla="*/ 1143000 h 2819402"/>
              <a:gd name="connsiteX9" fmla="*/ 0 w 1278195"/>
              <a:gd name="connsiteY9" fmla="*/ 0 h 2819402"/>
              <a:gd name="connsiteX10" fmla="*/ 127819 w 1278195"/>
              <a:gd name="connsiteY10" fmla="*/ 0 h 2819402"/>
              <a:gd name="connsiteX11" fmla="*/ 127819 w 1278195"/>
              <a:gd name="connsiteY11" fmla="*/ 457200 h 2819402"/>
              <a:gd name="connsiteX12" fmla="*/ 1278195 w 1278195"/>
              <a:gd name="connsiteY12" fmla="*/ 457201 h 2819402"/>
              <a:gd name="connsiteX13" fmla="*/ 1278194 w 1278195"/>
              <a:gd name="connsiteY13" fmla="*/ 762001 h 2819402"/>
              <a:gd name="connsiteX0" fmla="*/ 1278194 w 1278195"/>
              <a:gd name="connsiteY0" fmla="*/ 762001 h 2362202"/>
              <a:gd name="connsiteX1" fmla="*/ 1278195 w 1278195"/>
              <a:gd name="connsiteY1" fmla="*/ 2362201 h 2362202"/>
              <a:gd name="connsiteX2" fmla="*/ 958646 w 1278195"/>
              <a:gd name="connsiteY2" fmla="*/ 2362202 h 2362202"/>
              <a:gd name="connsiteX3" fmla="*/ 1182330 w 1278195"/>
              <a:gd name="connsiteY3" fmla="*/ 2133600 h 2362202"/>
              <a:gd name="connsiteX4" fmla="*/ 1182330 w 1278195"/>
              <a:gd name="connsiteY4" fmla="*/ 762001 h 2362202"/>
              <a:gd name="connsiteX5" fmla="*/ 127819 w 1278195"/>
              <a:gd name="connsiteY5" fmla="*/ 762000 h 2362202"/>
              <a:gd name="connsiteX6" fmla="*/ 127819 w 1278195"/>
              <a:gd name="connsiteY6" fmla="*/ 1143000 h 2362202"/>
              <a:gd name="connsiteX7" fmla="*/ 0 w 1278195"/>
              <a:gd name="connsiteY7" fmla="*/ 1143000 h 2362202"/>
              <a:gd name="connsiteX8" fmla="*/ 0 w 1278195"/>
              <a:gd name="connsiteY8" fmla="*/ 0 h 2362202"/>
              <a:gd name="connsiteX9" fmla="*/ 127819 w 1278195"/>
              <a:gd name="connsiteY9" fmla="*/ 0 h 2362202"/>
              <a:gd name="connsiteX10" fmla="*/ 127819 w 1278195"/>
              <a:gd name="connsiteY10" fmla="*/ 457200 h 2362202"/>
              <a:gd name="connsiteX11" fmla="*/ 1278195 w 1278195"/>
              <a:gd name="connsiteY11" fmla="*/ 457201 h 2362202"/>
              <a:gd name="connsiteX12" fmla="*/ 1278194 w 1278195"/>
              <a:gd name="connsiteY12" fmla="*/ 762001 h 2362202"/>
              <a:gd name="connsiteX0" fmla="*/ 1278194 w 1278195"/>
              <a:gd name="connsiteY0" fmla="*/ 762001 h 2362201"/>
              <a:gd name="connsiteX1" fmla="*/ 1278195 w 1278195"/>
              <a:gd name="connsiteY1" fmla="*/ 2362201 h 2362201"/>
              <a:gd name="connsiteX2" fmla="*/ 1182330 w 1278195"/>
              <a:gd name="connsiteY2" fmla="*/ 2133600 h 2362201"/>
              <a:gd name="connsiteX3" fmla="*/ 1182330 w 1278195"/>
              <a:gd name="connsiteY3" fmla="*/ 762001 h 2362201"/>
              <a:gd name="connsiteX4" fmla="*/ 127819 w 1278195"/>
              <a:gd name="connsiteY4" fmla="*/ 762000 h 2362201"/>
              <a:gd name="connsiteX5" fmla="*/ 127819 w 1278195"/>
              <a:gd name="connsiteY5" fmla="*/ 1143000 h 2362201"/>
              <a:gd name="connsiteX6" fmla="*/ 0 w 1278195"/>
              <a:gd name="connsiteY6" fmla="*/ 1143000 h 2362201"/>
              <a:gd name="connsiteX7" fmla="*/ 0 w 1278195"/>
              <a:gd name="connsiteY7" fmla="*/ 0 h 2362201"/>
              <a:gd name="connsiteX8" fmla="*/ 127819 w 1278195"/>
              <a:gd name="connsiteY8" fmla="*/ 0 h 2362201"/>
              <a:gd name="connsiteX9" fmla="*/ 127819 w 1278195"/>
              <a:gd name="connsiteY9" fmla="*/ 457200 h 2362201"/>
              <a:gd name="connsiteX10" fmla="*/ 1278195 w 1278195"/>
              <a:gd name="connsiteY10" fmla="*/ 457201 h 2362201"/>
              <a:gd name="connsiteX11" fmla="*/ 1278194 w 1278195"/>
              <a:gd name="connsiteY11" fmla="*/ 762001 h 2362201"/>
              <a:gd name="connsiteX0" fmla="*/ 1278194 w 1278195"/>
              <a:gd name="connsiteY0" fmla="*/ 762001 h 2133600"/>
              <a:gd name="connsiteX1" fmla="*/ 1182330 w 1278195"/>
              <a:gd name="connsiteY1" fmla="*/ 2133600 h 2133600"/>
              <a:gd name="connsiteX2" fmla="*/ 1182330 w 1278195"/>
              <a:gd name="connsiteY2" fmla="*/ 762001 h 2133600"/>
              <a:gd name="connsiteX3" fmla="*/ 127819 w 1278195"/>
              <a:gd name="connsiteY3" fmla="*/ 762000 h 2133600"/>
              <a:gd name="connsiteX4" fmla="*/ 127819 w 1278195"/>
              <a:gd name="connsiteY4" fmla="*/ 1143000 h 2133600"/>
              <a:gd name="connsiteX5" fmla="*/ 0 w 1278195"/>
              <a:gd name="connsiteY5" fmla="*/ 1143000 h 2133600"/>
              <a:gd name="connsiteX6" fmla="*/ 0 w 1278195"/>
              <a:gd name="connsiteY6" fmla="*/ 0 h 2133600"/>
              <a:gd name="connsiteX7" fmla="*/ 127819 w 1278195"/>
              <a:gd name="connsiteY7" fmla="*/ 0 h 2133600"/>
              <a:gd name="connsiteX8" fmla="*/ 127819 w 1278195"/>
              <a:gd name="connsiteY8" fmla="*/ 457200 h 2133600"/>
              <a:gd name="connsiteX9" fmla="*/ 1278195 w 1278195"/>
              <a:gd name="connsiteY9" fmla="*/ 457201 h 2133600"/>
              <a:gd name="connsiteX10" fmla="*/ 1278194 w 1278195"/>
              <a:gd name="connsiteY10" fmla="*/ 762001 h 2133600"/>
              <a:gd name="connsiteX0" fmla="*/ 1278194 w 1374059"/>
              <a:gd name="connsiteY0" fmla="*/ 762001 h 1143000"/>
              <a:gd name="connsiteX1" fmla="*/ 1182330 w 1374059"/>
              <a:gd name="connsiteY1" fmla="*/ 762001 h 1143000"/>
              <a:gd name="connsiteX2" fmla="*/ 127819 w 1374059"/>
              <a:gd name="connsiteY2" fmla="*/ 762000 h 1143000"/>
              <a:gd name="connsiteX3" fmla="*/ 127819 w 1374059"/>
              <a:gd name="connsiteY3" fmla="*/ 1143000 h 1143000"/>
              <a:gd name="connsiteX4" fmla="*/ 0 w 1374059"/>
              <a:gd name="connsiteY4" fmla="*/ 1143000 h 1143000"/>
              <a:gd name="connsiteX5" fmla="*/ 0 w 1374059"/>
              <a:gd name="connsiteY5" fmla="*/ 0 h 1143000"/>
              <a:gd name="connsiteX6" fmla="*/ 127819 w 1374059"/>
              <a:gd name="connsiteY6" fmla="*/ 0 h 1143000"/>
              <a:gd name="connsiteX7" fmla="*/ 127819 w 1374059"/>
              <a:gd name="connsiteY7" fmla="*/ 457200 h 1143000"/>
              <a:gd name="connsiteX8" fmla="*/ 1278195 w 1374059"/>
              <a:gd name="connsiteY8" fmla="*/ 457201 h 1143000"/>
              <a:gd name="connsiteX9" fmla="*/ 1278194 w 1374059"/>
              <a:gd name="connsiteY9" fmla="*/ 762001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4059" h="1143000">
                <a:moveTo>
                  <a:pt x="1278194" y="762001"/>
                </a:moveTo>
                <a:cubicBezTo>
                  <a:pt x="1262217" y="812801"/>
                  <a:pt x="1374059" y="762001"/>
                  <a:pt x="1182330" y="762001"/>
                </a:cubicBezTo>
                <a:lnTo>
                  <a:pt x="127819" y="762000"/>
                </a:lnTo>
                <a:lnTo>
                  <a:pt x="127819" y="1143000"/>
                </a:lnTo>
                <a:lnTo>
                  <a:pt x="0" y="1143000"/>
                </a:lnTo>
                <a:lnTo>
                  <a:pt x="0" y="0"/>
                </a:lnTo>
                <a:lnTo>
                  <a:pt x="127819" y="0"/>
                </a:lnTo>
                <a:lnTo>
                  <a:pt x="127819" y="457200"/>
                </a:lnTo>
                <a:lnTo>
                  <a:pt x="1278195" y="457201"/>
                </a:lnTo>
                <a:cubicBezTo>
                  <a:pt x="1278195" y="558801"/>
                  <a:pt x="1278194" y="660401"/>
                  <a:pt x="1278194" y="762001"/>
                </a:cubicBezTo>
                <a:close/>
              </a:path>
            </a:pathLst>
          </a:custGeom>
          <a:solidFill>
            <a:srgbClr val="0070C0"/>
          </a:solidFill>
          <a:ln w="3175"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224" name="Slide Number Placeholder 1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7DD772-DDB3-425E-8293-BBD3062D0C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/>
          </a:p>
        </p:txBody>
      </p:sp>
      <p:sp>
        <p:nvSpPr>
          <p:cNvPr id="46" name="Content Placeholder 45"/>
          <p:cNvSpPr>
            <a:spLocks noGrp="1"/>
          </p:cNvSpPr>
          <p:nvPr>
            <p:ph idx="4294967295"/>
          </p:nvPr>
        </p:nvSpPr>
        <p:spPr>
          <a:xfrm>
            <a:off x="609600" y="4411663"/>
            <a:ext cx="8229600" cy="1905000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/>
              <a:t>The Texas Board of Criminal Justice (TBCJ) and TDCJ-CJAD are advised by the 12 member Judicial Advisory Council (JAC)</a:t>
            </a:r>
          </a:p>
          <a:p>
            <a:pPr lvl="1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6 members are appointed by the chief justice of the Texas Supreme Court</a:t>
            </a:r>
          </a:p>
          <a:p>
            <a:pPr lvl="1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6 members are appointed by the presiding judge of the Texas Court of Criminal Appeals </a:t>
            </a:r>
          </a:p>
        </p:txBody>
      </p:sp>
      <p:sp>
        <p:nvSpPr>
          <p:cNvPr id="35" name="Rectangle 91"/>
          <p:cNvSpPr>
            <a:spLocks noChangeArrowheads="1"/>
          </p:cNvSpPr>
          <p:nvPr/>
        </p:nvSpPr>
        <p:spPr bwMode="auto">
          <a:xfrm>
            <a:off x="3429000" y="228600"/>
            <a:ext cx="2286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lIns="122668" tIns="61334" rIns="122668" bIns="61334" anchor="ctr"/>
          <a:lstStyle/>
          <a:p>
            <a:pPr algn="ctr" defTabSz="12271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TBCJ</a:t>
            </a:r>
          </a:p>
        </p:txBody>
      </p:sp>
      <p:grpSp>
        <p:nvGrpSpPr>
          <p:cNvPr id="9226" name="Group 15"/>
          <p:cNvGrpSpPr>
            <a:grpSpLocks/>
          </p:cNvGrpSpPr>
          <p:nvPr/>
        </p:nvGrpSpPr>
        <p:grpSpPr bwMode="auto">
          <a:xfrm>
            <a:off x="3429000" y="1676400"/>
            <a:ext cx="2286000" cy="914400"/>
            <a:chOff x="685800" y="1676400"/>
            <a:chExt cx="3200400" cy="914400"/>
          </a:xfrm>
          <a:solidFill>
            <a:schemeClr val="tx1"/>
          </a:solidFill>
        </p:grpSpPr>
        <p:sp>
          <p:nvSpPr>
            <p:cNvPr id="37" name="Rectangle 97"/>
            <p:cNvSpPr>
              <a:spLocks noChangeArrowheads="1"/>
            </p:cNvSpPr>
            <p:nvPr/>
          </p:nvSpPr>
          <p:spPr bwMode="auto">
            <a:xfrm>
              <a:off x="685800" y="1676400"/>
              <a:ext cx="32004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lIns="122668" tIns="61334" rIns="122668" bIns="61334"/>
            <a:lstStyle/>
            <a:p>
              <a:pPr algn="ctr" defTabSz="12271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itchFamily="34" charset="0"/>
                </a:rPr>
                <a:t>TDCJ</a:t>
              </a:r>
            </a:p>
          </p:txBody>
        </p:sp>
        <p:sp>
          <p:nvSpPr>
            <p:cNvPr id="20" name="Rectangle 97"/>
            <p:cNvSpPr>
              <a:spLocks noChangeArrowheads="1"/>
            </p:cNvSpPr>
            <p:nvPr/>
          </p:nvSpPr>
          <p:spPr bwMode="auto">
            <a:xfrm>
              <a:off x="685800" y="2133600"/>
              <a:ext cx="3200400" cy="457200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lIns="122668" tIns="61334" rIns="122668" bIns="61334" anchor="ctr"/>
            <a:lstStyle/>
            <a:p>
              <a:pPr algn="ctr" defTabSz="12271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atin typeface="Calibri" pitchFamily="34" charset="0"/>
                </a:rPr>
                <a:t>CJAD</a:t>
              </a:r>
            </a:p>
          </p:txBody>
        </p:sp>
      </p:grpSp>
      <p:sp>
        <p:nvSpPr>
          <p:cNvPr id="19" name="Rectangle 121"/>
          <p:cNvSpPr>
            <a:spLocks noChangeArrowheads="1"/>
          </p:cNvSpPr>
          <p:nvPr/>
        </p:nvSpPr>
        <p:spPr bwMode="auto">
          <a:xfrm>
            <a:off x="457200" y="2976563"/>
            <a:ext cx="3657600" cy="9144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lIns="122668" tIns="61334" rIns="122668" bIns="61334" anchor="ctr"/>
          <a:lstStyle/>
          <a:p>
            <a:pPr algn="ctr" defTabSz="122713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</a:rPr>
              <a:t>Judicial oversight of 122 CSCDs </a:t>
            </a:r>
          </a:p>
          <a:p>
            <a:pPr algn="ctr" defTabSz="122713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</a:rPr>
              <a:t>368,871 offenders</a:t>
            </a:r>
            <a:r>
              <a:rPr lang="en-US" sz="2000" kern="0" baseline="30000" dirty="0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" name="Rectangle 121"/>
          <p:cNvSpPr>
            <a:spLocks noChangeArrowheads="1"/>
          </p:cNvSpPr>
          <p:nvPr/>
        </p:nvSpPr>
        <p:spPr bwMode="auto">
          <a:xfrm>
            <a:off x="5029200" y="2976563"/>
            <a:ext cx="3657600" cy="9144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lIns="122668" tIns="61334" rIns="122668" bIns="61334" anchor="ctr"/>
          <a:lstStyle/>
          <a:p>
            <a:pPr algn="ctr" defTabSz="122713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</a:rPr>
              <a:t>$246.3 million in FY2019 Formula and Grant Funding </a:t>
            </a:r>
          </a:p>
        </p:txBody>
      </p:sp>
      <p:sp>
        <p:nvSpPr>
          <p:cNvPr id="42" name="Rectangle 121"/>
          <p:cNvSpPr>
            <a:spLocks noChangeArrowheads="1"/>
          </p:cNvSpPr>
          <p:nvPr/>
        </p:nvSpPr>
        <p:spPr bwMode="auto">
          <a:xfrm>
            <a:off x="6553200" y="960438"/>
            <a:ext cx="2286000" cy="906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lIns="122668" tIns="61334" rIns="122668" bIns="61334" anchor="ctr"/>
          <a:lstStyle/>
          <a:p>
            <a:pPr algn="ctr" defTabSz="12271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JAC</a:t>
            </a:r>
          </a:p>
        </p:txBody>
      </p:sp>
      <p:sp>
        <p:nvSpPr>
          <p:cNvPr id="14" name="Rectangle 40"/>
          <p:cNvSpPr>
            <a:spLocks noChangeArrowheads="1"/>
          </p:cNvSpPr>
          <p:nvPr/>
        </p:nvSpPr>
        <p:spPr bwMode="auto">
          <a:xfrm>
            <a:off x="457201" y="6542864"/>
            <a:ext cx="5029200" cy="31513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98727" tIns="49364" rIns="98727" bIns="49364">
            <a:spAutoFit/>
          </a:bodyPr>
          <a:lstStyle/>
          <a:p>
            <a:pPr marL="342900" indent="-342900" defTabSz="987425">
              <a:buFont typeface="Wingdings" panose="05000000000000000000" pitchFamily="2" charset="2"/>
              <a:buAutoNum type="arabicPlain"/>
            </a:pPr>
            <a:r>
              <a:rPr lang="en-US" sz="1400" dirty="0">
                <a:latin typeface="+mj-lt"/>
              </a:rPr>
              <a:t>As of August 2018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885855" y="1447800"/>
            <a:ext cx="3749040" cy="2514600"/>
            <a:chOff x="914400" y="1524000"/>
            <a:chExt cx="3749040" cy="2514600"/>
          </a:xfrm>
        </p:grpSpPr>
        <p:sp>
          <p:nvSpPr>
            <p:cNvPr id="18" name="TextBox 17"/>
            <p:cNvSpPr txBox="1"/>
            <p:nvPr/>
          </p:nvSpPr>
          <p:spPr>
            <a:xfrm>
              <a:off x="914400" y="1992489"/>
              <a:ext cx="3749040" cy="2046111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169863" indent="-169863">
                <a:spcBef>
                  <a:spcPts val="1200"/>
                </a:spcBef>
                <a:buFont typeface="Arial" pitchFamily="34" charset="0"/>
                <a:buChar char="•"/>
              </a:pPr>
              <a:r>
                <a:rPr lang="en-US" dirty="0"/>
                <a:t>Oversight of 122 CSCDs through standards, audits, etc.</a:t>
              </a:r>
            </a:p>
            <a:p>
              <a:pPr marL="169863" indent="-169863">
                <a:spcBef>
                  <a:spcPts val="1200"/>
                </a:spcBef>
                <a:buFont typeface="Arial" pitchFamily="34" charset="0"/>
                <a:buChar char="•"/>
              </a:pPr>
              <a:r>
                <a:rPr lang="en-US" dirty="0"/>
                <a:t>Coordinates statewide treatment programs</a:t>
              </a:r>
            </a:p>
            <a:p>
              <a:pPr marL="169863" indent="-169863">
                <a:spcBef>
                  <a:spcPts val="1200"/>
                </a:spcBef>
                <a:buFont typeface="Arial" pitchFamily="34" charset="0"/>
                <a:buChar char="•"/>
              </a:pPr>
              <a:r>
                <a:rPr lang="en-US" dirty="0"/>
                <a:t>Provides about two-thirds of CSCDs funding</a:t>
              </a:r>
            </a:p>
          </p:txBody>
        </p:sp>
        <p:sp>
          <p:nvSpPr>
            <p:cNvPr id="7" name="Rectangle 97"/>
            <p:cNvSpPr>
              <a:spLocks noChangeArrowheads="1"/>
            </p:cNvSpPr>
            <p:nvPr/>
          </p:nvSpPr>
          <p:spPr bwMode="auto">
            <a:xfrm>
              <a:off x="914400" y="1524000"/>
              <a:ext cx="3749040" cy="457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22668" tIns="61334" rIns="122668" bIns="61334"/>
            <a:lstStyle/>
            <a:p>
              <a:pPr algn="ctr" defTabSz="12271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itchFamily="34" charset="0"/>
                </a:rPr>
                <a:t>TDCJ- CJAD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Community Supervision in Texas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194BD-9699-40B1-BF95-A3F20F0B271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542956" y="2505045"/>
            <a:ext cx="2514600" cy="400110"/>
          </a:xfrm>
          <a:prstGeom prst="rect">
            <a:avLst/>
          </a:prstGeom>
          <a:solidFill>
            <a:srgbClr val="960000"/>
          </a:solidFill>
          <a:ln w="9525">
            <a:solidFill>
              <a:schemeClr val="tx1"/>
            </a:solidFill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State Oversight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85717" y="4590864"/>
            <a:ext cx="4149176" cy="1977179"/>
            <a:chOff x="485717" y="4590864"/>
            <a:chExt cx="4149176" cy="1977179"/>
          </a:xfrm>
        </p:grpSpPr>
        <p:sp>
          <p:nvSpPr>
            <p:cNvPr id="10" name="TextBox 9"/>
            <p:cNvSpPr txBox="1"/>
            <p:nvPr/>
          </p:nvSpPr>
          <p:spPr>
            <a:xfrm rot="16200000">
              <a:off x="-301780" y="5378361"/>
              <a:ext cx="1975104" cy="400110"/>
            </a:xfrm>
            <a:prstGeom prst="rect">
              <a:avLst/>
            </a:prstGeom>
            <a:solidFill>
              <a:srgbClr val="003E6C"/>
            </a:solidFill>
            <a:ln>
              <a:solidFill>
                <a:schemeClr val="tx1"/>
              </a:solidFill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000" dirty="0"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Local Oversight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885853" y="4590864"/>
              <a:ext cx="3749040" cy="1977179"/>
              <a:chOff x="914400" y="4876800"/>
              <a:chExt cx="3657600" cy="1977179"/>
            </a:xfrm>
          </p:grpSpPr>
          <p:sp>
            <p:nvSpPr>
              <p:cNvPr id="12" name="Rectangle 97"/>
              <p:cNvSpPr>
                <a:spLocks noChangeArrowheads="1"/>
              </p:cNvSpPr>
              <p:nvPr/>
            </p:nvSpPr>
            <p:spPr bwMode="auto">
              <a:xfrm>
                <a:off x="914400" y="4876800"/>
                <a:ext cx="3657600" cy="457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122668" tIns="61334" rIns="122668" bIns="61334"/>
              <a:lstStyle/>
              <a:p>
                <a:pPr algn="ctr" defTabSz="122713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Calibri" pitchFamily="34" charset="0"/>
                  </a:rPr>
                  <a:t>Local Judges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914400" y="5345874"/>
                <a:ext cx="3657600" cy="1508105"/>
              </a:xfrm>
              <a:prstGeom prst="rect">
                <a:avLst/>
              </a:prstGeom>
              <a:solidFill>
                <a:schemeClr val="bg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169863" indent="-169863">
                  <a:spcBef>
                    <a:spcPts val="1200"/>
                  </a:spcBef>
                  <a:buFont typeface="Arial" pitchFamily="34" charset="0"/>
                  <a:buChar char="•"/>
                </a:pPr>
                <a:r>
                  <a:rPr lang="en-US" dirty="0"/>
                  <a:t>Appoint CSCD Director </a:t>
                </a:r>
              </a:p>
              <a:p>
                <a:pPr marL="169863" indent="-169863">
                  <a:spcBef>
                    <a:spcPts val="1200"/>
                  </a:spcBef>
                  <a:buFont typeface="Arial" pitchFamily="34" charset="0"/>
                  <a:buChar char="•"/>
                </a:pPr>
                <a:r>
                  <a:rPr lang="en-US" dirty="0"/>
                  <a:t>Appoint Fiscal Officer</a:t>
                </a:r>
              </a:p>
              <a:p>
                <a:pPr marL="169863" indent="-169863">
                  <a:spcBef>
                    <a:spcPts val="1200"/>
                  </a:spcBef>
                  <a:buFont typeface="Arial" pitchFamily="34" charset="0"/>
                  <a:buChar char="•"/>
                </a:pPr>
                <a:r>
                  <a:rPr lang="en-US" dirty="0"/>
                  <a:t>Approve CSCD budget and Strategic Plan</a:t>
                </a: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5205414" y="3352800"/>
            <a:ext cx="3633786" cy="2133599"/>
            <a:chOff x="5205414" y="3352800"/>
            <a:chExt cx="3633786" cy="2133599"/>
          </a:xfrm>
        </p:grpSpPr>
        <p:grpSp>
          <p:nvGrpSpPr>
            <p:cNvPr id="28" name="Group 27"/>
            <p:cNvGrpSpPr/>
            <p:nvPr/>
          </p:nvGrpSpPr>
          <p:grpSpPr>
            <a:xfrm>
              <a:off x="5913120" y="3352800"/>
              <a:ext cx="2926080" cy="2133599"/>
              <a:chOff x="5105400" y="3352800"/>
              <a:chExt cx="3749040" cy="2133599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5105400" y="3815140"/>
                <a:ext cx="3749040" cy="1671259"/>
              </a:xfrm>
              <a:prstGeom prst="rect">
                <a:avLst/>
              </a:prstGeom>
              <a:solidFill>
                <a:schemeClr val="bg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169863" indent="-169863">
                  <a:buFont typeface="Arial" pitchFamily="34" charset="0"/>
                  <a:buChar char="•"/>
                </a:pPr>
                <a:r>
                  <a:rPr lang="en-US" dirty="0"/>
                  <a:t>Supervise Offenders based on court order and effective interventions</a:t>
                </a:r>
              </a:p>
              <a:p>
                <a:pPr marL="169863" indent="-169863">
                  <a:spcBef>
                    <a:spcPts val="1200"/>
                  </a:spcBef>
                  <a:buFont typeface="Arial" pitchFamily="34" charset="0"/>
                  <a:buChar char="•"/>
                </a:pPr>
                <a:r>
                  <a:rPr lang="en-US" dirty="0"/>
                  <a:t>Provide local services and treatment programs</a:t>
                </a:r>
              </a:p>
            </p:txBody>
          </p:sp>
          <p:sp>
            <p:nvSpPr>
              <p:cNvPr id="15" name="Rectangle 97"/>
              <p:cNvSpPr>
                <a:spLocks noChangeArrowheads="1"/>
              </p:cNvSpPr>
              <p:nvPr/>
            </p:nvSpPr>
            <p:spPr bwMode="auto">
              <a:xfrm>
                <a:off x="5105400" y="3352800"/>
                <a:ext cx="3749040" cy="457200"/>
              </a:xfrm>
              <a:prstGeom prst="rect">
                <a:avLst/>
              </a:prstGeom>
              <a:solidFill>
                <a:srgbClr val="96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122668" tIns="61334" rIns="122668" bIns="61334" anchor="ctr"/>
              <a:lstStyle/>
              <a:p>
                <a:pPr algn="ctr" defTabSz="122713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dirty="0">
                    <a:latin typeface="Calibri" pitchFamily="34" charset="0"/>
                  </a:rPr>
                  <a:t>CSCD</a:t>
                </a:r>
                <a:endParaRPr lang="en-US" sz="2000" dirty="0">
                  <a:latin typeface="Calibri" pitchFamily="34" charset="0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 rot="16200000">
              <a:off x="4492557" y="4065657"/>
              <a:ext cx="2133599" cy="70788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Local 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Probation Office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FA96F-A224-4252-9E96-55428D2FB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Origination of Caldwell, Comal, and Hays CSCD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6AE7F-D158-417C-996E-F8386F81A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2ACB9-846C-4714-BF74-B0D0A5685C0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D2C81E-A775-4CD8-88C0-4ECCE24D7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</a:pPr>
            <a:endParaRPr lang="en-US" sz="2000" b="1" cap="all" spc="250" dirty="0">
              <a:solidFill>
                <a:schemeClr val="tx1"/>
              </a:solidFill>
              <a:latin typeface="Georgia"/>
            </a:endParaRPr>
          </a:p>
          <a:p>
            <a:pPr marL="0" lvl="0" indent="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</a:pPr>
            <a:r>
              <a:rPr lang="en-US" sz="2000" b="1" cap="all" spc="250" dirty="0">
                <a:solidFill>
                  <a:schemeClr val="tx1"/>
                </a:solidFill>
                <a:latin typeface="Georgia"/>
              </a:rPr>
              <a:t>Founded in 1969 by a grant </a:t>
            </a:r>
          </a:p>
          <a:p>
            <a:pPr marL="0" lvl="0" indent="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</a:pPr>
            <a:endParaRPr lang="en-US" sz="2000" b="1" cap="all" spc="250" dirty="0">
              <a:solidFill>
                <a:schemeClr val="tx1"/>
              </a:solidFill>
              <a:latin typeface="Georgia"/>
            </a:endParaRPr>
          </a:p>
          <a:p>
            <a:pPr marL="0" lvl="0" indent="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</a:pPr>
            <a:r>
              <a:rPr lang="en-US" sz="2000" b="1" cap="all" spc="250" dirty="0">
                <a:solidFill>
                  <a:schemeClr val="tx1"/>
                </a:solidFill>
                <a:latin typeface="Georgia"/>
              </a:rPr>
              <a:t>Grant was through the sociology department at texas state university</a:t>
            </a:r>
          </a:p>
          <a:p>
            <a:pPr marL="0" lvl="0" indent="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</a:pPr>
            <a:endParaRPr lang="en-US" sz="2000" b="1" cap="all" spc="250" dirty="0">
              <a:solidFill>
                <a:schemeClr val="tx1"/>
              </a:solidFill>
              <a:latin typeface="Georgia"/>
            </a:endParaRPr>
          </a:p>
          <a:p>
            <a:pPr marL="0" lvl="0" indent="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</a:pPr>
            <a:r>
              <a:rPr lang="en-US" sz="2000" b="1" cap="all" spc="250" dirty="0">
                <a:solidFill>
                  <a:schemeClr val="tx1"/>
                </a:solidFill>
                <a:latin typeface="Georgia"/>
              </a:rPr>
              <a:t>Purpose of grant was to develop probation services in rural texas counties</a:t>
            </a:r>
          </a:p>
          <a:p>
            <a:pPr marL="0" lvl="0" indent="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</a:pPr>
            <a:endParaRPr lang="en-US" sz="2000" b="1" cap="all" spc="250" dirty="0">
              <a:solidFill>
                <a:schemeClr val="tx1"/>
              </a:solidFill>
              <a:latin typeface="Georgia"/>
            </a:endParaRPr>
          </a:p>
          <a:p>
            <a:pPr marL="0" lvl="0" indent="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</a:pPr>
            <a:r>
              <a:rPr lang="en-US" sz="2000" b="1" cap="all" spc="250" dirty="0">
                <a:solidFill>
                  <a:schemeClr val="tx1"/>
                </a:solidFill>
                <a:latin typeface="Georgia"/>
              </a:rPr>
              <a:t>One probationer in 1969 serving three counties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344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CC920-DE7E-4B07-A23B-769F3221D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u="sng" dirty="0">
                <a:solidFill>
                  <a:schemeClr val="bg2"/>
                </a:solidFill>
                <a:effectLst/>
                <a:latin typeface="Georgia"/>
              </a:rPr>
              <a:t>Caldwell, Comal, Hays: </a:t>
            </a:r>
            <a:br>
              <a:rPr lang="en-US" sz="3200" u="sng" dirty="0">
                <a:solidFill>
                  <a:schemeClr val="bg2"/>
                </a:solidFill>
                <a:effectLst/>
                <a:latin typeface="Georgia"/>
              </a:rPr>
            </a:br>
            <a:r>
              <a:rPr lang="en-US" sz="3200" u="sng" dirty="0">
                <a:solidFill>
                  <a:schemeClr val="bg2"/>
                </a:solidFill>
                <a:effectLst/>
                <a:latin typeface="Georgia"/>
              </a:rPr>
              <a:t>Board of Judges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C539A3-F1FF-4E5D-834C-BB4CD306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2ACB9-846C-4714-BF74-B0D0A5685C0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12210-9D82-4315-AA90-F03455D9B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</a:pPr>
            <a:endParaRPr lang="en-US" sz="2800" b="1" cap="all" spc="250" dirty="0">
              <a:solidFill>
                <a:prstClr val="black"/>
              </a:solidFill>
              <a:latin typeface="Georgia"/>
            </a:endParaRPr>
          </a:p>
          <a:p>
            <a:pPr marL="0" lvl="0" indent="0" algn="ctr" defTabSz="914400">
              <a:lnSpc>
                <a:spcPct val="11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</a:pPr>
            <a:endParaRPr lang="en-US" sz="2800" b="1" cap="all" spc="250" dirty="0">
              <a:solidFill>
                <a:prstClr val="black"/>
              </a:solidFill>
              <a:latin typeface="Georgia"/>
            </a:endParaRPr>
          </a:p>
          <a:p>
            <a:pPr marL="0" lvl="0" indent="0" algn="ctr" defTabSz="914400">
              <a:lnSpc>
                <a:spcPct val="11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</a:pPr>
            <a:endParaRPr lang="en-US" sz="2800" b="1" cap="all" spc="250" dirty="0">
              <a:solidFill>
                <a:prstClr val="black"/>
              </a:solidFill>
              <a:latin typeface="Georgia"/>
            </a:endParaRPr>
          </a:p>
          <a:p>
            <a:pPr marL="0" lvl="0" indent="0" algn="ctr" defTabSz="914400">
              <a:lnSpc>
                <a:spcPct val="11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</a:pPr>
            <a:endParaRPr lang="en-US" sz="2800" b="1" cap="all" spc="250" dirty="0">
              <a:solidFill>
                <a:prstClr val="black"/>
              </a:solidFill>
              <a:latin typeface="Georgia"/>
            </a:endParaRPr>
          </a:p>
          <a:p>
            <a:pPr marL="0" lvl="0" indent="0" algn="ctr" defTabSz="914400">
              <a:lnSpc>
                <a:spcPct val="11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</a:pPr>
            <a:r>
              <a:rPr lang="en-US" sz="2800" b="1" cap="all" spc="250" dirty="0">
                <a:solidFill>
                  <a:schemeClr val="tx1"/>
                </a:solidFill>
                <a:latin typeface="Georgia"/>
              </a:rPr>
              <a:t>SEVEN district judges</a:t>
            </a:r>
          </a:p>
          <a:p>
            <a:pPr marL="0" lvl="0" indent="0" algn="ctr" defTabSz="914400">
              <a:lnSpc>
                <a:spcPct val="11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</a:pPr>
            <a:endParaRPr lang="en-US" sz="2800" b="1" cap="all" spc="250" dirty="0">
              <a:solidFill>
                <a:schemeClr val="tx1"/>
              </a:solidFill>
              <a:latin typeface="Georgia"/>
            </a:endParaRPr>
          </a:p>
          <a:p>
            <a:pPr marL="0" lvl="0" indent="0" algn="ctr" defTabSz="914400">
              <a:lnSpc>
                <a:spcPct val="11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</a:pPr>
            <a:r>
              <a:rPr lang="en-US" sz="2800" b="1" cap="all" spc="250" dirty="0">
                <a:solidFill>
                  <a:schemeClr val="tx1"/>
                </a:solidFill>
                <a:latin typeface="Georgia"/>
              </a:rPr>
              <a:t>SIX county court at law judges</a:t>
            </a:r>
          </a:p>
          <a:p>
            <a:pPr marL="0" lvl="0" indent="0" algn="ctr" defTabSz="914400">
              <a:lnSpc>
                <a:spcPct val="11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</a:pPr>
            <a:endParaRPr lang="en-US" sz="2800" b="1" cap="all" spc="250" dirty="0">
              <a:solidFill>
                <a:prstClr val="black"/>
              </a:solidFill>
              <a:latin typeface="Georg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569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/>
              <a:t>Sources of Funding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EE80-2E78-47DB-92AB-5D2B708D2C7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92" y="1219200"/>
            <a:ext cx="7868816" cy="52578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CD83A-8178-4277-93AD-59F16F326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>
                <a:effectLst>
                  <a:outerShdw blurRad="50800" dist="38100" dir="2700000" algn="tl" rotWithShape="0">
                    <a:srgbClr val="455F51">
                      <a:alpha val="40000"/>
                    </a:srgbClr>
                  </a:outerShdw>
                </a:effectLst>
              </a:rPr>
              <a:t>Caldwell, Comal, Hays CSCD  - All Revenue (end of FY2018)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615B2B-79C6-4649-B0AA-682445E74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2ACB9-846C-4714-BF74-B0D0A5685C0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8135B0B-756B-44F2-925A-D6C03C2456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634030"/>
              </p:ext>
            </p:extLst>
          </p:nvPr>
        </p:nvGraphicFramePr>
        <p:xfrm>
          <a:off x="228600" y="1219200"/>
          <a:ext cx="8686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0010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0785-9CAA-469D-A791-BEF7D95C3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838200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effectLst>
                  <a:outerShdw blurRad="50800" dist="38100" dir="2700000" algn="tl" rotWithShape="0">
                    <a:srgbClr val="455F51">
                      <a:alpha val="40000"/>
                    </a:srgbClr>
                  </a:outerShdw>
                </a:effectLst>
              </a:rPr>
              <a:t>Caldwell, Comal, Hays  CSCD</a:t>
            </a:r>
            <a:br>
              <a:rPr lang="en-US" sz="2000" dirty="0">
                <a:effectLst>
                  <a:outerShdw blurRad="50800" dist="38100" dir="2700000" algn="tl" rotWithShape="0">
                    <a:srgbClr val="455F51">
                      <a:alpha val="40000"/>
                    </a:srgbClr>
                  </a:outerShdw>
                </a:effectLst>
              </a:rPr>
            </a:br>
            <a:r>
              <a:rPr lang="en-US" sz="2000" dirty="0">
                <a:effectLst>
                  <a:outerShdw blurRad="50800" dist="38100" dir="2700000" algn="tl" rotWithShape="0">
                    <a:srgbClr val="455F51">
                      <a:alpha val="40000"/>
                    </a:srgbClr>
                  </a:outerShdw>
                </a:effectLst>
              </a:rPr>
              <a:t>State Aid vs. Locally Generated Revenue </a:t>
            </a:r>
            <a:br>
              <a:rPr lang="en-US" sz="2000" dirty="0">
                <a:effectLst>
                  <a:outerShdw blurRad="50800" dist="38100" dir="2700000" algn="tl" rotWithShape="0">
                    <a:srgbClr val="455F51">
                      <a:alpha val="40000"/>
                    </a:srgbClr>
                  </a:outerShdw>
                </a:effectLst>
              </a:rPr>
            </a:br>
            <a:r>
              <a:rPr lang="en-US" sz="2000" dirty="0">
                <a:effectLst>
                  <a:outerShdw blurRad="50800" dist="38100" dir="2700000" algn="tl" rotWithShape="0">
                    <a:srgbClr val="455F51">
                      <a:alpha val="40000"/>
                    </a:srgbClr>
                  </a:outerShdw>
                </a:effectLst>
              </a:rPr>
              <a:t>(end of FY2018)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339843-5E7E-44CC-9AE9-D2EE549B3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2ACB9-846C-4714-BF74-B0D0A5685C0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E4B4FE2-F1C8-49CC-922A-6F5F309389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821683"/>
              </p:ext>
            </p:extLst>
          </p:nvPr>
        </p:nvGraphicFramePr>
        <p:xfrm>
          <a:off x="228600" y="1219200"/>
          <a:ext cx="8686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3889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500F-E7D6-44DA-BE58-515BABEBC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Caldwell, Comal, Hays CSCD Expenses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7DFA75-96A2-41DF-886C-48FAC214D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2ACB9-846C-4714-BF74-B0D0A5685C0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F359B-B9B4-42CE-AEC8-9F4831808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Auditing Services</a:t>
            </a:r>
          </a:p>
          <a:p>
            <a:r>
              <a:rPr lang="en-US" dirty="0"/>
              <a:t>Community Service Supplies</a:t>
            </a:r>
          </a:p>
          <a:p>
            <a:r>
              <a:rPr lang="en-US" dirty="0"/>
              <a:t>Contract Services for Offenders</a:t>
            </a:r>
          </a:p>
          <a:p>
            <a:r>
              <a:rPr lang="en-US" dirty="0"/>
              <a:t>Information Technology (Equipment / Maintenance / Software)</a:t>
            </a:r>
          </a:p>
          <a:p>
            <a:r>
              <a:rPr lang="en-US" dirty="0"/>
              <a:t>Legal Counsel</a:t>
            </a:r>
          </a:p>
          <a:p>
            <a:r>
              <a:rPr lang="en-US" dirty="0"/>
              <a:t>Materials for Programs</a:t>
            </a:r>
          </a:p>
          <a:p>
            <a:r>
              <a:rPr lang="en-US" dirty="0"/>
              <a:t>Payroll Services</a:t>
            </a:r>
          </a:p>
          <a:p>
            <a:r>
              <a:rPr lang="en-US" dirty="0"/>
              <a:t>Professional Licensures</a:t>
            </a:r>
          </a:p>
          <a:p>
            <a:r>
              <a:rPr lang="en-US" dirty="0"/>
              <a:t>Salaries, Fringe, Retirement</a:t>
            </a:r>
          </a:p>
          <a:p>
            <a:r>
              <a:rPr lang="en-US" dirty="0"/>
              <a:t>Supplies for Urinalysis</a:t>
            </a:r>
          </a:p>
          <a:p>
            <a:r>
              <a:rPr lang="en-US" dirty="0"/>
              <a:t>Vehicles, Training, Travel, Lodging, Per Diem</a:t>
            </a:r>
          </a:p>
          <a:p>
            <a:r>
              <a:rPr lang="en-US" dirty="0"/>
              <a:t>Etc.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697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 rot="16200000">
            <a:off x="2895601" y="2895599"/>
            <a:ext cx="3352801" cy="2895602"/>
          </a:xfrm>
          <a:custGeom>
            <a:avLst/>
            <a:gdLst>
              <a:gd name="connsiteX0" fmla="*/ 0 w 4720546"/>
              <a:gd name="connsiteY0" fmla="*/ 0 h 384175"/>
              <a:gd name="connsiteX1" fmla="*/ 4720546 w 4720546"/>
              <a:gd name="connsiteY1" fmla="*/ 0 h 384175"/>
              <a:gd name="connsiteX2" fmla="*/ 4720546 w 4720546"/>
              <a:gd name="connsiteY2" fmla="*/ 384175 h 384175"/>
              <a:gd name="connsiteX3" fmla="*/ 0 w 4720546"/>
              <a:gd name="connsiteY3" fmla="*/ 384175 h 384175"/>
              <a:gd name="connsiteX4" fmla="*/ 0 w 4720546"/>
              <a:gd name="connsiteY4" fmla="*/ 0 h 384175"/>
              <a:gd name="connsiteX0" fmla="*/ 0 w 4720546"/>
              <a:gd name="connsiteY0" fmla="*/ 0 h 384175"/>
              <a:gd name="connsiteX1" fmla="*/ 4357348 w 4720546"/>
              <a:gd name="connsiteY1" fmla="*/ 0 h 384175"/>
              <a:gd name="connsiteX2" fmla="*/ 4720546 w 4720546"/>
              <a:gd name="connsiteY2" fmla="*/ 384175 h 384175"/>
              <a:gd name="connsiteX3" fmla="*/ 0 w 4720546"/>
              <a:gd name="connsiteY3" fmla="*/ 384175 h 384175"/>
              <a:gd name="connsiteX4" fmla="*/ 0 w 4720546"/>
              <a:gd name="connsiteY4" fmla="*/ 0 h 384175"/>
              <a:gd name="connsiteX0" fmla="*/ 0 w 4357348"/>
              <a:gd name="connsiteY0" fmla="*/ 0 h 1382713"/>
              <a:gd name="connsiteX1" fmla="*/ 4357348 w 4357348"/>
              <a:gd name="connsiteY1" fmla="*/ 0 h 1382713"/>
              <a:gd name="connsiteX2" fmla="*/ 4357348 w 4357348"/>
              <a:gd name="connsiteY2" fmla="*/ 1382713 h 1382713"/>
              <a:gd name="connsiteX3" fmla="*/ 0 w 4357348"/>
              <a:gd name="connsiteY3" fmla="*/ 384175 h 1382713"/>
              <a:gd name="connsiteX4" fmla="*/ 0 w 4357348"/>
              <a:gd name="connsiteY4" fmla="*/ 0 h 1382713"/>
              <a:gd name="connsiteX0" fmla="*/ 0 w 4357348"/>
              <a:gd name="connsiteY0" fmla="*/ 0 h 1382713"/>
              <a:gd name="connsiteX1" fmla="*/ 4357348 w 4357348"/>
              <a:gd name="connsiteY1" fmla="*/ 0 h 1382713"/>
              <a:gd name="connsiteX2" fmla="*/ 4357348 w 4357348"/>
              <a:gd name="connsiteY2" fmla="*/ 1382713 h 1382713"/>
              <a:gd name="connsiteX3" fmla="*/ 4126550 w 4357348"/>
              <a:gd name="connsiteY3" fmla="*/ 384175 h 1382713"/>
              <a:gd name="connsiteX4" fmla="*/ 0 w 4357348"/>
              <a:gd name="connsiteY4" fmla="*/ 384175 h 1382713"/>
              <a:gd name="connsiteX5" fmla="*/ 0 w 4357348"/>
              <a:gd name="connsiteY5" fmla="*/ 0 h 1382713"/>
              <a:gd name="connsiteX0" fmla="*/ 0 w 4357348"/>
              <a:gd name="connsiteY0" fmla="*/ 0 h 2765425"/>
              <a:gd name="connsiteX1" fmla="*/ 4357348 w 4357348"/>
              <a:gd name="connsiteY1" fmla="*/ 0 h 2765425"/>
              <a:gd name="connsiteX2" fmla="*/ 4357348 w 4357348"/>
              <a:gd name="connsiteY2" fmla="*/ 1382713 h 2765425"/>
              <a:gd name="connsiteX3" fmla="*/ 4164955 w 4357348"/>
              <a:gd name="connsiteY3" fmla="*/ 2765425 h 2765425"/>
              <a:gd name="connsiteX4" fmla="*/ 4126550 w 4357348"/>
              <a:gd name="connsiteY4" fmla="*/ 384175 h 2765425"/>
              <a:gd name="connsiteX5" fmla="*/ 0 w 4357348"/>
              <a:gd name="connsiteY5" fmla="*/ 384175 h 2765425"/>
              <a:gd name="connsiteX6" fmla="*/ 0 w 4357348"/>
              <a:gd name="connsiteY6" fmla="*/ 0 h 2765425"/>
              <a:gd name="connsiteX0" fmla="*/ 0 w 5048270"/>
              <a:gd name="connsiteY0" fmla="*/ 0 h 2765425"/>
              <a:gd name="connsiteX1" fmla="*/ 4357348 w 5048270"/>
              <a:gd name="connsiteY1" fmla="*/ 0 h 2765425"/>
              <a:gd name="connsiteX2" fmla="*/ 4357348 w 5048270"/>
              <a:gd name="connsiteY2" fmla="*/ 1382713 h 2765425"/>
              <a:gd name="connsiteX3" fmla="*/ 5048270 w 5048270"/>
              <a:gd name="connsiteY3" fmla="*/ 1382713 h 2765425"/>
              <a:gd name="connsiteX4" fmla="*/ 4164955 w 5048270"/>
              <a:gd name="connsiteY4" fmla="*/ 2765425 h 2765425"/>
              <a:gd name="connsiteX5" fmla="*/ 4126550 w 5048270"/>
              <a:gd name="connsiteY5" fmla="*/ 384175 h 2765425"/>
              <a:gd name="connsiteX6" fmla="*/ 0 w 5048270"/>
              <a:gd name="connsiteY6" fmla="*/ 384175 h 2765425"/>
              <a:gd name="connsiteX7" fmla="*/ 0 w 5048270"/>
              <a:gd name="connsiteY7" fmla="*/ 0 h 2765425"/>
              <a:gd name="connsiteX0" fmla="*/ 0 w 5058512"/>
              <a:gd name="connsiteY0" fmla="*/ 0 h 2765425"/>
              <a:gd name="connsiteX1" fmla="*/ 4357348 w 5058512"/>
              <a:gd name="connsiteY1" fmla="*/ 0 h 2765425"/>
              <a:gd name="connsiteX2" fmla="*/ 4357348 w 5058512"/>
              <a:gd name="connsiteY2" fmla="*/ 1382713 h 2765425"/>
              <a:gd name="connsiteX3" fmla="*/ 5048270 w 5058512"/>
              <a:gd name="connsiteY3" fmla="*/ 1382713 h 2765425"/>
              <a:gd name="connsiteX4" fmla="*/ 5058512 w 5058512"/>
              <a:gd name="connsiteY4" fmla="*/ 1766888 h 2765425"/>
              <a:gd name="connsiteX5" fmla="*/ 4164955 w 5058512"/>
              <a:gd name="connsiteY5" fmla="*/ 2765425 h 2765425"/>
              <a:gd name="connsiteX6" fmla="*/ 4126550 w 5058512"/>
              <a:gd name="connsiteY6" fmla="*/ 384175 h 2765425"/>
              <a:gd name="connsiteX7" fmla="*/ 0 w 5058512"/>
              <a:gd name="connsiteY7" fmla="*/ 384175 h 2765425"/>
              <a:gd name="connsiteX8" fmla="*/ 0 w 5058512"/>
              <a:gd name="connsiteY8" fmla="*/ 0 h 2765425"/>
              <a:gd name="connsiteX0" fmla="*/ 0 w 5058512"/>
              <a:gd name="connsiteY0" fmla="*/ 0 h 2765425"/>
              <a:gd name="connsiteX1" fmla="*/ 4357348 w 5058512"/>
              <a:gd name="connsiteY1" fmla="*/ 0 h 2765425"/>
              <a:gd name="connsiteX2" fmla="*/ 4357348 w 5058512"/>
              <a:gd name="connsiteY2" fmla="*/ 1382713 h 2765425"/>
              <a:gd name="connsiteX3" fmla="*/ 5048270 w 5058512"/>
              <a:gd name="connsiteY3" fmla="*/ 1382713 h 2765425"/>
              <a:gd name="connsiteX4" fmla="*/ 5058512 w 5058512"/>
              <a:gd name="connsiteY4" fmla="*/ 1766888 h 2765425"/>
              <a:gd name="connsiteX5" fmla="*/ 4521210 w 5058512"/>
              <a:gd name="connsiteY5" fmla="*/ 1766888 h 2765425"/>
              <a:gd name="connsiteX6" fmla="*/ 4164955 w 5058512"/>
              <a:gd name="connsiteY6" fmla="*/ 2765425 h 2765425"/>
              <a:gd name="connsiteX7" fmla="*/ 4126550 w 5058512"/>
              <a:gd name="connsiteY7" fmla="*/ 384175 h 2765425"/>
              <a:gd name="connsiteX8" fmla="*/ 0 w 5058512"/>
              <a:gd name="connsiteY8" fmla="*/ 384175 h 2765425"/>
              <a:gd name="connsiteX9" fmla="*/ 0 w 5058512"/>
              <a:gd name="connsiteY9" fmla="*/ 0 h 2765425"/>
              <a:gd name="connsiteX0" fmla="*/ 0 w 5058512"/>
              <a:gd name="connsiteY0" fmla="*/ 0 h 2765425"/>
              <a:gd name="connsiteX1" fmla="*/ 4357348 w 5058512"/>
              <a:gd name="connsiteY1" fmla="*/ 0 h 2765425"/>
              <a:gd name="connsiteX2" fmla="*/ 4357348 w 5058512"/>
              <a:gd name="connsiteY2" fmla="*/ 1382713 h 2765425"/>
              <a:gd name="connsiteX3" fmla="*/ 5048270 w 5058512"/>
              <a:gd name="connsiteY3" fmla="*/ 1382713 h 2765425"/>
              <a:gd name="connsiteX4" fmla="*/ 5058512 w 5058512"/>
              <a:gd name="connsiteY4" fmla="*/ 1766888 h 2765425"/>
              <a:gd name="connsiteX5" fmla="*/ 4367590 w 5058512"/>
              <a:gd name="connsiteY5" fmla="*/ 1766888 h 2765425"/>
              <a:gd name="connsiteX6" fmla="*/ 4164955 w 5058512"/>
              <a:gd name="connsiteY6" fmla="*/ 2765425 h 2765425"/>
              <a:gd name="connsiteX7" fmla="*/ 4126550 w 5058512"/>
              <a:gd name="connsiteY7" fmla="*/ 384175 h 2765425"/>
              <a:gd name="connsiteX8" fmla="*/ 0 w 5058512"/>
              <a:gd name="connsiteY8" fmla="*/ 384175 h 2765425"/>
              <a:gd name="connsiteX9" fmla="*/ 0 w 5058512"/>
              <a:gd name="connsiteY9" fmla="*/ 0 h 2765425"/>
              <a:gd name="connsiteX0" fmla="*/ 0 w 5058512"/>
              <a:gd name="connsiteY0" fmla="*/ 0 h 3149600"/>
              <a:gd name="connsiteX1" fmla="*/ 4357348 w 5058512"/>
              <a:gd name="connsiteY1" fmla="*/ 0 h 3149600"/>
              <a:gd name="connsiteX2" fmla="*/ 4357348 w 5058512"/>
              <a:gd name="connsiteY2" fmla="*/ 1382713 h 3149600"/>
              <a:gd name="connsiteX3" fmla="*/ 5048270 w 5058512"/>
              <a:gd name="connsiteY3" fmla="*/ 1382713 h 3149600"/>
              <a:gd name="connsiteX4" fmla="*/ 5058512 w 5058512"/>
              <a:gd name="connsiteY4" fmla="*/ 1766888 h 3149600"/>
              <a:gd name="connsiteX5" fmla="*/ 4367590 w 5058512"/>
              <a:gd name="connsiteY5" fmla="*/ 1766888 h 3149600"/>
              <a:gd name="connsiteX6" fmla="*/ 4367590 w 5058512"/>
              <a:gd name="connsiteY6" fmla="*/ 3149600 h 3149600"/>
              <a:gd name="connsiteX7" fmla="*/ 4164955 w 5058512"/>
              <a:gd name="connsiteY7" fmla="*/ 2765425 h 3149600"/>
              <a:gd name="connsiteX8" fmla="*/ 4126550 w 5058512"/>
              <a:gd name="connsiteY8" fmla="*/ 384175 h 3149600"/>
              <a:gd name="connsiteX9" fmla="*/ 0 w 5058512"/>
              <a:gd name="connsiteY9" fmla="*/ 384175 h 3149600"/>
              <a:gd name="connsiteX10" fmla="*/ 0 w 5058512"/>
              <a:gd name="connsiteY10" fmla="*/ 0 h 3149600"/>
              <a:gd name="connsiteX0" fmla="*/ 49353 w 5107865"/>
              <a:gd name="connsiteY0" fmla="*/ 0 h 3149600"/>
              <a:gd name="connsiteX1" fmla="*/ 4406701 w 5107865"/>
              <a:gd name="connsiteY1" fmla="*/ 0 h 3149600"/>
              <a:gd name="connsiteX2" fmla="*/ 4406701 w 5107865"/>
              <a:gd name="connsiteY2" fmla="*/ 1382713 h 3149600"/>
              <a:gd name="connsiteX3" fmla="*/ 5097623 w 5107865"/>
              <a:gd name="connsiteY3" fmla="*/ 1382713 h 3149600"/>
              <a:gd name="connsiteX4" fmla="*/ 5107865 w 5107865"/>
              <a:gd name="connsiteY4" fmla="*/ 1766888 h 3149600"/>
              <a:gd name="connsiteX5" fmla="*/ 4416943 w 5107865"/>
              <a:gd name="connsiteY5" fmla="*/ 1766888 h 3149600"/>
              <a:gd name="connsiteX6" fmla="*/ 4416943 w 5107865"/>
              <a:gd name="connsiteY6" fmla="*/ 3149600 h 3149600"/>
              <a:gd name="connsiteX7" fmla="*/ 0 w 5107865"/>
              <a:gd name="connsiteY7" fmla="*/ 3149599 h 3149600"/>
              <a:gd name="connsiteX8" fmla="*/ 4175903 w 5107865"/>
              <a:gd name="connsiteY8" fmla="*/ 384175 h 3149600"/>
              <a:gd name="connsiteX9" fmla="*/ 49353 w 5107865"/>
              <a:gd name="connsiteY9" fmla="*/ 384175 h 3149600"/>
              <a:gd name="connsiteX10" fmla="*/ 49353 w 5107865"/>
              <a:gd name="connsiteY10" fmla="*/ 0 h 3149600"/>
              <a:gd name="connsiteX0" fmla="*/ 49353 w 5107865"/>
              <a:gd name="connsiteY0" fmla="*/ 0 h 3149600"/>
              <a:gd name="connsiteX1" fmla="*/ 4406701 w 5107865"/>
              <a:gd name="connsiteY1" fmla="*/ 0 h 3149600"/>
              <a:gd name="connsiteX2" fmla="*/ 4406701 w 5107865"/>
              <a:gd name="connsiteY2" fmla="*/ 1382713 h 3149600"/>
              <a:gd name="connsiteX3" fmla="*/ 5097623 w 5107865"/>
              <a:gd name="connsiteY3" fmla="*/ 1382713 h 3149600"/>
              <a:gd name="connsiteX4" fmla="*/ 5107865 w 5107865"/>
              <a:gd name="connsiteY4" fmla="*/ 1766888 h 3149600"/>
              <a:gd name="connsiteX5" fmla="*/ 4416943 w 5107865"/>
              <a:gd name="connsiteY5" fmla="*/ 1766888 h 3149600"/>
              <a:gd name="connsiteX6" fmla="*/ 4416943 w 5107865"/>
              <a:gd name="connsiteY6" fmla="*/ 3149600 h 3149600"/>
              <a:gd name="connsiteX7" fmla="*/ 0 w 5107865"/>
              <a:gd name="connsiteY7" fmla="*/ 3149599 h 3149600"/>
              <a:gd name="connsiteX8" fmla="*/ 1 w 5107865"/>
              <a:gd name="connsiteY8" fmla="*/ 2765424 h 3149600"/>
              <a:gd name="connsiteX9" fmla="*/ 4175903 w 5107865"/>
              <a:gd name="connsiteY9" fmla="*/ 384175 h 3149600"/>
              <a:gd name="connsiteX10" fmla="*/ 49353 w 5107865"/>
              <a:gd name="connsiteY10" fmla="*/ 384175 h 3149600"/>
              <a:gd name="connsiteX11" fmla="*/ 49353 w 5107865"/>
              <a:gd name="connsiteY11" fmla="*/ 0 h 3149600"/>
              <a:gd name="connsiteX0" fmla="*/ 49353 w 5107865"/>
              <a:gd name="connsiteY0" fmla="*/ 0 h 3149600"/>
              <a:gd name="connsiteX1" fmla="*/ 4406701 w 5107865"/>
              <a:gd name="connsiteY1" fmla="*/ 0 h 3149600"/>
              <a:gd name="connsiteX2" fmla="*/ 4406701 w 5107865"/>
              <a:gd name="connsiteY2" fmla="*/ 1382713 h 3149600"/>
              <a:gd name="connsiteX3" fmla="*/ 5097623 w 5107865"/>
              <a:gd name="connsiteY3" fmla="*/ 1382713 h 3149600"/>
              <a:gd name="connsiteX4" fmla="*/ 5107865 w 5107865"/>
              <a:gd name="connsiteY4" fmla="*/ 1766888 h 3149600"/>
              <a:gd name="connsiteX5" fmla="*/ 4416943 w 5107865"/>
              <a:gd name="connsiteY5" fmla="*/ 1766888 h 3149600"/>
              <a:gd name="connsiteX6" fmla="*/ 4416943 w 5107865"/>
              <a:gd name="connsiteY6" fmla="*/ 3149600 h 3149600"/>
              <a:gd name="connsiteX7" fmla="*/ 0 w 5107865"/>
              <a:gd name="connsiteY7" fmla="*/ 3149599 h 3149600"/>
              <a:gd name="connsiteX8" fmla="*/ 1 w 5107865"/>
              <a:gd name="connsiteY8" fmla="*/ 2765424 h 3149600"/>
              <a:gd name="connsiteX9" fmla="*/ 4224550 w 5107865"/>
              <a:gd name="connsiteY9" fmla="*/ 2765425 h 3149600"/>
              <a:gd name="connsiteX10" fmla="*/ 4175903 w 5107865"/>
              <a:gd name="connsiteY10" fmla="*/ 384175 h 3149600"/>
              <a:gd name="connsiteX11" fmla="*/ 49353 w 5107865"/>
              <a:gd name="connsiteY11" fmla="*/ 384175 h 3149600"/>
              <a:gd name="connsiteX12" fmla="*/ 49353 w 5107865"/>
              <a:gd name="connsiteY12" fmla="*/ 0 h 3149600"/>
              <a:gd name="connsiteX0" fmla="*/ 49353 w 5107865"/>
              <a:gd name="connsiteY0" fmla="*/ 0 h 3149600"/>
              <a:gd name="connsiteX1" fmla="*/ 4406701 w 5107865"/>
              <a:gd name="connsiteY1" fmla="*/ 0 h 3149600"/>
              <a:gd name="connsiteX2" fmla="*/ 4406701 w 5107865"/>
              <a:gd name="connsiteY2" fmla="*/ 1382713 h 3149600"/>
              <a:gd name="connsiteX3" fmla="*/ 5107865 w 5107865"/>
              <a:gd name="connsiteY3" fmla="*/ 1382713 h 3149600"/>
              <a:gd name="connsiteX4" fmla="*/ 5107865 w 5107865"/>
              <a:gd name="connsiteY4" fmla="*/ 1766888 h 3149600"/>
              <a:gd name="connsiteX5" fmla="*/ 4416943 w 5107865"/>
              <a:gd name="connsiteY5" fmla="*/ 1766888 h 3149600"/>
              <a:gd name="connsiteX6" fmla="*/ 4416943 w 5107865"/>
              <a:gd name="connsiteY6" fmla="*/ 3149600 h 3149600"/>
              <a:gd name="connsiteX7" fmla="*/ 0 w 5107865"/>
              <a:gd name="connsiteY7" fmla="*/ 3149599 h 3149600"/>
              <a:gd name="connsiteX8" fmla="*/ 1 w 5107865"/>
              <a:gd name="connsiteY8" fmla="*/ 2765424 h 3149600"/>
              <a:gd name="connsiteX9" fmla="*/ 4224550 w 5107865"/>
              <a:gd name="connsiteY9" fmla="*/ 2765425 h 3149600"/>
              <a:gd name="connsiteX10" fmla="*/ 4175903 w 5107865"/>
              <a:gd name="connsiteY10" fmla="*/ 384175 h 3149600"/>
              <a:gd name="connsiteX11" fmla="*/ 49353 w 5107865"/>
              <a:gd name="connsiteY11" fmla="*/ 384175 h 3149600"/>
              <a:gd name="connsiteX12" fmla="*/ 49353 w 5107865"/>
              <a:gd name="connsiteY12" fmla="*/ 0 h 3149600"/>
              <a:gd name="connsiteX0" fmla="*/ 49353 w 5107865"/>
              <a:gd name="connsiteY0" fmla="*/ 0 h 3149600"/>
              <a:gd name="connsiteX1" fmla="*/ 4406701 w 5107865"/>
              <a:gd name="connsiteY1" fmla="*/ 0 h 3149600"/>
              <a:gd name="connsiteX2" fmla="*/ 4406701 w 5107865"/>
              <a:gd name="connsiteY2" fmla="*/ 1382713 h 3149600"/>
              <a:gd name="connsiteX3" fmla="*/ 5107865 w 5107865"/>
              <a:gd name="connsiteY3" fmla="*/ 1766888 h 3149600"/>
              <a:gd name="connsiteX4" fmla="*/ 4416943 w 5107865"/>
              <a:gd name="connsiteY4" fmla="*/ 1766888 h 3149600"/>
              <a:gd name="connsiteX5" fmla="*/ 4416943 w 5107865"/>
              <a:gd name="connsiteY5" fmla="*/ 3149600 h 3149600"/>
              <a:gd name="connsiteX6" fmla="*/ 0 w 5107865"/>
              <a:gd name="connsiteY6" fmla="*/ 3149599 h 3149600"/>
              <a:gd name="connsiteX7" fmla="*/ 1 w 5107865"/>
              <a:gd name="connsiteY7" fmla="*/ 2765424 h 3149600"/>
              <a:gd name="connsiteX8" fmla="*/ 4224550 w 5107865"/>
              <a:gd name="connsiteY8" fmla="*/ 2765425 h 3149600"/>
              <a:gd name="connsiteX9" fmla="*/ 4175903 w 5107865"/>
              <a:gd name="connsiteY9" fmla="*/ 384175 h 3149600"/>
              <a:gd name="connsiteX10" fmla="*/ 49353 w 5107865"/>
              <a:gd name="connsiteY10" fmla="*/ 384175 h 3149600"/>
              <a:gd name="connsiteX11" fmla="*/ 49353 w 5107865"/>
              <a:gd name="connsiteY11" fmla="*/ 0 h 3149600"/>
              <a:gd name="connsiteX0" fmla="*/ 49353 w 4416943"/>
              <a:gd name="connsiteY0" fmla="*/ 0 h 3149600"/>
              <a:gd name="connsiteX1" fmla="*/ 4406701 w 4416943"/>
              <a:gd name="connsiteY1" fmla="*/ 0 h 3149600"/>
              <a:gd name="connsiteX2" fmla="*/ 4406701 w 4416943"/>
              <a:gd name="connsiteY2" fmla="*/ 1382713 h 3149600"/>
              <a:gd name="connsiteX3" fmla="*/ 4416943 w 4416943"/>
              <a:gd name="connsiteY3" fmla="*/ 1766888 h 3149600"/>
              <a:gd name="connsiteX4" fmla="*/ 4416943 w 4416943"/>
              <a:gd name="connsiteY4" fmla="*/ 3149600 h 3149600"/>
              <a:gd name="connsiteX5" fmla="*/ 0 w 4416943"/>
              <a:gd name="connsiteY5" fmla="*/ 3149599 h 3149600"/>
              <a:gd name="connsiteX6" fmla="*/ 1 w 4416943"/>
              <a:gd name="connsiteY6" fmla="*/ 2765424 h 3149600"/>
              <a:gd name="connsiteX7" fmla="*/ 4224550 w 4416943"/>
              <a:gd name="connsiteY7" fmla="*/ 2765425 h 3149600"/>
              <a:gd name="connsiteX8" fmla="*/ 4175903 w 4416943"/>
              <a:gd name="connsiteY8" fmla="*/ 384175 h 3149600"/>
              <a:gd name="connsiteX9" fmla="*/ 49353 w 4416943"/>
              <a:gd name="connsiteY9" fmla="*/ 384175 h 3149600"/>
              <a:gd name="connsiteX10" fmla="*/ 49353 w 4416943"/>
              <a:gd name="connsiteY10" fmla="*/ 0 h 3149600"/>
              <a:gd name="connsiteX0" fmla="*/ 49353 w 5683768"/>
              <a:gd name="connsiteY0" fmla="*/ 0 h 3149600"/>
              <a:gd name="connsiteX1" fmla="*/ 4406701 w 5683768"/>
              <a:gd name="connsiteY1" fmla="*/ 0 h 3149600"/>
              <a:gd name="connsiteX2" fmla="*/ 5683768 w 5683768"/>
              <a:gd name="connsiteY2" fmla="*/ 384175 h 3149600"/>
              <a:gd name="connsiteX3" fmla="*/ 4406701 w 5683768"/>
              <a:gd name="connsiteY3" fmla="*/ 1382713 h 3149600"/>
              <a:gd name="connsiteX4" fmla="*/ 4416943 w 5683768"/>
              <a:gd name="connsiteY4" fmla="*/ 1766888 h 3149600"/>
              <a:gd name="connsiteX5" fmla="*/ 4416943 w 5683768"/>
              <a:gd name="connsiteY5" fmla="*/ 3149600 h 3149600"/>
              <a:gd name="connsiteX6" fmla="*/ 0 w 5683768"/>
              <a:gd name="connsiteY6" fmla="*/ 3149599 h 3149600"/>
              <a:gd name="connsiteX7" fmla="*/ 1 w 5683768"/>
              <a:gd name="connsiteY7" fmla="*/ 2765424 h 3149600"/>
              <a:gd name="connsiteX8" fmla="*/ 4224550 w 5683768"/>
              <a:gd name="connsiteY8" fmla="*/ 2765425 h 3149600"/>
              <a:gd name="connsiteX9" fmla="*/ 4175903 w 5683768"/>
              <a:gd name="connsiteY9" fmla="*/ 384175 h 3149600"/>
              <a:gd name="connsiteX10" fmla="*/ 49353 w 5683768"/>
              <a:gd name="connsiteY10" fmla="*/ 384175 h 3149600"/>
              <a:gd name="connsiteX11" fmla="*/ 49353 w 5683768"/>
              <a:gd name="connsiteY11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06701 w 5683768"/>
              <a:gd name="connsiteY3" fmla="*/ 1382713 h 3149600"/>
              <a:gd name="connsiteX4" fmla="*/ 4416943 w 5683768"/>
              <a:gd name="connsiteY4" fmla="*/ 1766888 h 3149600"/>
              <a:gd name="connsiteX5" fmla="*/ 4416943 w 5683768"/>
              <a:gd name="connsiteY5" fmla="*/ 3149600 h 3149600"/>
              <a:gd name="connsiteX6" fmla="*/ 0 w 5683768"/>
              <a:gd name="connsiteY6" fmla="*/ 3149599 h 3149600"/>
              <a:gd name="connsiteX7" fmla="*/ 1 w 5683768"/>
              <a:gd name="connsiteY7" fmla="*/ 2765424 h 3149600"/>
              <a:gd name="connsiteX8" fmla="*/ 4224550 w 5683768"/>
              <a:gd name="connsiteY8" fmla="*/ 2765425 h 3149600"/>
              <a:gd name="connsiteX9" fmla="*/ 4175903 w 5683768"/>
              <a:gd name="connsiteY9" fmla="*/ 384175 h 3149600"/>
              <a:gd name="connsiteX10" fmla="*/ 49353 w 5683768"/>
              <a:gd name="connsiteY10" fmla="*/ 384175 h 3149600"/>
              <a:gd name="connsiteX11" fmla="*/ 49353 w 5683768"/>
              <a:gd name="connsiteY11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16942 w 5683768"/>
              <a:gd name="connsiteY3" fmla="*/ 384175 h 3149600"/>
              <a:gd name="connsiteX4" fmla="*/ 4406701 w 5683768"/>
              <a:gd name="connsiteY4" fmla="*/ 1382713 h 3149600"/>
              <a:gd name="connsiteX5" fmla="*/ 4416943 w 5683768"/>
              <a:gd name="connsiteY5" fmla="*/ 1766888 h 3149600"/>
              <a:gd name="connsiteX6" fmla="*/ 4416943 w 5683768"/>
              <a:gd name="connsiteY6" fmla="*/ 3149600 h 3149600"/>
              <a:gd name="connsiteX7" fmla="*/ 0 w 5683768"/>
              <a:gd name="connsiteY7" fmla="*/ 3149599 h 3149600"/>
              <a:gd name="connsiteX8" fmla="*/ 1 w 5683768"/>
              <a:gd name="connsiteY8" fmla="*/ 2765424 h 3149600"/>
              <a:gd name="connsiteX9" fmla="*/ 4224550 w 5683768"/>
              <a:gd name="connsiteY9" fmla="*/ 2765425 h 3149600"/>
              <a:gd name="connsiteX10" fmla="*/ 4175903 w 5683768"/>
              <a:gd name="connsiteY10" fmla="*/ 384175 h 3149600"/>
              <a:gd name="connsiteX11" fmla="*/ 49353 w 5683768"/>
              <a:gd name="connsiteY11" fmla="*/ 384175 h 3149600"/>
              <a:gd name="connsiteX12" fmla="*/ 49353 w 5683768"/>
              <a:gd name="connsiteY12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16942 w 5683768"/>
              <a:gd name="connsiteY3" fmla="*/ 384175 h 3149600"/>
              <a:gd name="connsiteX4" fmla="*/ 4406701 w 5683768"/>
              <a:gd name="connsiteY4" fmla="*/ 1382713 h 3149600"/>
              <a:gd name="connsiteX5" fmla="*/ 4416943 w 5683768"/>
              <a:gd name="connsiteY5" fmla="*/ 1766888 h 3149600"/>
              <a:gd name="connsiteX6" fmla="*/ 5683767 w 5683768"/>
              <a:gd name="connsiteY6" fmla="*/ 3149600 h 3149600"/>
              <a:gd name="connsiteX7" fmla="*/ 4416943 w 5683768"/>
              <a:gd name="connsiteY7" fmla="*/ 3149600 h 3149600"/>
              <a:gd name="connsiteX8" fmla="*/ 0 w 5683768"/>
              <a:gd name="connsiteY8" fmla="*/ 3149599 h 3149600"/>
              <a:gd name="connsiteX9" fmla="*/ 1 w 5683768"/>
              <a:gd name="connsiteY9" fmla="*/ 2765424 h 3149600"/>
              <a:gd name="connsiteX10" fmla="*/ 4224550 w 5683768"/>
              <a:gd name="connsiteY10" fmla="*/ 2765425 h 3149600"/>
              <a:gd name="connsiteX11" fmla="*/ 4175903 w 5683768"/>
              <a:gd name="connsiteY11" fmla="*/ 384175 h 3149600"/>
              <a:gd name="connsiteX12" fmla="*/ 49353 w 5683768"/>
              <a:gd name="connsiteY12" fmla="*/ 384175 h 3149600"/>
              <a:gd name="connsiteX13" fmla="*/ 49353 w 5683768"/>
              <a:gd name="connsiteY13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16942 w 5683768"/>
              <a:gd name="connsiteY3" fmla="*/ 384175 h 3149600"/>
              <a:gd name="connsiteX4" fmla="*/ 4406701 w 5683768"/>
              <a:gd name="connsiteY4" fmla="*/ 1382713 h 3149600"/>
              <a:gd name="connsiteX5" fmla="*/ 4416943 w 5683768"/>
              <a:gd name="connsiteY5" fmla="*/ 1766888 h 3149600"/>
              <a:gd name="connsiteX6" fmla="*/ 4416942 w 5683768"/>
              <a:gd name="connsiteY6" fmla="*/ 2765425 h 3149600"/>
              <a:gd name="connsiteX7" fmla="*/ 5683767 w 5683768"/>
              <a:gd name="connsiteY7" fmla="*/ 3149600 h 3149600"/>
              <a:gd name="connsiteX8" fmla="*/ 4416943 w 5683768"/>
              <a:gd name="connsiteY8" fmla="*/ 3149600 h 3149600"/>
              <a:gd name="connsiteX9" fmla="*/ 0 w 5683768"/>
              <a:gd name="connsiteY9" fmla="*/ 3149599 h 3149600"/>
              <a:gd name="connsiteX10" fmla="*/ 1 w 5683768"/>
              <a:gd name="connsiteY10" fmla="*/ 2765424 h 3149600"/>
              <a:gd name="connsiteX11" fmla="*/ 4224550 w 5683768"/>
              <a:gd name="connsiteY11" fmla="*/ 2765425 h 3149600"/>
              <a:gd name="connsiteX12" fmla="*/ 4175903 w 5683768"/>
              <a:gd name="connsiteY12" fmla="*/ 384175 h 3149600"/>
              <a:gd name="connsiteX13" fmla="*/ 49353 w 5683768"/>
              <a:gd name="connsiteY13" fmla="*/ 384175 h 3149600"/>
              <a:gd name="connsiteX14" fmla="*/ 49353 w 5683768"/>
              <a:gd name="connsiteY14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16942 w 5683768"/>
              <a:gd name="connsiteY3" fmla="*/ 384175 h 3149600"/>
              <a:gd name="connsiteX4" fmla="*/ 4406701 w 5683768"/>
              <a:gd name="connsiteY4" fmla="*/ 1382713 h 3149600"/>
              <a:gd name="connsiteX5" fmla="*/ 4416943 w 5683768"/>
              <a:gd name="connsiteY5" fmla="*/ 1766888 h 3149600"/>
              <a:gd name="connsiteX6" fmla="*/ 4416942 w 5683768"/>
              <a:gd name="connsiteY6" fmla="*/ 2765425 h 3149600"/>
              <a:gd name="connsiteX7" fmla="*/ 5683767 w 5683768"/>
              <a:gd name="connsiteY7" fmla="*/ 2765425 h 3149600"/>
              <a:gd name="connsiteX8" fmla="*/ 5683767 w 5683768"/>
              <a:gd name="connsiteY8" fmla="*/ 3149600 h 3149600"/>
              <a:gd name="connsiteX9" fmla="*/ 4416943 w 5683768"/>
              <a:gd name="connsiteY9" fmla="*/ 3149600 h 3149600"/>
              <a:gd name="connsiteX10" fmla="*/ 0 w 5683768"/>
              <a:gd name="connsiteY10" fmla="*/ 3149599 h 3149600"/>
              <a:gd name="connsiteX11" fmla="*/ 1 w 5683768"/>
              <a:gd name="connsiteY11" fmla="*/ 2765424 h 3149600"/>
              <a:gd name="connsiteX12" fmla="*/ 4224550 w 5683768"/>
              <a:gd name="connsiteY12" fmla="*/ 2765425 h 3149600"/>
              <a:gd name="connsiteX13" fmla="*/ 4175903 w 5683768"/>
              <a:gd name="connsiteY13" fmla="*/ 384175 h 3149600"/>
              <a:gd name="connsiteX14" fmla="*/ 49353 w 5683768"/>
              <a:gd name="connsiteY14" fmla="*/ 384175 h 3149600"/>
              <a:gd name="connsiteX15" fmla="*/ 49353 w 5683768"/>
              <a:gd name="connsiteY15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16942 w 5683768"/>
              <a:gd name="connsiteY3" fmla="*/ 384175 h 3149600"/>
              <a:gd name="connsiteX4" fmla="*/ 4406701 w 5683768"/>
              <a:gd name="connsiteY4" fmla="*/ 1382713 h 3149600"/>
              <a:gd name="connsiteX5" fmla="*/ 4416943 w 5683768"/>
              <a:gd name="connsiteY5" fmla="*/ 1766888 h 3149600"/>
              <a:gd name="connsiteX6" fmla="*/ 4416942 w 5683768"/>
              <a:gd name="connsiteY6" fmla="*/ 2765425 h 3149600"/>
              <a:gd name="connsiteX7" fmla="*/ 5683767 w 5683768"/>
              <a:gd name="connsiteY7" fmla="*/ 2765425 h 3149600"/>
              <a:gd name="connsiteX8" fmla="*/ 5683767 w 5683768"/>
              <a:gd name="connsiteY8" fmla="*/ 3149600 h 3149600"/>
              <a:gd name="connsiteX9" fmla="*/ 0 w 5683768"/>
              <a:gd name="connsiteY9" fmla="*/ 3149599 h 3149600"/>
              <a:gd name="connsiteX10" fmla="*/ 1 w 5683768"/>
              <a:gd name="connsiteY10" fmla="*/ 2765424 h 3149600"/>
              <a:gd name="connsiteX11" fmla="*/ 4224550 w 5683768"/>
              <a:gd name="connsiteY11" fmla="*/ 2765425 h 3149600"/>
              <a:gd name="connsiteX12" fmla="*/ 4175903 w 5683768"/>
              <a:gd name="connsiteY12" fmla="*/ 384175 h 3149600"/>
              <a:gd name="connsiteX13" fmla="*/ 49353 w 5683768"/>
              <a:gd name="connsiteY13" fmla="*/ 384175 h 3149600"/>
              <a:gd name="connsiteX14" fmla="*/ 49353 w 5683768"/>
              <a:gd name="connsiteY14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16942 w 5683768"/>
              <a:gd name="connsiteY3" fmla="*/ 384175 h 3149600"/>
              <a:gd name="connsiteX4" fmla="*/ 4406701 w 5683768"/>
              <a:gd name="connsiteY4" fmla="*/ 1382713 h 3149600"/>
              <a:gd name="connsiteX5" fmla="*/ 4416943 w 5683768"/>
              <a:gd name="connsiteY5" fmla="*/ 1766888 h 3149600"/>
              <a:gd name="connsiteX6" fmla="*/ 4416942 w 5683768"/>
              <a:gd name="connsiteY6" fmla="*/ 2765425 h 3149600"/>
              <a:gd name="connsiteX7" fmla="*/ 5299592 w 5683768"/>
              <a:gd name="connsiteY7" fmla="*/ 1766888 h 3149600"/>
              <a:gd name="connsiteX8" fmla="*/ 5683767 w 5683768"/>
              <a:gd name="connsiteY8" fmla="*/ 2765425 h 3149600"/>
              <a:gd name="connsiteX9" fmla="*/ 5683767 w 5683768"/>
              <a:gd name="connsiteY9" fmla="*/ 3149600 h 3149600"/>
              <a:gd name="connsiteX10" fmla="*/ 0 w 5683768"/>
              <a:gd name="connsiteY10" fmla="*/ 3149599 h 3149600"/>
              <a:gd name="connsiteX11" fmla="*/ 1 w 5683768"/>
              <a:gd name="connsiteY11" fmla="*/ 2765424 h 3149600"/>
              <a:gd name="connsiteX12" fmla="*/ 4224550 w 5683768"/>
              <a:gd name="connsiteY12" fmla="*/ 2765425 h 3149600"/>
              <a:gd name="connsiteX13" fmla="*/ 4175903 w 5683768"/>
              <a:gd name="connsiteY13" fmla="*/ 384175 h 3149600"/>
              <a:gd name="connsiteX14" fmla="*/ 49353 w 5683768"/>
              <a:gd name="connsiteY14" fmla="*/ 384175 h 3149600"/>
              <a:gd name="connsiteX15" fmla="*/ 49353 w 5683768"/>
              <a:gd name="connsiteY15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16942 w 5683768"/>
              <a:gd name="connsiteY3" fmla="*/ 384175 h 3149600"/>
              <a:gd name="connsiteX4" fmla="*/ 4406701 w 5683768"/>
              <a:gd name="connsiteY4" fmla="*/ 1382713 h 3149600"/>
              <a:gd name="connsiteX5" fmla="*/ 4416943 w 5683768"/>
              <a:gd name="connsiteY5" fmla="*/ 1766888 h 3149600"/>
              <a:gd name="connsiteX6" fmla="*/ 4416942 w 5683768"/>
              <a:gd name="connsiteY6" fmla="*/ 2765425 h 3149600"/>
              <a:gd name="connsiteX7" fmla="*/ 5299592 w 5683768"/>
              <a:gd name="connsiteY7" fmla="*/ 2765425 h 3149600"/>
              <a:gd name="connsiteX8" fmla="*/ 5299592 w 5683768"/>
              <a:gd name="connsiteY8" fmla="*/ 1766888 h 3149600"/>
              <a:gd name="connsiteX9" fmla="*/ 5683767 w 5683768"/>
              <a:gd name="connsiteY9" fmla="*/ 2765425 h 3149600"/>
              <a:gd name="connsiteX10" fmla="*/ 5683767 w 5683768"/>
              <a:gd name="connsiteY10" fmla="*/ 3149600 h 3149600"/>
              <a:gd name="connsiteX11" fmla="*/ 0 w 5683768"/>
              <a:gd name="connsiteY11" fmla="*/ 3149599 h 3149600"/>
              <a:gd name="connsiteX12" fmla="*/ 1 w 5683768"/>
              <a:gd name="connsiteY12" fmla="*/ 2765424 h 3149600"/>
              <a:gd name="connsiteX13" fmla="*/ 4224550 w 5683768"/>
              <a:gd name="connsiteY13" fmla="*/ 2765425 h 3149600"/>
              <a:gd name="connsiteX14" fmla="*/ 4175903 w 5683768"/>
              <a:gd name="connsiteY14" fmla="*/ 384175 h 3149600"/>
              <a:gd name="connsiteX15" fmla="*/ 49353 w 5683768"/>
              <a:gd name="connsiteY15" fmla="*/ 384175 h 3149600"/>
              <a:gd name="connsiteX16" fmla="*/ 49353 w 5683768"/>
              <a:gd name="connsiteY16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16942 w 5683768"/>
              <a:gd name="connsiteY3" fmla="*/ 384175 h 3149600"/>
              <a:gd name="connsiteX4" fmla="*/ 4406701 w 5683768"/>
              <a:gd name="connsiteY4" fmla="*/ 1382713 h 3149600"/>
              <a:gd name="connsiteX5" fmla="*/ 4416943 w 5683768"/>
              <a:gd name="connsiteY5" fmla="*/ 1766888 h 3149600"/>
              <a:gd name="connsiteX6" fmla="*/ 4416942 w 5683768"/>
              <a:gd name="connsiteY6" fmla="*/ 2765425 h 3149600"/>
              <a:gd name="connsiteX7" fmla="*/ 5299592 w 5683768"/>
              <a:gd name="connsiteY7" fmla="*/ 2765425 h 3149600"/>
              <a:gd name="connsiteX8" fmla="*/ 5299592 w 5683768"/>
              <a:gd name="connsiteY8" fmla="*/ 1766888 h 3149600"/>
              <a:gd name="connsiteX9" fmla="*/ 5683767 w 5683768"/>
              <a:gd name="connsiteY9" fmla="*/ 806700 h 3149600"/>
              <a:gd name="connsiteX10" fmla="*/ 5683767 w 5683768"/>
              <a:gd name="connsiteY10" fmla="*/ 2765425 h 3149600"/>
              <a:gd name="connsiteX11" fmla="*/ 5683767 w 5683768"/>
              <a:gd name="connsiteY11" fmla="*/ 3149600 h 3149600"/>
              <a:gd name="connsiteX12" fmla="*/ 0 w 5683768"/>
              <a:gd name="connsiteY12" fmla="*/ 3149599 h 3149600"/>
              <a:gd name="connsiteX13" fmla="*/ 1 w 5683768"/>
              <a:gd name="connsiteY13" fmla="*/ 2765424 h 3149600"/>
              <a:gd name="connsiteX14" fmla="*/ 4224550 w 5683768"/>
              <a:gd name="connsiteY14" fmla="*/ 2765425 h 3149600"/>
              <a:gd name="connsiteX15" fmla="*/ 4175903 w 5683768"/>
              <a:gd name="connsiteY15" fmla="*/ 384175 h 3149600"/>
              <a:gd name="connsiteX16" fmla="*/ 49353 w 5683768"/>
              <a:gd name="connsiteY16" fmla="*/ 384175 h 3149600"/>
              <a:gd name="connsiteX17" fmla="*/ 49353 w 5683768"/>
              <a:gd name="connsiteY17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16942 w 5683768"/>
              <a:gd name="connsiteY3" fmla="*/ 384175 h 3149600"/>
              <a:gd name="connsiteX4" fmla="*/ 4406701 w 5683768"/>
              <a:gd name="connsiteY4" fmla="*/ 1382713 h 3149600"/>
              <a:gd name="connsiteX5" fmla="*/ 4416943 w 5683768"/>
              <a:gd name="connsiteY5" fmla="*/ 1766888 h 3149600"/>
              <a:gd name="connsiteX6" fmla="*/ 4416942 w 5683768"/>
              <a:gd name="connsiteY6" fmla="*/ 2765425 h 3149600"/>
              <a:gd name="connsiteX7" fmla="*/ 5299592 w 5683768"/>
              <a:gd name="connsiteY7" fmla="*/ 2765425 h 3149600"/>
              <a:gd name="connsiteX8" fmla="*/ 5299592 w 5683768"/>
              <a:gd name="connsiteY8" fmla="*/ 1766888 h 3149600"/>
              <a:gd name="connsiteX9" fmla="*/ 5299592 w 5683768"/>
              <a:gd name="connsiteY9" fmla="*/ 806700 h 3149600"/>
              <a:gd name="connsiteX10" fmla="*/ 5683767 w 5683768"/>
              <a:gd name="connsiteY10" fmla="*/ 806700 h 3149600"/>
              <a:gd name="connsiteX11" fmla="*/ 5683767 w 5683768"/>
              <a:gd name="connsiteY11" fmla="*/ 2765425 h 3149600"/>
              <a:gd name="connsiteX12" fmla="*/ 5683767 w 5683768"/>
              <a:gd name="connsiteY12" fmla="*/ 3149600 h 3149600"/>
              <a:gd name="connsiteX13" fmla="*/ 0 w 5683768"/>
              <a:gd name="connsiteY13" fmla="*/ 3149599 h 3149600"/>
              <a:gd name="connsiteX14" fmla="*/ 1 w 5683768"/>
              <a:gd name="connsiteY14" fmla="*/ 2765424 h 3149600"/>
              <a:gd name="connsiteX15" fmla="*/ 4224550 w 5683768"/>
              <a:gd name="connsiteY15" fmla="*/ 2765425 h 3149600"/>
              <a:gd name="connsiteX16" fmla="*/ 4175903 w 5683768"/>
              <a:gd name="connsiteY16" fmla="*/ 384175 h 3149600"/>
              <a:gd name="connsiteX17" fmla="*/ 49353 w 5683768"/>
              <a:gd name="connsiteY17" fmla="*/ 384175 h 3149600"/>
              <a:gd name="connsiteX18" fmla="*/ 49353 w 5683768"/>
              <a:gd name="connsiteY18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16942 w 5683768"/>
              <a:gd name="connsiteY3" fmla="*/ 384175 h 3149600"/>
              <a:gd name="connsiteX4" fmla="*/ 4406701 w 5683768"/>
              <a:gd name="connsiteY4" fmla="*/ 1382713 h 3149600"/>
              <a:gd name="connsiteX5" fmla="*/ 4416943 w 5683768"/>
              <a:gd name="connsiteY5" fmla="*/ 1766888 h 3149600"/>
              <a:gd name="connsiteX6" fmla="*/ 4416942 w 5683768"/>
              <a:gd name="connsiteY6" fmla="*/ 2765425 h 3149600"/>
              <a:gd name="connsiteX7" fmla="*/ 5299592 w 5683768"/>
              <a:gd name="connsiteY7" fmla="*/ 2765425 h 3149600"/>
              <a:gd name="connsiteX8" fmla="*/ 5299592 w 5683768"/>
              <a:gd name="connsiteY8" fmla="*/ 806700 h 3149600"/>
              <a:gd name="connsiteX9" fmla="*/ 5683767 w 5683768"/>
              <a:gd name="connsiteY9" fmla="*/ 806700 h 3149600"/>
              <a:gd name="connsiteX10" fmla="*/ 5683767 w 5683768"/>
              <a:gd name="connsiteY10" fmla="*/ 2765425 h 3149600"/>
              <a:gd name="connsiteX11" fmla="*/ 5683767 w 5683768"/>
              <a:gd name="connsiteY11" fmla="*/ 3149600 h 3149600"/>
              <a:gd name="connsiteX12" fmla="*/ 0 w 5683768"/>
              <a:gd name="connsiteY12" fmla="*/ 3149599 h 3149600"/>
              <a:gd name="connsiteX13" fmla="*/ 1 w 5683768"/>
              <a:gd name="connsiteY13" fmla="*/ 2765424 h 3149600"/>
              <a:gd name="connsiteX14" fmla="*/ 4224550 w 5683768"/>
              <a:gd name="connsiteY14" fmla="*/ 2765425 h 3149600"/>
              <a:gd name="connsiteX15" fmla="*/ 4175903 w 5683768"/>
              <a:gd name="connsiteY15" fmla="*/ 384175 h 3149600"/>
              <a:gd name="connsiteX16" fmla="*/ 49353 w 5683768"/>
              <a:gd name="connsiteY16" fmla="*/ 384175 h 3149600"/>
              <a:gd name="connsiteX17" fmla="*/ 49353 w 5683768"/>
              <a:gd name="connsiteY17" fmla="*/ 0 h 3149600"/>
              <a:gd name="connsiteX0" fmla="*/ 49353 w 5991179"/>
              <a:gd name="connsiteY0" fmla="*/ 0 h 3149600"/>
              <a:gd name="connsiteX1" fmla="*/ 5683767 w 5991179"/>
              <a:gd name="connsiteY1" fmla="*/ 0 h 3149600"/>
              <a:gd name="connsiteX2" fmla="*/ 5683768 w 5991179"/>
              <a:gd name="connsiteY2" fmla="*/ 384175 h 3149600"/>
              <a:gd name="connsiteX3" fmla="*/ 4416942 w 5991179"/>
              <a:gd name="connsiteY3" fmla="*/ 384175 h 3149600"/>
              <a:gd name="connsiteX4" fmla="*/ 4406701 w 5991179"/>
              <a:gd name="connsiteY4" fmla="*/ 1382713 h 3149600"/>
              <a:gd name="connsiteX5" fmla="*/ 4416943 w 5991179"/>
              <a:gd name="connsiteY5" fmla="*/ 1766888 h 3149600"/>
              <a:gd name="connsiteX6" fmla="*/ 4416942 w 5991179"/>
              <a:gd name="connsiteY6" fmla="*/ 2765425 h 3149600"/>
              <a:gd name="connsiteX7" fmla="*/ 5299592 w 5991179"/>
              <a:gd name="connsiteY7" fmla="*/ 2765425 h 3149600"/>
              <a:gd name="connsiteX8" fmla="*/ 5299592 w 5991179"/>
              <a:gd name="connsiteY8" fmla="*/ 806700 h 3149600"/>
              <a:gd name="connsiteX9" fmla="*/ 5683767 w 5991179"/>
              <a:gd name="connsiteY9" fmla="*/ 806700 h 3149600"/>
              <a:gd name="connsiteX10" fmla="*/ 5991179 w 5991179"/>
              <a:gd name="connsiteY10" fmla="*/ 1766888 h 3149600"/>
              <a:gd name="connsiteX11" fmla="*/ 5683767 w 5991179"/>
              <a:gd name="connsiteY11" fmla="*/ 2765425 h 3149600"/>
              <a:gd name="connsiteX12" fmla="*/ 5683767 w 5991179"/>
              <a:gd name="connsiteY12" fmla="*/ 3149600 h 3149600"/>
              <a:gd name="connsiteX13" fmla="*/ 0 w 5991179"/>
              <a:gd name="connsiteY13" fmla="*/ 3149599 h 3149600"/>
              <a:gd name="connsiteX14" fmla="*/ 1 w 5991179"/>
              <a:gd name="connsiteY14" fmla="*/ 2765424 h 3149600"/>
              <a:gd name="connsiteX15" fmla="*/ 4224550 w 5991179"/>
              <a:gd name="connsiteY15" fmla="*/ 2765425 h 3149600"/>
              <a:gd name="connsiteX16" fmla="*/ 4175903 w 5991179"/>
              <a:gd name="connsiteY16" fmla="*/ 384175 h 3149600"/>
              <a:gd name="connsiteX17" fmla="*/ 49353 w 5991179"/>
              <a:gd name="connsiteY17" fmla="*/ 384175 h 3149600"/>
              <a:gd name="connsiteX18" fmla="*/ 49353 w 5991179"/>
              <a:gd name="connsiteY18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16942 w 5683768"/>
              <a:gd name="connsiteY3" fmla="*/ 384175 h 3149600"/>
              <a:gd name="connsiteX4" fmla="*/ 4406701 w 5683768"/>
              <a:gd name="connsiteY4" fmla="*/ 1382713 h 3149600"/>
              <a:gd name="connsiteX5" fmla="*/ 4416943 w 5683768"/>
              <a:gd name="connsiteY5" fmla="*/ 1766888 h 3149600"/>
              <a:gd name="connsiteX6" fmla="*/ 4416942 w 5683768"/>
              <a:gd name="connsiteY6" fmla="*/ 2765425 h 3149600"/>
              <a:gd name="connsiteX7" fmla="*/ 5299592 w 5683768"/>
              <a:gd name="connsiteY7" fmla="*/ 2765425 h 3149600"/>
              <a:gd name="connsiteX8" fmla="*/ 5299592 w 5683768"/>
              <a:gd name="connsiteY8" fmla="*/ 806700 h 3149600"/>
              <a:gd name="connsiteX9" fmla="*/ 5683767 w 5683768"/>
              <a:gd name="connsiteY9" fmla="*/ 806700 h 3149600"/>
              <a:gd name="connsiteX10" fmla="*/ 5683767 w 5683768"/>
              <a:gd name="connsiteY10" fmla="*/ 1766888 h 3149600"/>
              <a:gd name="connsiteX11" fmla="*/ 5683767 w 5683768"/>
              <a:gd name="connsiteY11" fmla="*/ 2765425 h 3149600"/>
              <a:gd name="connsiteX12" fmla="*/ 5683767 w 5683768"/>
              <a:gd name="connsiteY12" fmla="*/ 3149600 h 3149600"/>
              <a:gd name="connsiteX13" fmla="*/ 0 w 5683768"/>
              <a:gd name="connsiteY13" fmla="*/ 3149599 h 3149600"/>
              <a:gd name="connsiteX14" fmla="*/ 1 w 5683768"/>
              <a:gd name="connsiteY14" fmla="*/ 2765424 h 3149600"/>
              <a:gd name="connsiteX15" fmla="*/ 4224550 w 5683768"/>
              <a:gd name="connsiteY15" fmla="*/ 2765425 h 3149600"/>
              <a:gd name="connsiteX16" fmla="*/ 4175903 w 5683768"/>
              <a:gd name="connsiteY16" fmla="*/ 384175 h 3149600"/>
              <a:gd name="connsiteX17" fmla="*/ 49353 w 5683768"/>
              <a:gd name="connsiteY17" fmla="*/ 384175 h 3149600"/>
              <a:gd name="connsiteX18" fmla="*/ 49353 w 5683768"/>
              <a:gd name="connsiteY18" fmla="*/ 0 h 3149600"/>
              <a:gd name="connsiteX0" fmla="*/ 49353 w 6836089"/>
              <a:gd name="connsiteY0" fmla="*/ 0 h 3149600"/>
              <a:gd name="connsiteX1" fmla="*/ 5683767 w 6836089"/>
              <a:gd name="connsiteY1" fmla="*/ 0 h 3149600"/>
              <a:gd name="connsiteX2" fmla="*/ 5683768 w 6836089"/>
              <a:gd name="connsiteY2" fmla="*/ 384175 h 3149600"/>
              <a:gd name="connsiteX3" fmla="*/ 4416942 w 6836089"/>
              <a:gd name="connsiteY3" fmla="*/ 384175 h 3149600"/>
              <a:gd name="connsiteX4" fmla="*/ 4406701 w 6836089"/>
              <a:gd name="connsiteY4" fmla="*/ 1382713 h 3149600"/>
              <a:gd name="connsiteX5" fmla="*/ 4416943 w 6836089"/>
              <a:gd name="connsiteY5" fmla="*/ 1766888 h 3149600"/>
              <a:gd name="connsiteX6" fmla="*/ 4416942 w 6836089"/>
              <a:gd name="connsiteY6" fmla="*/ 2765425 h 3149600"/>
              <a:gd name="connsiteX7" fmla="*/ 5299592 w 6836089"/>
              <a:gd name="connsiteY7" fmla="*/ 2765425 h 3149600"/>
              <a:gd name="connsiteX8" fmla="*/ 5299592 w 6836089"/>
              <a:gd name="connsiteY8" fmla="*/ 806700 h 3149600"/>
              <a:gd name="connsiteX9" fmla="*/ 5683767 w 6836089"/>
              <a:gd name="connsiteY9" fmla="*/ 806700 h 3149600"/>
              <a:gd name="connsiteX10" fmla="*/ 6836089 w 6836089"/>
              <a:gd name="connsiteY10" fmla="*/ 1382713 h 3149600"/>
              <a:gd name="connsiteX11" fmla="*/ 5683767 w 6836089"/>
              <a:gd name="connsiteY11" fmla="*/ 1766888 h 3149600"/>
              <a:gd name="connsiteX12" fmla="*/ 5683767 w 6836089"/>
              <a:gd name="connsiteY12" fmla="*/ 2765425 h 3149600"/>
              <a:gd name="connsiteX13" fmla="*/ 5683767 w 6836089"/>
              <a:gd name="connsiteY13" fmla="*/ 3149600 h 3149600"/>
              <a:gd name="connsiteX14" fmla="*/ 0 w 6836089"/>
              <a:gd name="connsiteY14" fmla="*/ 3149599 h 3149600"/>
              <a:gd name="connsiteX15" fmla="*/ 1 w 6836089"/>
              <a:gd name="connsiteY15" fmla="*/ 2765424 h 3149600"/>
              <a:gd name="connsiteX16" fmla="*/ 4224550 w 6836089"/>
              <a:gd name="connsiteY16" fmla="*/ 2765425 h 3149600"/>
              <a:gd name="connsiteX17" fmla="*/ 4175903 w 6836089"/>
              <a:gd name="connsiteY17" fmla="*/ 384175 h 3149600"/>
              <a:gd name="connsiteX18" fmla="*/ 49353 w 6836089"/>
              <a:gd name="connsiteY18" fmla="*/ 384175 h 3149600"/>
              <a:gd name="connsiteX19" fmla="*/ 49353 w 6836089"/>
              <a:gd name="connsiteY19" fmla="*/ 0 h 3149600"/>
              <a:gd name="connsiteX0" fmla="*/ 49353 w 6836089"/>
              <a:gd name="connsiteY0" fmla="*/ 0 h 3149600"/>
              <a:gd name="connsiteX1" fmla="*/ 5683767 w 6836089"/>
              <a:gd name="connsiteY1" fmla="*/ 0 h 3149600"/>
              <a:gd name="connsiteX2" fmla="*/ 5683768 w 6836089"/>
              <a:gd name="connsiteY2" fmla="*/ 384175 h 3149600"/>
              <a:gd name="connsiteX3" fmla="*/ 4416942 w 6836089"/>
              <a:gd name="connsiteY3" fmla="*/ 384175 h 3149600"/>
              <a:gd name="connsiteX4" fmla="*/ 4406701 w 6836089"/>
              <a:gd name="connsiteY4" fmla="*/ 1382713 h 3149600"/>
              <a:gd name="connsiteX5" fmla="*/ 4416943 w 6836089"/>
              <a:gd name="connsiteY5" fmla="*/ 1766888 h 3149600"/>
              <a:gd name="connsiteX6" fmla="*/ 4416942 w 6836089"/>
              <a:gd name="connsiteY6" fmla="*/ 2765425 h 3149600"/>
              <a:gd name="connsiteX7" fmla="*/ 5299592 w 6836089"/>
              <a:gd name="connsiteY7" fmla="*/ 2765425 h 3149600"/>
              <a:gd name="connsiteX8" fmla="*/ 5299592 w 6836089"/>
              <a:gd name="connsiteY8" fmla="*/ 806700 h 3149600"/>
              <a:gd name="connsiteX9" fmla="*/ 5683767 w 6836089"/>
              <a:gd name="connsiteY9" fmla="*/ 806700 h 3149600"/>
              <a:gd name="connsiteX10" fmla="*/ 5683767 w 6836089"/>
              <a:gd name="connsiteY10" fmla="*/ 1382713 h 3149600"/>
              <a:gd name="connsiteX11" fmla="*/ 6836089 w 6836089"/>
              <a:gd name="connsiteY11" fmla="*/ 1382713 h 3149600"/>
              <a:gd name="connsiteX12" fmla="*/ 5683767 w 6836089"/>
              <a:gd name="connsiteY12" fmla="*/ 1766888 h 3149600"/>
              <a:gd name="connsiteX13" fmla="*/ 5683767 w 6836089"/>
              <a:gd name="connsiteY13" fmla="*/ 2765425 h 3149600"/>
              <a:gd name="connsiteX14" fmla="*/ 5683767 w 6836089"/>
              <a:gd name="connsiteY14" fmla="*/ 3149600 h 3149600"/>
              <a:gd name="connsiteX15" fmla="*/ 0 w 6836089"/>
              <a:gd name="connsiteY15" fmla="*/ 3149599 h 3149600"/>
              <a:gd name="connsiteX16" fmla="*/ 1 w 6836089"/>
              <a:gd name="connsiteY16" fmla="*/ 2765424 h 3149600"/>
              <a:gd name="connsiteX17" fmla="*/ 4224550 w 6836089"/>
              <a:gd name="connsiteY17" fmla="*/ 2765425 h 3149600"/>
              <a:gd name="connsiteX18" fmla="*/ 4175903 w 6836089"/>
              <a:gd name="connsiteY18" fmla="*/ 384175 h 3149600"/>
              <a:gd name="connsiteX19" fmla="*/ 49353 w 6836089"/>
              <a:gd name="connsiteY19" fmla="*/ 384175 h 3149600"/>
              <a:gd name="connsiteX20" fmla="*/ 49353 w 6836089"/>
              <a:gd name="connsiteY20" fmla="*/ 0 h 3149600"/>
              <a:gd name="connsiteX0" fmla="*/ 49353 w 8257074"/>
              <a:gd name="connsiteY0" fmla="*/ 0 h 3149600"/>
              <a:gd name="connsiteX1" fmla="*/ 5683767 w 8257074"/>
              <a:gd name="connsiteY1" fmla="*/ 0 h 3149600"/>
              <a:gd name="connsiteX2" fmla="*/ 5683768 w 8257074"/>
              <a:gd name="connsiteY2" fmla="*/ 384175 h 3149600"/>
              <a:gd name="connsiteX3" fmla="*/ 4416942 w 8257074"/>
              <a:gd name="connsiteY3" fmla="*/ 384175 h 3149600"/>
              <a:gd name="connsiteX4" fmla="*/ 4406701 w 8257074"/>
              <a:gd name="connsiteY4" fmla="*/ 1382713 h 3149600"/>
              <a:gd name="connsiteX5" fmla="*/ 4416943 w 8257074"/>
              <a:gd name="connsiteY5" fmla="*/ 1766888 h 3149600"/>
              <a:gd name="connsiteX6" fmla="*/ 4416942 w 8257074"/>
              <a:gd name="connsiteY6" fmla="*/ 2765425 h 3149600"/>
              <a:gd name="connsiteX7" fmla="*/ 5299592 w 8257074"/>
              <a:gd name="connsiteY7" fmla="*/ 2765425 h 3149600"/>
              <a:gd name="connsiteX8" fmla="*/ 5299592 w 8257074"/>
              <a:gd name="connsiteY8" fmla="*/ 806700 h 3149600"/>
              <a:gd name="connsiteX9" fmla="*/ 5683767 w 8257074"/>
              <a:gd name="connsiteY9" fmla="*/ 806700 h 3149600"/>
              <a:gd name="connsiteX10" fmla="*/ 5683767 w 8257074"/>
              <a:gd name="connsiteY10" fmla="*/ 1382713 h 3149600"/>
              <a:gd name="connsiteX11" fmla="*/ 6836089 w 8257074"/>
              <a:gd name="connsiteY11" fmla="*/ 1382713 h 3149600"/>
              <a:gd name="connsiteX12" fmla="*/ 8257074 w 8257074"/>
              <a:gd name="connsiteY12" fmla="*/ 1766888 h 3149600"/>
              <a:gd name="connsiteX13" fmla="*/ 5683767 w 8257074"/>
              <a:gd name="connsiteY13" fmla="*/ 1766888 h 3149600"/>
              <a:gd name="connsiteX14" fmla="*/ 5683767 w 8257074"/>
              <a:gd name="connsiteY14" fmla="*/ 2765425 h 3149600"/>
              <a:gd name="connsiteX15" fmla="*/ 5683767 w 8257074"/>
              <a:gd name="connsiteY15" fmla="*/ 3149600 h 3149600"/>
              <a:gd name="connsiteX16" fmla="*/ 0 w 8257074"/>
              <a:gd name="connsiteY16" fmla="*/ 3149599 h 3149600"/>
              <a:gd name="connsiteX17" fmla="*/ 1 w 8257074"/>
              <a:gd name="connsiteY17" fmla="*/ 2765424 h 3149600"/>
              <a:gd name="connsiteX18" fmla="*/ 4224550 w 8257074"/>
              <a:gd name="connsiteY18" fmla="*/ 2765425 h 3149600"/>
              <a:gd name="connsiteX19" fmla="*/ 4175903 w 8257074"/>
              <a:gd name="connsiteY19" fmla="*/ 384175 h 3149600"/>
              <a:gd name="connsiteX20" fmla="*/ 49353 w 8257074"/>
              <a:gd name="connsiteY20" fmla="*/ 384175 h 3149600"/>
              <a:gd name="connsiteX21" fmla="*/ 49353 w 8257074"/>
              <a:gd name="connsiteY21" fmla="*/ 0 h 3149600"/>
              <a:gd name="connsiteX0" fmla="*/ 49353 w 8257074"/>
              <a:gd name="connsiteY0" fmla="*/ 0 h 3149600"/>
              <a:gd name="connsiteX1" fmla="*/ 5683767 w 8257074"/>
              <a:gd name="connsiteY1" fmla="*/ 0 h 3149600"/>
              <a:gd name="connsiteX2" fmla="*/ 5683768 w 8257074"/>
              <a:gd name="connsiteY2" fmla="*/ 384175 h 3149600"/>
              <a:gd name="connsiteX3" fmla="*/ 4416942 w 8257074"/>
              <a:gd name="connsiteY3" fmla="*/ 384175 h 3149600"/>
              <a:gd name="connsiteX4" fmla="*/ 4406701 w 8257074"/>
              <a:gd name="connsiteY4" fmla="*/ 1382713 h 3149600"/>
              <a:gd name="connsiteX5" fmla="*/ 4416943 w 8257074"/>
              <a:gd name="connsiteY5" fmla="*/ 1766888 h 3149600"/>
              <a:gd name="connsiteX6" fmla="*/ 4416942 w 8257074"/>
              <a:gd name="connsiteY6" fmla="*/ 2765425 h 3149600"/>
              <a:gd name="connsiteX7" fmla="*/ 5299592 w 8257074"/>
              <a:gd name="connsiteY7" fmla="*/ 2765425 h 3149600"/>
              <a:gd name="connsiteX8" fmla="*/ 5299592 w 8257074"/>
              <a:gd name="connsiteY8" fmla="*/ 806700 h 3149600"/>
              <a:gd name="connsiteX9" fmla="*/ 5683767 w 8257074"/>
              <a:gd name="connsiteY9" fmla="*/ 806700 h 3149600"/>
              <a:gd name="connsiteX10" fmla="*/ 5683767 w 8257074"/>
              <a:gd name="connsiteY10" fmla="*/ 1382713 h 3149600"/>
              <a:gd name="connsiteX11" fmla="*/ 8065016 w 8257074"/>
              <a:gd name="connsiteY11" fmla="*/ 1382713 h 3149600"/>
              <a:gd name="connsiteX12" fmla="*/ 8257074 w 8257074"/>
              <a:gd name="connsiteY12" fmla="*/ 1766888 h 3149600"/>
              <a:gd name="connsiteX13" fmla="*/ 5683767 w 8257074"/>
              <a:gd name="connsiteY13" fmla="*/ 1766888 h 3149600"/>
              <a:gd name="connsiteX14" fmla="*/ 5683767 w 8257074"/>
              <a:gd name="connsiteY14" fmla="*/ 2765425 h 3149600"/>
              <a:gd name="connsiteX15" fmla="*/ 5683767 w 8257074"/>
              <a:gd name="connsiteY15" fmla="*/ 3149600 h 3149600"/>
              <a:gd name="connsiteX16" fmla="*/ 0 w 8257074"/>
              <a:gd name="connsiteY16" fmla="*/ 3149599 h 3149600"/>
              <a:gd name="connsiteX17" fmla="*/ 1 w 8257074"/>
              <a:gd name="connsiteY17" fmla="*/ 2765424 h 3149600"/>
              <a:gd name="connsiteX18" fmla="*/ 4224550 w 8257074"/>
              <a:gd name="connsiteY18" fmla="*/ 2765425 h 3149600"/>
              <a:gd name="connsiteX19" fmla="*/ 4175903 w 8257074"/>
              <a:gd name="connsiteY19" fmla="*/ 384175 h 3149600"/>
              <a:gd name="connsiteX20" fmla="*/ 49353 w 8257074"/>
              <a:gd name="connsiteY20" fmla="*/ 384175 h 3149600"/>
              <a:gd name="connsiteX21" fmla="*/ 49353 w 8257074"/>
              <a:gd name="connsiteY21" fmla="*/ 0 h 3149600"/>
              <a:gd name="connsiteX0" fmla="*/ 49353 w 8065016"/>
              <a:gd name="connsiteY0" fmla="*/ 0 h 3149600"/>
              <a:gd name="connsiteX1" fmla="*/ 5683767 w 8065016"/>
              <a:gd name="connsiteY1" fmla="*/ 0 h 3149600"/>
              <a:gd name="connsiteX2" fmla="*/ 5683768 w 8065016"/>
              <a:gd name="connsiteY2" fmla="*/ 384175 h 3149600"/>
              <a:gd name="connsiteX3" fmla="*/ 4416942 w 8065016"/>
              <a:gd name="connsiteY3" fmla="*/ 384175 h 3149600"/>
              <a:gd name="connsiteX4" fmla="*/ 4406701 w 8065016"/>
              <a:gd name="connsiteY4" fmla="*/ 1382713 h 3149600"/>
              <a:gd name="connsiteX5" fmla="*/ 4416943 w 8065016"/>
              <a:gd name="connsiteY5" fmla="*/ 1766888 h 3149600"/>
              <a:gd name="connsiteX6" fmla="*/ 4416942 w 8065016"/>
              <a:gd name="connsiteY6" fmla="*/ 2765425 h 3149600"/>
              <a:gd name="connsiteX7" fmla="*/ 5299592 w 8065016"/>
              <a:gd name="connsiteY7" fmla="*/ 2765425 h 3149600"/>
              <a:gd name="connsiteX8" fmla="*/ 5299592 w 8065016"/>
              <a:gd name="connsiteY8" fmla="*/ 806700 h 3149600"/>
              <a:gd name="connsiteX9" fmla="*/ 5683767 w 8065016"/>
              <a:gd name="connsiteY9" fmla="*/ 806700 h 3149600"/>
              <a:gd name="connsiteX10" fmla="*/ 5683767 w 8065016"/>
              <a:gd name="connsiteY10" fmla="*/ 1382713 h 3149600"/>
              <a:gd name="connsiteX11" fmla="*/ 8065016 w 8065016"/>
              <a:gd name="connsiteY11" fmla="*/ 1382713 h 3149600"/>
              <a:gd name="connsiteX12" fmla="*/ 8065016 w 8065016"/>
              <a:gd name="connsiteY12" fmla="*/ 1766888 h 3149600"/>
              <a:gd name="connsiteX13" fmla="*/ 5683767 w 8065016"/>
              <a:gd name="connsiteY13" fmla="*/ 1766888 h 3149600"/>
              <a:gd name="connsiteX14" fmla="*/ 5683767 w 8065016"/>
              <a:gd name="connsiteY14" fmla="*/ 2765425 h 3149600"/>
              <a:gd name="connsiteX15" fmla="*/ 5683767 w 8065016"/>
              <a:gd name="connsiteY15" fmla="*/ 3149600 h 3149600"/>
              <a:gd name="connsiteX16" fmla="*/ 0 w 8065016"/>
              <a:gd name="connsiteY16" fmla="*/ 3149599 h 3149600"/>
              <a:gd name="connsiteX17" fmla="*/ 1 w 8065016"/>
              <a:gd name="connsiteY17" fmla="*/ 2765424 h 3149600"/>
              <a:gd name="connsiteX18" fmla="*/ 4224550 w 8065016"/>
              <a:gd name="connsiteY18" fmla="*/ 2765425 h 3149600"/>
              <a:gd name="connsiteX19" fmla="*/ 4175903 w 8065016"/>
              <a:gd name="connsiteY19" fmla="*/ 384175 h 3149600"/>
              <a:gd name="connsiteX20" fmla="*/ 49353 w 8065016"/>
              <a:gd name="connsiteY20" fmla="*/ 384175 h 3149600"/>
              <a:gd name="connsiteX21" fmla="*/ 49353 w 8065016"/>
              <a:gd name="connsiteY21" fmla="*/ 0 h 3149600"/>
              <a:gd name="connsiteX0" fmla="*/ 49353 w 8763000"/>
              <a:gd name="connsiteY0" fmla="*/ 0 h 3149600"/>
              <a:gd name="connsiteX1" fmla="*/ 5683767 w 8763000"/>
              <a:gd name="connsiteY1" fmla="*/ 0 h 3149600"/>
              <a:gd name="connsiteX2" fmla="*/ 5683768 w 8763000"/>
              <a:gd name="connsiteY2" fmla="*/ 384175 h 3149600"/>
              <a:gd name="connsiteX3" fmla="*/ 4416942 w 8763000"/>
              <a:gd name="connsiteY3" fmla="*/ 384175 h 3149600"/>
              <a:gd name="connsiteX4" fmla="*/ 4406701 w 8763000"/>
              <a:gd name="connsiteY4" fmla="*/ 1382713 h 3149600"/>
              <a:gd name="connsiteX5" fmla="*/ 4416943 w 8763000"/>
              <a:gd name="connsiteY5" fmla="*/ 1766888 h 3149600"/>
              <a:gd name="connsiteX6" fmla="*/ 4416942 w 8763000"/>
              <a:gd name="connsiteY6" fmla="*/ 2765425 h 3149600"/>
              <a:gd name="connsiteX7" fmla="*/ 5299592 w 8763000"/>
              <a:gd name="connsiteY7" fmla="*/ 2765425 h 3149600"/>
              <a:gd name="connsiteX8" fmla="*/ 5299592 w 8763000"/>
              <a:gd name="connsiteY8" fmla="*/ 806700 h 3149600"/>
              <a:gd name="connsiteX9" fmla="*/ 5683767 w 8763000"/>
              <a:gd name="connsiteY9" fmla="*/ 806700 h 3149600"/>
              <a:gd name="connsiteX10" fmla="*/ 5683767 w 8763000"/>
              <a:gd name="connsiteY10" fmla="*/ 1382713 h 3149600"/>
              <a:gd name="connsiteX11" fmla="*/ 8065016 w 8763000"/>
              <a:gd name="connsiteY11" fmla="*/ 1382713 h 3149600"/>
              <a:gd name="connsiteX12" fmla="*/ 8763000 w 8763000"/>
              <a:gd name="connsiteY12" fmla="*/ 635001 h 3149600"/>
              <a:gd name="connsiteX13" fmla="*/ 8065016 w 8763000"/>
              <a:gd name="connsiteY13" fmla="*/ 1766888 h 3149600"/>
              <a:gd name="connsiteX14" fmla="*/ 5683767 w 8763000"/>
              <a:gd name="connsiteY14" fmla="*/ 1766888 h 3149600"/>
              <a:gd name="connsiteX15" fmla="*/ 5683767 w 8763000"/>
              <a:gd name="connsiteY15" fmla="*/ 2765425 h 3149600"/>
              <a:gd name="connsiteX16" fmla="*/ 5683767 w 8763000"/>
              <a:gd name="connsiteY16" fmla="*/ 3149600 h 3149600"/>
              <a:gd name="connsiteX17" fmla="*/ 0 w 8763000"/>
              <a:gd name="connsiteY17" fmla="*/ 3149599 h 3149600"/>
              <a:gd name="connsiteX18" fmla="*/ 1 w 8763000"/>
              <a:gd name="connsiteY18" fmla="*/ 2765424 h 3149600"/>
              <a:gd name="connsiteX19" fmla="*/ 4224550 w 8763000"/>
              <a:gd name="connsiteY19" fmla="*/ 2765425 h 3149600"/>
              <a:gd name="connsiteX20" fmla="*/ 4175903 w 8763000"/>
              <a:gd name="connsiteY20" fmla="*/ 384175 h 3149600"/>
              <a:gd name="connsiteX21" fmla="*/ 49353 w 8763000"/>
              <a:gd name="connsiteY21" fmla="*/ 384175 h 3149600"/>
              <a:gd name="connsiteX22" fmla="*/ 49353 w 8763000"/>
              <a:gd name="connsiteY22" fmla="*/ 0 h 3149600"/>
              <a:gd name="connsiteX0" fmla="*/ 49353 w 8763000"/>
              <a:gd name="connsiteY0" fmla="*/ 0 h 3149600"/>
              <a:gd name="connsiteX1" fmla="*/ 5683767 w 8763000"/>
              <a:gd name="connsiteY1" fmla="*/ 0 h 3149600"/>
              <a:gd name="connsiteX2" fmla="*/ 5683768 w 8763000"/>
              <a:gd name="connsiteY2" fmla="*/ 384175 h 3149600"/>
              <a:gd name="connsiteX3" fmla="*/ 4416942 w 8763000"/>
              <a:gd name="connsiteY3" fmla="*/ 384175 h 3149600"/>
              <a:gd name="connsiteX4" fmla="*/ 4406701 w 8763000"/>
              <a:gd name="connsiteY4" fmla="*/ 1382713 h 3149600"/>
              <a:gd name="connsiteX5" fmla="*/ 4416943 w 8763000"/>
              <a:gd name="connsiteY5" fmla="*/ 1766888 h 3149600"/>
              <a:gd name="connsiteX6" fmla="*/ 4416942 w 8763000"/>
              <a:gd name="connsiteY6" fmla="*/ 2765425 h 3149600"/>
              <a:gd name="connsiteX7" fmla="*/ 5299592 w 8763000"/>
              <a:gd name="connsiteY7" fmla="*/ 2765425 h 3149600"/>
              <a:gd name="connsiteX8" fmla="*/ 5299592 w 8763000"/>
              <a:gd name="connsiteY8" fmla="*/ 806700 h 3149600"/>
              <a:gd name="connsiteX9" fmla="*/ 5683767 w 8763000"/>
              <a:gd name="connsiteY9" fmla="*/ 806700 h 3149600"/>
              <a:gd name="connsiteX10" fmla="*/ 5683767 w 8763000"/>
              <a:gd name="connsiteY10" fmla="*/ 1382713 h 3149600"/>
              <a:gd name="connsiteX11" fmla="*/ 8065016 w 8763000"/>
              <a:gd name="connsiteY11" fmla="*/ 1382713 h 3149600"/>
              <a:gd name="connsiteX12" fmla="*/ 8077200 w 8763000"/>
              <a:gd name="connsiteY12" fmla="*/ 635001 h 3149600"/>
              <a:gd name="connsiteX13" fmla="*/ 8763000 w 8763000"/>
              <a:gd name="connsiteY13" fmla="*/ 635001 h 3149600"/>
              <a:gd name="connsiteX14" fmla="*/ 8065016 w 8763000"/>
              <a:gd name="connsiteY14" fmla="*/ 1766888 h 3149600"/>
              <a:gd name="connsiteX15" fmla="*/ 5683767 w 8763000"/>
              <a:gd name="connsiteY15" fmla="*/ 1766888 h 3149600"/>
              <a:gd name="connsiteX16" fmla="*/ 5683767 w 8763000"/>
              <a:gd name="connsiteY16" fmla="*/ 2765425 h 3149600"/>
              <a:gd name="connsiteX17" fmla="*/ 5683767 w 8763000"/>
              <a:gd name="connsiteY17" fmla="*/ 3149600 h 3149600"/>
              <a:gd name="connsiteX18" fmla="*/ 0 w 8763000"/>
              <a:gd name="connsiteY18" fmla="*/ 3149599 h 3149600"/>
              <a:gd name="connsiteX19" fmla="*/ 1 w 8763000"/>
              <a:gd name="connsiteY19" fmla="*/ 2765424 h 3149600"/>
              <a:gd name="connsiteX20" fmla="*/ 4224550 w 8763000"/>
              <a:gd name="connsiteY20" fmla="*/ 2765425 h 3149600"/>
              <a:gd name="connsiteX21" fmla="*/ 4175903 w 8763000"/>
              <a:gd name="connsiteY21" fmla="*/ 384175 h 3149600"/>
              <a:gd name="connsiteX22" fmla="*/ 49353 w 8763000"/>
              <a:gd name="connsiteY22" fmla="*/ 384175 h 3149600"/>
              <a:gd name="connsiteX23" fmla="*/ 49353 w 8763000"/>
              <a:gd name="connsiteY23" fmla="*/ 0 h 3149600"/>
              <a:gd name="connsiteX0" fmla="*/ 49353 w 8763000"/>
              <a:gd name="connsiteY0" fmla="*/ 0 h 3149600"/>
              <a:gd name="connsiteX1" fmla="*/ 5683767 w 8763000"/>
              <a:gd name="connsiteY1" fmla="*/ 0 h 3149600"/>
              <a:gd name="connsiteX2" fmla="*/ 5683768 w 8763000"/>
              <a:gd name="connsiteY2" fmla="*/ 384175 h 3149600"/>
              <a:gd name="connsiteX3" fmla="*/ 4416942 w 8763000"/>
              <a:gd name="connsiteY3" fmla="*/ 384175 h 3149600"/>
              <a:gd name="connsiteX4" fmla="*/ 4406701 w 8763000"/>
              <a:gd name="connsiteY4" fmla="*/ 1382713 h 3149600"/>
              <a:gd name="connsiteX5" fmla="*/ 4416943 w 8763000"/>
              <a:gd name="connsiteY5" fmla="*/ 1766888 h 3149600"/>
              <a:gd name="connsiteX6" fmla="*/ 4416942 w 8763000"/>
              <a:gd name="connsiteY6" fmla="*/ 2765425 h 3149600"/>
              <a:gd name="connsiteX7" fmla="*/ 5299592 w 8763000"/>
              <a:gd name="connsiteY7" fmla="*/ 2765425 h 3149600"/>
              <a:gd name="connsiteX8" fmla="*/ 5299592 w 8763000"/>
              <a:gd name="connsiteY8" fmla="*/ 806700 h 3149600"/>
              <a:gd name="connsiteX9" fmla="*/ 5683767 w 8763000"/>
              <a:gd name="connsiteY9" fmla="*/ 806700 h 3149600"/>
              <a:gd name="connsiteX10" fmla="*/ 5683767 w 8763000"/>
              <a:gd name="connsiteY10" fmla="*/ 1382713 h 3149600"/>
              <a:gd name="connsiteX11" fmla="*/ 8065016 w 8763000"/>
              <a:gd name="connsiteY11" fmla="*/ 1382713 h 3149600"/>
              <a:gd name="connsiteX12" fmla="*/ 8077200 w 8763000"/>
              <a:gd name="connsiteY12" fmla="*/ 635001 h 3149600"/>
              <a:gd name="connsiteX13" fmla="*/ 8763000 w 8763000"/>
              <a:gd name="connsiteY13" fmla="*/ 635001 h 3149600"/>
              <a:gd name="connsiteX14" fmla="*/ 8763000 w 8763000"/>
              <a:gd name="connsiteY14" fmla="*/ 2387601 h 3149600"/>
              <a:gd name="connsiteX15" fmla="*/ 8065016 w 8763000"/>
              <a:gd name="connsiteY15" fmla="*/ 1766888 h 3149600"/>
              <a:gd name="connsiteX16" fmla="*/ 5683767 w 8763000"/>
              <a:gd name="connsiteY16" fmla="*/ 1766888 h 3149600"/>
              <a:gd name="connsiteX17" fmla="*/ 5683767 w 8763000"/>
              <a:gd name="connsiteY17" fmla="*/ 2765425 h 3149600"/>
              <a:gd name="connsiteX18" fmla="*/ 5683767 w 8763000"/>
              <a:gd name="connsiteY18" fmla="*/ 3149600 h 3149600"/>
              <a:gd name="connsiteX19" fmla="*/ 0 w 8763000"/>
              <a:gd name="connsiteY19" fmla="*/ 3149599 h 3149600"/>
              <a:gd name="connsiteX20" fmla="*/ 1 w 8763000"/>
              <a:gd name="connsiteY20" fmla="*/ 2765424 h 3149600"/>
              <a:gd name="connsiteX21" fmla="*/ 4224550 w 8763000"/>
              <a:gd name="connsiteY21" fmla="*/ 2765425 h 3149600"/>
              <a:gd name="connsiteX22" fmla="*/ 4175903 w 8763000"/>
              <a:gd name="connsiteY22" fmla="*/ 384175 h 3149600"/>
              <a:gd name="connsiteX23" fmla="*/ 49353 w 8763000"/>
              <a:gd name="connsiteY23" fmla="*/ 384175 h 3149600"/>
              <a:gd name="connsiteX24" fmla="*/ 49353 w 8763000"/>
              <a:gd name="connsiteY24" fmla="*/ 0 h 3149600"/>
              <a:gd name="connsiteX0" fmla="*/ 49353 w 8763000"/>
              <a:gd name="connsiteY0" fmla="*/ 0 h 3149600"/>
              <a:gd name="connsiteX1" fmla="*/ 5683767 w 8763000"/>
              <a:gd name="connsiteY1" fmla="*/ 0 h 3149600"/>
              <a:gd name="connsiteX2" fmla="*/ 5683768 w 8763000"/>
              <a:gd name="connsiteY2" fmla="*/ 384175 h 3149600"/>
              <a:gd name="connsiteX3" fmla="*/ 4416942 w 8763000"/>
              <a:gd name="connsiteY3" fmla="*/ 384175 h 3149600"/>
              <a:gd name="connsiteX4" fmla="*/ 4406701 w 8763000"/>
              <a:gd name="connsiteY4" fmla="*/ 1382713 h 3149600"/>
              <a:gd name="connsiteX5" fmla="*/ 4416943 w 8763000"/>
              <a:gd name="connsiteY5" fmla="*/ 1766888 h 3149600"/>
              <a:gd name="connsiteX6" fmla="*/ 4416942 w 8763000"/>
              <a:gd name="connsiteY6" fmla="*/ 2765425 h 3149600"/>
              <a:gd name="connsiteX7" fmla="*/ 5299592 w 8763000"/>
              <a:gd name="connsiteY7" fmla="*/ 2765425 h 3149600"/>
              <a:gd name="connsiteX8" fmla="*/ 5299592 w 8763000"/>
              <a:gd name="connsiteY8" fmla="*/ 806700 h 3149600"/>
              <a:gd name="connsiteX9" fmla="*/ 5683767 w 8763000"/>
              <a:gd name="connsiteY9" fmla="*/ 806700 h 3149600"/>
              <a:gd name="connsiteX10" fmla="*/ 5683767 w 8763000"/>
              <a:gd name="connsiteY10" fmla="*/ 1382713 h 3149600"/>
              <a:gd name="connsiteX11" fmla="*/ 8065016 w 8763000"/>
              <a:gd name="connsiteY11" fmla="*/ 1382713 h 3149600"/>
              <a:gd name="connsiteX12" fmla="*/ 8077200 w 8763000"/>
              <a:gd name="connsiteY12" fmla="*/ 635001 h 3149600"/>
              <a:gd name="connsiteX13" fmla="*/ 8763000 w 8763000"/>
              <a:gd name="connsiteY13" fmla="*/ 635001 h 3149600"/>
              <a:gd name="connsiteX14" fmla="*/ 8763000 w 8763000"/>
              <a:gd name="connsiteY14" fmla="*/ 2463801 h 3149600"/>
              <a:gd name="connsiteX15" fmla="*/ 8065016 w 8763000"/>
              <a:gd name="connsiteY15" fmla="*/ 1766888 h 3149600"/>
              <a:gd name="connsiteX16" fmla="*/ 5683767 w 8763000"/>
              <a:gd name="connsiteY16" fmla="*/ 1766888 h 3149600"/>
              <a:gd name="connsiteX17" fmla="*/ 5683767 w 8763000"/>
              <a:gd name="connsiteY17" fmla="*/ 2765425 h 3149600"/>
              <a:gd name="connsiteX18" fmla="*/ 5683767 w 8763000"/>
              <a:gd name="connsiteY18" fmla="*/ 3149600 h 3149600"/>
              <a:gd name="connsiteX19" fmla="*/ 0 w 8763000"/>
              <a:gd name="connsiteY19" fmla="*/ 3149599 h 3149600"/>
              <a:gd name="connsiteX20" fmla="*/ 1 w 8763000"/>
              <a:gd name="connsiteY20" fmla="*/ 2765424 h 3149600"/>
              <a:gd name="connsiteX21" fmla="*/ 4224550 w 8763000"/>
              <a:gd name="connsiteY21" fmla="*/ 2765425 h 3149600"/>
              <a:gd name="connsiteX22" fmla="*/ 4175903 w 8763000"/>
              <a:gd name="connsiteY22" fmla="*/ 384175 h 3149600"/>
              <a:gd name="connsiteX23" fmla="*/ 49353 w 8763000"/>
              <a:gd name="connsiteY23" fmla="*/ 384175 h 3149600"/>
              <a:gd name="connsiteX24" fmla="*/ 49353 w 8763000"/>
              <a:gd name="connsiteY24" fmla="*/ 0 h 3149600"/>
              <a:gd name="connsiteX0" fmla="*/ 49353 w 8763000"/>
              <a:gd name="connsiteY0" fmla="*/ 0 h 3149600"/>
              <a:gd name="connsiteX1" fmla="*/ 5683767 w 8763000"/>
              <a:gd name="connsiteY1" fmla="*/ 0 h 3149600"/>
              <a:gd name="connsiteX2" fmla="*/ 5683768 w 8763000"/>
              <a:gd name="connsiteY2" fmla="*/ 384175 h 3149600"/>
              <a:gd name="connsiteX3" fmla="*/ 4416942 w 8763000"/>
              <a:gd name="connsiteY3" fmla="*/ 384175 h 3149600"/>
              <a:gd name="connsiteX4" fmla="*/ 4406701 w 8763000"/>
              <a:gd name="connsiteY4" fmla="*/ 1382713 h 3149600"/>
              <a:gd name="connsiteX5" fmla="*/ 4416943 w 8763000"/>
              <a:gd name="connsiteY5" fmla="*/ 1766888 h 3149600"/>
              <a:gd name="connsiteX6" fmla="*/ 4416942 w 8763000"/>
              <a:gd name="connsiteY6" fmla="*/ 2765425 h 3149600"/>
              <a:gd name="connsiteX7" fmla="*/ 5299592 w 8763000"/>
              <a:gd name="connsiteY7" fmla="*/ 2765425 h 3149600"/>
              <a:gd name="connsiteX8" fmla="*/ 5299592 w 8763000"/>
              <a:gd name="connsiteY8" fmla="*/ 806700 h 3149600"/>
              <a:gd name="connsiteX9" fmla="*/ 5683767 w 8763000"/>
              <a:gd name="connsiteY9" fmla="*/ 806700 h 3149600"/>
              <a:gd name="connsiteX10" fmla="*/ 5683767 w 8763000"/>
              <a:gd name="connsiteY10" fmla="*/ 1382713 h 3149600"/>
              <a:gd name="connsiteX11" fmla="*/ 8065016 w 8763000"/>
              <a:gd name="connsiteY11" fmla="*/ 1382713 h 3149600"/>
              <a:gd name="connsiteX12" fmla="*/ 8077200 w 8763000"/>
              <a:gd name="connsiteY12" fmla="*/ 635001 h 3149600"/>
              <a:gd name="connsiteX13" fmla="*/ 8763000 w 8763000"/>
              <a:gd name="connsiteY13" fmla="*/ 635001 h 3149600"/>
              <a:gd name="connsiteX14" fmla="*/ 8763000 w 8763000"/>
              <a:gd name="connsiteY14" fmla="*/ 2463801 h 3149600"/>
              <a:gd name="connsiteX15" fmla="*/ 8077200 w 8763000"/>
              <a:gd name="connsiteY15" fmla="*/ 2463801 h 3149600"/>
              <a:gd name="connsiteX16" fmla="*/ 8065016 w 8763000"/>
              <a:gd name="connsiteY16" fmla="*/ 1766888 h 3149600"/>
              <a:gd name="connsiteX17" fmla="*/ 5683767 w 8763000"/>
              <a:gd name="connsiteY17" fmla="*/ 1766888 h 3149600"/>
              <a:gd name="connsiteX18" fmla="*/ 5683767 w 8763000"/>
              <a:gd name="connsiteY18" fmla="*/ 2765425 h 3149600"/>
              <a:gd name="connsiteX19" fmla="*/ 5683767 w 8763000"/>
              <a:gd name="connsiteY19" fmla="*/ 3149600 h 3149600"/>
              <a:gd name="connsiteX20" fmla="*/ 0 w 8763000"/>
              <a:gd name="connsiteY20" fmla="*/ 3149599 h 3149600"/>
              <a:gd name="connsiteX21" fmla="*/ 1 w 8763000"/>
              <a:gd name="connsiteY21" fmla="*/ 2765424 h 3149600"/>
              <a:gd name="connsiteX22" fmla="*/ 4224550 w 8763000"/>
              <a:gd name="connsiteY22" fmla="*/ 2765425 h 3149600"/>
              <a:gd name="connsiteX23" fmla="*/ 4175903 w 8763000"/>
              <a:gd name="connsiteY23" fmla="*/ 384175 h 3149600"/>
              <a:gd name="connsiteX24" fmla="*/ 49353 w 8763000"/>
              <a:gd name="connsiteY24" fmla="*/ 384175 h 3149600"/>
              <a:gd name="connsiteX25" fmla="*/ 49353 w 8763000"/>
              <a:gd name="connsiteY25" fmla="*/ 0 h 3149600"/>
              <a:gd name="connsiteX0" fmla="*/ 49353 w 8763000"/>
              <a:gd name="connsiteY0" fmla="*/ 0 h 3149600"/>
              <a:gd name="connsiteX1" fmla="*/ 5683767 w 8763000"/>
              <a:gd name="connsiteY1" fmla="*/ 0 h 3149600"/>
              <a:gd name="connsiteX2" fmla="*/ 5683768 w 8763000"/>
              <a:gd name="connsiteY2" fmla="*/ 384175 h 3149600"/>
              <a:gd name="connsiteX3" fmla="*/ 4416942 w 8763000"/>
              <a:gd name="connsiteY3" fmla="*/ 384175 h 3149600"/>
              <a:gd name="connsiteX4" fmla="*/ 4406701 w 8763000"/>
              <a:gd name="connsiteY4" fmla="*/ 1382713 h 3149600"/>
              <a:gd name="connsiteX5" fmla="*/ 4416943 w 8763000"/>
              <a:gd name="connsiteY5" fmla="*/ 1766888 h 3149600"/>
              <a:gd name="connsiteX6" fmla="*/ 4416942 w 8763000"/>
              <a:gd name="connsiteY6" fmla="*/ 2765425 h 3149600"/>
              <a:gd name="connsiteX7" fmla="*/ 5299592 w 8763000"/>
              <a:gd name="connsiteY7" fmla="*/ 2765425 h 3149600"/>
              <a:gd name="connsiteX8" fmla="*/ 5299592 w 8763000"/>
              <a:gd name="connsiteY8" fmla="*/ 806700 h 3149600"/>
              <a:gd name="connsiteX9" fmla="*/ 5683767 w 8763000"/>
              <a:gd name="connsiteY9" fmla="*/ 806700 h 3149600"/>
              <a:gd name="connsiteX10" fmla="*/ 5683767 w 8763000"/>
              <a:gd name="connsiteY10" fmla="*/ 1382713 h 3149600"/>
              <a:gd name="connsiteX11" fmla="*/ 8065016 w 8763000"/>
              <a:gd name="connsiteY11" fmla="*/ 1382713 h 3149600"/>
              <a:gd name="connsiteX12" fmla="*/ 8077200 w 8763000"/>
              <a:gd name="connsiteY12" fmla="*/ 635001 h 3149600"/>
              <a:gd name="connsiteX13" fmla="*/ 8763000 w 8763000"/>
              <a:gd name="connsiteY13" fmla="*/ 635001 h 3149600"/>
              <a:gd name="connsiteX14" fmla="*/ 8763000 w 8763000"/>
              <a:gd name="connsiteY14" fmla="*/ 2463801 h 3149600"/>
              <a:gd name="connsiteX15" fmla="*/ 8077200 w 8763000"/>
              <a:gd name="connsiteY15" fmla="*/ 2463801 h 3149600"/>
              <a:gd name="connsiteX16" fmla="*/ 7924800 w 8763000"/>
              <a:gd name="connsiteY16" fmla="*/ 1701801 h 3149600"/>
              <a:gd name="connsiteX17" fmla="*/ 5683767 w 8763000"/>
              <a:gd name="connsiteY17" fmla="*/ 1766888 h 3149600"/>
              <a:gd name="connsiteX18" fmla="*/ 5683767 w 8763000"/>
              <a:gd name="connsiteY18" fmla="*/ 2765425 h 3149600"/>
              <a:gd name="connsiteX19" fmla="*/ 5683767 w 8763000"/>
              <a:gd name="connsiteY19" fmla="*/ 3149600 h 3149600"/>
              <a:gd name="connsiteX20" fmla="*/ 0 w 8763000"/>
              <a:gd name="connsiteY20" fmla="*/ 3149599 h 3149600"/>
              <a:gd name="connsiteX21" fmla="*/ 1 w 8763000"/>
              <a:gd name="connsiteY21" fmla="*/ 2765424 h 3149600"/>
              <a:gd name="connsiteX22" fmla="*/ 4224550 w 8763000"/>
              <a:gd name="connsiteY22" fmla="*/ 2765425 h 3149600"/>
              <a:gd name="connsiteX23" fmla="*/ 4175903 w 8763000"/>
              <a:gd name="connsiteY23" fmla="*/ 384175 h 3149600"/>
              <a:gd name="connsiteX24" fmla="*/ 49353 w 8763000"/>
              <a:gd name="connsiteY24" fmla="*/ 384175 h 3149600"/>
              <a:gd name="connsiteX25" fmla="*/ 49353 w 8763000"/>
              <a:gd name="connsiteY25" fmla="*/ 0 h 3149600"/>
              <a:gd name="connsiteX0" fmla="*/ 49353 w 8763000"/>
              <a:gd name="connsiteY0" fmla="*/ 0 h 3149600"/>
              <a:gd name="connsiteX1" fmla="*/ 5683767 w 8763000"/>
              <a:gd name="connsiteY1" fmla="*/ 0 h 3149600"/>
              <a:gd name="connsiteX2" fmla="*/ 5683768 w 8763000"/>
              <a:gd name="connsiteY2" fmla="*/ 384175 h 3149600"/>
              <a:gd name="connsiteX3" fmla="*/ 4416942 w 8763000"/>
              <a:gd name="connsiteY3" fmla="*/ 384175 h 3149600"/>
              <a:gd name="connsiteX4" fmla="*/ 4406701 w 8763000"/>
              <a:gd name="connsiteY4" fmla="*/ 1382713 h 3149600"/>
              <a:gd name="connsiteX5" fmla="*/ 4416943 w 8763000"/>
              <a:gd name="connsiteY5" fmla="*/ 1766888 h 3149600"/>
              <a:gd name="connsiteX6" fmla="*/ 4416942 w 8763000"/>
              <a:gd name="connsiteY6" fmla="*/ 2765425 h 3149600"/>
              <a:gd name="connsiteX7" fmla="*/ 5299592 w 8763000"/>
              <a:gd name="connsiteY7" fmla="*/ 2765425 h 3149600"/>
              <a:gd name="connsiteX8" fmla="*/ 5299592 w 8763000"/>
              <a:gd name="connsiteY8" fmla="*/ 806700 h 3149600"/>
              <a:gd name="connsiteX9" fmla="*/ 5683767 w 8763000"/>
              <a:gd name="connsiteY9" fmla="*/ 806700 h 3149600"/>
              <a:gd name="connsiteX10" fmla="*/ 5683767 w 8763000"/>
              <a:gd name="connsiteY10" fmla="*/ 1382713 h 3149600"/>
              <a:gd name="connsiteX11" fmla="*/ 7924800 w 8763000"/>
              <a:gd name="connsiteY11" fmla="*/ 1397001 h 3149600"/>
              <a:gd name="connsiteX12" fmla="*/ 8077200 w 8763000"/>
              <a:gd name="connsiteY12" fmla="*/ 635001 h 3149600"/>
              <a:gd name="connsiteX13" fmla="*/ 8763000 w 8763000"/>
              <a:gd name="connsiteY13" fmla="*/ 635001 h 3149600"/>
              <a:gd name="connsiteX14" fmla="*/ 8763000 w 8763000"/>
              <a:gd name="connsiteY14" fmla="*/ 2463801 h 3149600"/>
              <a:gd name="connsiteX15" fmla="*/ 8077200 w 8763000"/>
              <a:gd name="connsiteY15" fmla="*/ 2463801 h 3149600"/>
              <a:gd name="connsiteX16" fmla="*/ 7924800 w 8763000"/>
              <a:gd name="connsiteY16" fmla="*/ 1701801 h 3149600"/>
              <a:gd name="connsiteX17" fmla="*/ 5683767 w 8763000"/>
              <a:gd name="connsiteY17" fmla="*/ 1766888 h 3149600"/>
              <a:gd name="connsiteX18" fmla="*/ 5683767 w 8763000"/>
              <a:gd name="connsiteY18" fmla="*/ 2765425 h 3149600"/>
              <a:gd name="connsiteX19" fmla="*/ 5683767 w 8763000"/>
              <a:gd name="connsiteY19" fmla="*/ 3149600 h 3149600"/>
              <a:gd name="connsiteX20" fmla="*/ 0 w 8763000"/>
              <a:gd name="connsiteY20" fmla="*/ 3149599 h 3149600"/>
              <a:gd name="connsiteX21" fmla="*/ 1 w 8763000"/>
              <a:gd name="connsiteY21" fmla="*/ 2765424 h 3149600"/>
              <a:gd name="connsiteX22" fmla="*/ 4224550 w 8763000"/>
              <a:gd name="connsiteY22" fmla="*/ 2765425 h 3149600"/>
              <a:gd name="connsiteX23" fmla="*/ 4175903 w 8763000"/>
              <a:gd name="connsiteY23" fmla="*/ 384175 h 3149600"/>
              <a:gd name="connsiteX24" fmla="*/ 49353 w 8763000"/>
              <a:gd name="connsiteY24" fmla="*/ 384175 h 3149600"/>
              <a:gd name="connsiteX25" fmla="*/ 49353 w 8763000"/>
              <a:gd name="connsiteY25" fmla="*/ 0 h 3149600"/>
              <a:gd name="connsiteX0" fmla="*/ 49353 w 8763000"/>
              <a:gd name="connsiteY0" fmla="*/ 0 h 3149600"/>
              <a:gd name="connsiteX1" fmla="*/ 5683767 w 8763000"/>
              <a:gd name="connsiteY1" fmla="*/ 0 h 3149600"/>
              <a:gd name="connsiteX2" fmla="*/ 5683768 w 8763000"/>
              <a:gd name="connsiteY2" fmla="*/ 384175 h 3149600"/>
              <a:gd name="connsiteX3" fmla="*/ 4416942 w 8763000"/>
              <a:gd name="connsiteY3" fmla="*/ 384175 h 3149600"/>
              <a:gd name="connsiteX4" fmla="*/ 4406701 w 8763000"/>
              <a:gd name="connsiteY4" fmla="*/ 1382713 h 3149600"/>
              <a:gd name="connsiteX5" fmla="*/ 4416943 w 8763000"/>
              <a:gd name="connsiteY5" fmla="*/ 1766888 h 3149600"/>
              <a:gd name="connsiteX6" fmla="*/ 4416942 w 8763000"/>
              <a:gd name="connsiteY6" fmla="*/ 2765425 h 3149600"/>
              <a:gd name="connsiteX7" fmla="*/ 5299592 w 8763000"/>
              <a:gd name="connsiteY7" fmla="*/ 2765425 h 3149600"/>
              <a:gd name="connsiteX8" fmla="*/ 5299592 w 8763000"/>
              <a:gd name="connsiteY8" fmla="*/ 806700 h 3149600"/>
              <a:gd name="connsiteX9" fmla="*/ 5683767 w 8763000"/>
              <a:gd name="connsiteY9" fmla="*/ 806700 h 3149600"/>
              <a:gd name="connsiteX10" fmla="*/ 5683767 w 8763000"/>
              <a:gd name="connsiteY10" fmla="*/ 1382713 h 3149600"/>
              <a:gd name="connsiteX11" fmla="*/ 7924800 w 8763000"/>
              <a:gd name="connsiteY11" fmla="*/ 1397001 h 3149600"/>
              <a:gd name="connsiteX12" fmla="*/ 8077200 w 8763000"/>
              <a:gd name="connsiteY12" fmla="*/ 635001 h 3149600"/>
              <a:gd name="connsiteX13" fmla="*/ 8763000 w 8763000"/>
              <a:gd name="connsiteY13" fmla="*/ 635001 h 3149600"/>
              <a:gd name="connsiteX14" fmla="*/ 8077200 w 8763000"/>
              <a:gd name="connsiteY14" fmla="*/ 2463801 h 3149600"/>
              <a:gd name="connsiteX15" fmla="*/ 7924800 w 8763000"/>
              <a:gd name="connsiteY15" fmla="*/ 1701801 h 3149600"/>
              <a:gd name="connsiteX16" fmla="*/ 5683767 w 8763000"/>
              <a:gd name="connsiteY16" fmla="*/ 1766888 h 3149600"/>
              <a:gd name="connsiteX17" fmla="*/ 5683767 w 8763000"/>
              <a:gd name="connsiteY17" fmla="*/ 2765425 h 3149600"/>
              <a:gd name="connsiteX18" fmla="*/ 5683767 w 8763000"/>
              <a:gd name="connsiteY18" fmla="*/ 3149600 h 3149600"/>
              <a:gd name="connsiteX19" fmla="*/ 0 w 8763000"/>
              <a:gd name="connsiteY19" fmla="*/ 3149599 h 3149600"/>
              <a:gd name="connsiteX20" fmla="*/ 1 w 8763000"/>
              <a:gd name="connsiteY20" fmla="*/ 2765424 h 3149600"/>
              <a:gd name="connsiteX21" fmla="*/ 4224550 w 8763000"/>
              <a:gd name="connsiteY21" fmla="*/ 2765425 h 3149600"/>
              <a:gd name="connsiteX22" fmla="*/ 4175903 w 8763000"/>
              <a:gd name="connsiteY22" fmla="*/ 384175 h 3149600"/>
              <a:gd name="connsiteX23" fmla="*/ 49353 w 8763000"/>
              <a:gd name="connsiteY23" fmla="*/ 384175 h 3149600"/>
              <a:gd name="connsiteX24" fmla="*/ 49353 w 8763000"/>
              <a:gd name="connsiteY24" fmla="*/ 0 h 3149600"/>
              <a:gd name="connsiteX0" fmla="*/ 49353 w 8077200"/>
              <a:gd name="connsiteY0" fmla="*/ 0 h 3149600"/>
              <a:gd name="connsiteX1" fmla="*/ 5683767 w 8077200"/>
              <a:gd name="connsiteY1" fmla="*/ 0 h 3149600"/>
              <a:gd name="connsiteX2" fmla="*/ 5683768 w 8077200"/>
              <a:gd name="connsiteY2" fmla="*/ 384175 h 3149600"/>
              <a:gd name="connsiteX3" fmla="*/ 4416942 w 8077200"/>
              <a:gd name="connsiteY3" fmla="*/ 384175 h 3149600"/>
              <a:gd name="connsiteX4" fmla="*/ 4406701 w 8077200"/>
              <a:gd name="connsiteY4" fmla="*/ 1382713 h 3149600"/>
              <a:gd name="connsiteX5" fmla="*/ 4416943 w 8077200"/>
              <a:gd name="connsiteY5" fmla="*/ 1766888 h 3149600"/>
              <a:gd name="connsiteX6" fmla="*/ 4416942 w 8077200"/>
              <a:gd name="connsiteY6" fmla="*/ 2765425 h 3149600"/>
              <a:gd name="connsiteX7" fmla="*/ 5299592 w 8077200"/>
              <a:gd name="connsiteY7" fmla="*/ 2765425 h 3149600"/>
              <a:gd name="connsiteX8" fmla="*/ 5299592 w 8077200"/>
              <a:gd name="connsiteY8" fmla="*/ 806700 h 3149600"/>
              <a:gd name="connsiteX9" fmla="*/ 5683767 w 8077200"/>
              <a:gd name="connsiteY9" fmla="*/ 806700 h 3149600"/>
              <a:gd name="connsiteX10" fmla="*/ 5683767 w 8077200"/>
              <a:gd name="connsiteY10" fmla="*/ 1382713 h 3149600"/>
              <a:gd name="connsiteX11" fmla="*/ 7924800 w 8077200"/>
              <a:gd name="connsiteY11" fmla="*/ 1397001 h 3149600"/>
              <a:gd name="connsiteX12" fmla="*/ 8077200 w 8077200"/>
              <a:gd name="connsiteY12" fmla="*/ 635001 h 3149600"/>
              <a:gd name="connsiteX13" fmla="*/ 8077200 w 8077200"/>
              <a:gd name="connsiteY13" fmla="*/ 2463801 h 3149600"/>
              <a:gd name="connsiteX14" fmla="*/ 7924800 w 8077200"/>
              <a:gd name="connsiteY14" fmla="*/ 1701801 h 3149600"/>
              <a:gd name="connsiteX15" fmla="*/ 5683767 w 8077200"/>
              <a:gd name="connsiteY15" fmla="*/ 1766888 h 3149600"/>
              <a:gd name="connsiteX16" fmla="*/ 5683767 w 8077200"/>
              <a:gd name="connsiteY16" fmla="*/ 2765425 h 3149600"/>
              <a:gd name="connsiteX17" fmla="*/ 5683767 w 8077200"/>
              <a:gd name="connsiteY17" fmla="*/ 3149600 h 3149600"/>
              <a:gd name="connsiteX18" fmla="*/ 0 w 8077200"/>
              <a:gd name="connsiteY18" fmla="*/ 3149599 h 3149600"/>
              <a:gd name="connsiteX19" fmla="*/ 1 w 8077200"/>
              <a:gd name="connsiteY19" fmla="*/ 2765424 h 3149600"/>
              <a:gd name="connsiteX20" fmla="*/ 4224550 w 8077200"/>
              <a:gd name="connsiteY20" fmla="*/ 2765425 h 3149600"/>
              <a:gd name="connsiteX21" fmla="*/ 4175903 w 8077200"/>
              <a:gd name="connsiteY21" fmla="*/ 384175 h 3149600"/>
              <a:gd name="connsiteX22" fmla="*/ 49353 w 8077200"/>
              <a:gd name="connsiteY22" fmla="*/ 384175 h 3149600"/>
              <a:gd name="connsiteX23" fmla="*/ 49353 w 8077200"/>
              <a:gd name="connsiteY23" fmla="*/ 0 h 3149600"/>
              <a:gd name="connsiteX0" fmla="*/ 49353 w 8077200"/>
              <a:gd name="connsiteY0" fmla="*/ 0 h 3149600"/>
              <a:gd name="connsiteX1" fmla="*/ 5683767 w 8077200"/>
              <a:gd name="connsiteY1" fmla="*/ 0 h 3149600"/>
              <a:gd name="connsiteX2" fmla="*/ 5683768 w 8077200"/>
              <a:gd name="connsiteY2" fmla="*/ 384175 h 3149600"/>
              <a:gd name="connsiteX3" fmla="*/ 4416942 w 8077200"/>
              <a:gd name="connsiteY3" fmla="*/ 384175 h 3149600"/>
              <a:gd name="connsiteX4" fmla="*/ 4406701 w 8077200"/>
              <a:gd name="connsiteY4" fmla="*/ 1382713 h 3149600"/>
              <a:gd name="connsiteX5" fmla="*/ 4416943 w 8077200"/>
              <a:gd name="connsiteY5" fmla="*/ 1766888 h 3149600"/>
              <a:gd name="connsiteX6" fmla="*/ 4416942 w 8077200"/>
              <a:gd name="connsiteY6" fmla="*/ 2765425 h 3149600"/>
              <a:gd name="connsiteX7" fmla="*/ 5299592 w 8077200"/>
              <a:gd name="connsiteY7" fmla="*/ 2765425 h 3149600"/>
              <a:gd name="connsiteX8" fmla="*/ 5299592 w 8077200"/>
              <a:gd name="connsiteY8" fmla="*/ 806700 h 3149600"/>
              <a:gd name="connsiteX9" fmla="*/ 5683767 w 8077200"/>
              <a:gd name="connsiteY9" fmla="*/ 806700 h 3149600"/>
              <a:gd name="connsiteX10" fmla="*/ 5683767 w 8077200"/>
              <a:gd name="connsiteY10" fmla="*/ 1382713 h 3149600"/>
              <a:gd name="connsiteX11" fmla="*/ 7924800 w 8077200"/>
              <a:gd name="connsiteY11" fmla="*/ 1397001 h 3149600"/>
              <a:gd name="connsiteX12" fmla="*/ 8077200 w 8077200"/>
              <a:gd name="connsiteY12" fmla="*/ 635001 h 3149600"/>
              <a:gd name="connsiteX13" fmla="*/ 7924800 w 8077200"/>
              <a:gd name="connsiteY13" fmla="*/ 1701801 h 3149600"/>
              <a:gd name="connsiteX14" fmla="*/ 5683767 w 8077200"/>
              <a:gd name="connsiteY14" fmla="*/ 1766888 h 3149600"/>
              <a:gd name="connsiteX15" fmla="*/ 5683767 w 8077200"/>
              <a:gd name="connsiteY15" fmla="*/ 2765425 h 3149600"/>
              <a:gd name="connsiteX16" fmla="*/ 5683767 w 8077200"/>
              <a:gd name="connsiteY16" fmla="*/ 3149600 h 3149600"/>
              <a:gd name="connsiteX17" fmla="*/ 0 w 8077200"/>
              <a:gd name="connsiteY17" fmla="*/ 3149599 h 3149600"/>
              <a:gd name="connsiteX18" fmla="*/ 1 w 8077200"/>
              <a:gd name="connsiteY18" fmla="*/ 2765424 h 3149600"/>
              <a:gd name="connsiteX19" fmla="*/ 4224550 w 8077200"/>
              <a:gd name="connsiteY19" fmla="*/ 2765425 h 3149600"/>
              <a:gd name="connsiteX20" fmla="*/ 4175903 w 8077200"/>
              <a:gd name="connsiteY20" fmla="*/ 384175 h 3149600"/>
              <a:gd name="connsiteX21" fmla="*/ 49353 w 8077200"/>
              <a:gd name="connsiteY21" fmla="*/ 384175 h 3149600"/>
              <a:gd name="connsiteX22" fmla="*/ 49353 w 8077200"/>
              <a:gd name="connsiteY22" fmla="*/ 0 h 3149600"/>
              <a:gd name="connsiteX0" fmla="*/ 49353 w 7924800"/>
              <a:gd name="connsiteY0" fmla="*/ 0 h 3149600"/>
              <a:gd name="connsiteX1" fmla="*/ 5683767 w 7924800"/>
              <a:gd name="connsiteY1" fmla="*/ 0 h 3149600"/>
              <a:gd name="connsiteX2" fmla="*/ 5683768 w 7924800"/>
              <a:gd name="connsiteY2" fmla="*/ 384175 h 3149600"/>
              <a:gd name="connsiteX3" fmla="*/ 4416942 w 7924800"/>
              <a:gd name="connsiteY3" fmla="*/ 384175 h 3149600"/>
              <a:gd name="connsiteX4" fmla="*/ 4406701 w 7924800"/>
              <a:gd name="connsiteY4" fmla="*/ 1382713 h 3149600"/>
              <a:gd name="connsiteX5" fmla="*/ 4416943 w 7924800"/>
              <a:gd name="connsiteY5" fmla="*/ 1766888 h 3149600"/>
              <a:gd name="connsiteX6" fmla="*/ 4416942 w 7924800"/>
              <a:gd name="connsiteY6" fmla="*/ 2765425 h 3149600"/>
              <a:gd name="connsiteX7" fmla="*/ 5299592 w 7924800"/>
              <a:gd name="connsiteY7" fmla="*/ 2765425 h 3149600"/>
              <a:gd name="connsiteX8" fmla="*/ 5299592 w 7924800"/>
              <a:gd name="connsiteY8" fmla="*/ 806700 h 3149600"/>
              <a:gd name="connsiteX9" fmla="*/ 5683767 w 7924800"/>
              <a:gd name="connsiteY9" fmla="*/ 806700 h 3149600"/>
              <a:gd name="connsiteX10" fmla="*/ 5683767 w 7924800"/>
              <a:gd name="connsiteY10" fmla="*/ 1382713 h 3149600"/>
              <a:gd name="connsiteX11" fmla="*/ 7924800 w 7924800"/>
              <a:gd name="connsiteY11" fmla="*/ 1397001 h 3149600"/>
              <a:gd name="connsiteX12" fmla="*/ 7924800 w 7924800"/>
              <a:gd name="connsiteY12" fmla="*/ 1701801 h 3149600"/>
              <a:gd name="connsiteX13" fmla="*/ 5683767 w 7924800"/>
              <a:gd name="connsiteY13" fmla="*/ 1766888 h 3149600"/>
              <a:gd name="connsiteX14" fmla="*/ 5683767 w 7924800"/>
              <a:gd name="connsiteY14" fmla="*/ 2765425 h 3149600"/>
              <a:gd name="connsiteX15" fmla="*/ 5683767 w 7924800"/>
              <a:gd name="connsiteY15" fmla="*/ 3149600 h 3149600"/>
              <a:gd name="connsiteX16" fmla="*/ 0 w 7924800"/>
              <a:gd name="connsiteY16" fmla="*/ 3149599 h 3149600"/>
              <a:gd name="connsiteX17" fmla="*/ 1 w 7924800"/>
              <a:gd name="connsiteY17" fmla="*/ 2765424 h 3149600"/>
              <a:gd name="connsiteX18" fmla="*/ 4224550 w 7924800"/>
              <a:gd name="connsiteY18" fmla="*/ 2765425 h 3149600"/>
              <a:gd name="connsiteX19" fmla="*/ 4175903 w 7924800"/>
              <a:gd name="connsiteY19" fmla="*/ 384175 h 3149600"/>
              <a:gd name="connsiteX20" fmla="*/ 49353 w 7924800"/>
              <a:gd name="connsiteY20" fmla="*/ 384175 h 3149600"/>
              <a:gd name="connsiteX21" fmla="*/ 49353 w 7924800"/>
              <a:gd name="connsiteY21" fmla="*/ 0 h 3149600"/>
              <a:gd name="connsiteX0" fmla="*/ 49353 w 7924800"/>
              <a:gd name="connsiteY0" fmla="*/ 0 h 3149600"/>
              <a:gd name="connsiteX1" fmla="*/ 5683767 w 7924800"/>
              <a:gd name="connsiteY1" fmla="*/ 0 h 3149600"/>
              <a:gd name="connsiteX2" fmla="*/ 5683768 w 7924800"/>
              <a:gd name="connsiteY2" fmla="*/ 384175 h 3149600"/>
              <a:gd name="connsiteX3" fmla="*/ 4416942 w 7924800"/>
              <a:gd name="connsiteY3" fmla="*/ 384175 h 3149600"/>
              <a:gd name="connsiteX4" fmla="*/ 4406701 w 7924800"/>
              <a:gd name="connsiteY4" fmla="*/ 1382713 h 3149600"/>
              <a:gd name="connsiteX5" fmla="*/ 4416943 w 7924800"/>
              <a:gd name="connsiteY5" fmla="*/ 1766888 h 3149600"/>
              <a:gd name="connsiteX6" fmla="*/ 4416942 w 7924800"/>
              <a:gd name="connsiteY6" fmla="*/ 2765425 h 3149600"/>
              <a:gd name="connsiteX7" fmla="*/ 5299592 w 7924800"/>
              <a:gd name="connsiteY7" fmla="*/ 2765425 h 3149600"/>
              <a:gd name="connsiteX8" fmla="*/ 5299592 w 7924800"/>
              <a:gd name="connsiteY8" fmla="*/ 806700 h 3149600"/>
              <a:gd name="connsiteX9" fmla="*/ 5683767 w 7924800"/>
              <a:gd name="connsiteY9" fmla="*/ 806700 h 3149600"/>
              <a:gd name="connsiteX10" fmla="*/ 5683767 w 7924800"/>
              <a:gd name="connsiteY10" fmla="*/ 1382713 h 3149600"/>
              <a:gd name="connsiteX11" fmla="*/ 7924800 w 7924800"/>
              <a:gd name="connsiteY11" fmla="*/ 1397001 h 3149600"/>
              <a:gd name="connsiteX12" fmla="*/ 7924800 w 7924800"/>
              <a:gd name="connsiteY12" fmla="*/ 1701801 h 3149600"/>
              <a:gd name="connsiteX13" fmla="*/ 7696200 w 7924800"/>
              <a:gd name="connsiteY13" fmla="*/ 1701801 h 3149600"/>
              <a:gd name="connsiteX14" fmla="*/ 5683767 w 7924800"/>
              <a:gd name="connsiteY14" fmla="*/ 2765425 h 3149600"/>
              <a:gd name="connsiteX15" fmla="*/ 5683767 w 7924800"/>
              <a:gd name="connsiteY15" fmla="*/ 3149600 h 3149600"/>
              <a:gd name="connsiteX16" fmla="*/ 0 w 7924800"/>
              <a:gd name="connsiteY16" fmla="*/ 3149599 h 3149600"/>
              <a:gd name="connsiteX17" fmla="*/ 1 w 7924800"/>
              <a:gd name="connsiteY17" fmla="*/ 2765424 h 3149600"/>
              <a:gd name="connsiteX18" fmla="*/ 4224550 w 7924800"/>
              <a:gd name="connsiteY18" fmla="*/ 2765425 h 3149600"/>
              <a:gd name="connsiteX19" fmla="*/ 4175903 w 7924800"/>
              <a:gd name="connsiteY19" fmla="*/ 384175 h 3149600"/>
              <a:gd name="connsiteX20" fmla="*/ 49353 w 7924800"/>
              <a:gd name="connsiteY20" fmla="*/ 384175 h 3149600"/>
              <a:gd name="connsiteX21" fmla="*/ 49353 w 7924800"/>
              <a:gd name="connsiteY21" fmla="*/ 0 h 3149600"/>
              <a:gd name="connsiteX0" fmla="*/ 49353 w 7924800"/>
              <a:gd name="connsiteY0" fmla="*/ 0 h 3835401"/>
              <a:gd name="connsiteX1" fmla="*/ 5683767 w 7924800"/>
              <a:gd name="connsiteY1" fmla="*/ 0 h 3835401"/>
              <a:gd name="connsiteX2" fmla="*/ 5683768 w 7924800"/>
              <a:gd name="connsiteY2" fmla="*/ 384175 h 3835401"/>
              <a:gd name="connsiteX3" fmla="*/ 4416942 w 7924800"/>
              <a:gd name="connsiteY3" fmla="*/ 384175 h 3835401"/>
              <a:gd name="connsiteX4" fmla="*/ 4406701 w 7924800"/>
              <a:gd name="connsiteY4" fmla="*/ 1382713 h 3835401"/>
              <a:gd name="connsiteX5" fmla="*/ 4416943 w 7924800"/>
              <a:gd name="connsiteY5" fmla="*/ 1766888 h 3835401"/>
              <a:gd name="connsiteX6" fmla="*/ 4416942 w 7924800"/>
              <a:gd name="connsiteY6" fmla="*/ 2765425 h 3835401"/>
              <a:gd name="connsiteX7" fmla="*/ 5299592 w 7924800"/>
              <a:gd name="connsiteY7" fmla="*/ 2765425 h 3835401"/>
              <a:gd name="connsiteX8" fmla="*/ 5299592 w 7924800"/>
              <a:gd name="connsiteY8" fmla="*/ 806700 h 3835401"/>
              <a:gd name="connsiteX9" fmla="*/ 5683767 w 7924800"/>
              <a:gd name="connsiteY9" fmla="*/ 806700 h 3835401"/>
              <a:gd name="connsiteX10" fmla="*/ 5683767 w 7924800"/>
              <a:gd name="connsiteY10" fmla="*/ 1382713 h 3835401"/>
              <a:gd name="connsiteX11" fmla="*/ 7924800 w 7924800"/>
              <a:gd name="connsiteY11" fmla="*/ 1397001 h 3835401"/>
              <a:gd name="connsiteX12" fmla="*/ 7924800 w 7924800"/>
              <a:gd name="connsiteY12" fmla="*/ 1701801 h 3835401"/>
              <a:gd name="connsiteX13" fmla="*/ 7696200 w 7924800"/>
              <a:gd name="connsiteY13" fmla="*/ 1701801 h 3835401"/>
              <a:gd name="connsiteX14" fmla="*/ 7696200 w 7924800"/>
              <a:gd name="connsiteY14" fmla="*/ 3835401 h 3835401"/>
              <a:gd name="connsiteX15" fmla="*/ 5683767 w 7924800"/>
              <a:gd name="connsiteY15" fmla="*/ 3149600 h 3835401"/>
              <a:gd name="connsiteX16" fmla="*/ 0 w 7924800"/>
              <a:gd name="connsiteY16" fmla="*/ 3149599 h 3835401"/>
              <a:gd name="connsiteX17" fmla="*/ 1 w 7924800"/>
              <a:gd name="connsiteY17" fmla="*/ 2765424 h 3835401"/>
              <a:gd name="connsiteX18" fmla="*/ 4224550 w 7924800"/>
              <a:gd name="connsiteY18" fmla="*/ 2765425 h 3835401"/>
              <a:gd name="connsiteX19" fmla="*/ 4175903 w 7924800"/>
              <a:gd name="connsiteY19" fmla="*/ 384175 h 3835401"/>
              <a:gd name="connsiteX20" fmla="*/ 49353 w 7924800"/>
              <a:gd name="connsiteY20" fmla="*/ 384175 h 3835401"/>
              <a:gd name="connsiteX21" fmla="*/ 49353 w 7924800"/>
              <a:gd name="connsiteY21" fmla="*/ 0 h 3835401"/>
              <a:gd name="connsiteX0" fmla="*/ 49353 w 7924800"/>
              <a:gd name="connsiteY0" fmla="*/ 0 h 4140201"/>
              <a:gd name="connsiteX1" fmla="*/ 5683767 w 7924800"/>
              <a:gd name="connsiteY1" fmla="*/ 0 h 4140201"/>
              <a:gd name="connsiteX2" fmla="*/ 5683768 w 7924800"/>
              <a:gd name="connsiteY2" fmla="*/ 384175 h 4140201"/>
              <a:gd name="connsiteX3" fmla="*/ 4416942 w 7924800"/>
              <a:gd name="connsiteY3" fmla="*/ 384175 h 4140201"/>
              <a:gd name="connsiteX4" fmla="*/ 4406701 w 7924800"/>
              <a:gd name="connsiteY4" fmla="*/ 1382713 h 4140201"/>
              <a:gd name="connsiteX5" fmla="*/ 4416943 w 7924800"/>
              <a:gd name="connsiteY5" fmla="*/ 1766888 h 4140201"/>
              <a:gd name="connsiteX6" fmla="*/ 4416942 w 7924800"/>
              <a:gd name="connsiteY6" fmla="*/ 2765425 h 4140201"/>
              <a:gd name="connsiteX7" fmla="*/ 5299592 w 7924800"/>
              <a:gd name="connsiteY7" fmla="*/ 2765425 h 4140201"/>
              <a:gd name="connsiteX8" fmla="*/ 5299592 w 7924800"/>
              <a:gd name="connsiteY8" fmla="*/ 806700 h 4140201"/>
              <a:gd name="connsiteX9" fmla="*/ 5683767 w 7924800"/>
              <a:gd name="connsiteY9" fmla="*/ 806700 h 4140201"/>
              <a:gd name="connsiteX10" fmla="*/ 5683767 w 7924800"/>
              <a:gd name="connsiteY10" fmla="*/ 1382713 h 4140201"/>
              <a:gd name="connsiteX11" fmla="*/ 7924800 w 7924800"/>
              <a:gd name="connsiteY11" fmla="*/ 1397001 h 4140201"/>
              <a:gd name="connsiteX12" fmla="*/ 7924800 w 7924800"/>
              <a:gd name="connsiteY12" fmla="*/ 1701801 h 4140201"/>
              <a:gd name="connsiteX13" fmla="*/ 7696200 w 7924800"/>
              <a:gd name="connsiteY13" fmla="*/ 1701801 h 4140201"/>
              <a:gd name="connsiteX14" fmla="*/ 7696200 w 7924800"/>
              <a:gd name="connsiteY14" fmla="*/ 3835401 h 4140201"/>
              <a:gd name="connsiteX15" fmla="*/ 7696201 w 7924800"/>
              <a:gd name="connsiteY15" fmla="*/ 4140201 h 4140201"/>
              <a:gd name="connsiteX16" fmla="*/ 0 w 7924800"/>
              <a:gd name="connsiteY16" fmla="*/ 3149599 h 4140201"/>
              <a:gd name="connsiteX17" fmla="*/ 1 w 7924800"/>
              <a:gd name="connsiteY17" fmla="*/ 2765424 h 4140201"/>
              <a:gd name="connsiteX18" fmla="*/ 4224550 w 7924800"/>
              <a:gd name="connsiteY18" fmla="*/ 2765425 h 4140201"/>
              <a:gd name="connsiteX19" fmla="*/ 4175903 w 7924800"/>
              <a:gd name="connsiteY19" fmla="*/ 384175 h 4140201"/>
              <a:gd name="connsiteX20" fmla="*/ 49353 w 7924800"/>
              <a:gd name="connsiteY20" fmla="*/ 384175 h 4140201"/>
              <a:gd name="connsiteX21" fmla="*/ 49353 w 7924800"/>
              <a:gd name="connsiteY21" fmla="*/ 0 h 4140201"/>
              <a:gd name="connsiteX0" fmla="*/ 49353 w 7924800"/>
              <a:gd name="connsiteY0" fmla="*/ 0 h 4140201"/>
              <a:gd name="connsiteX1" fmla="*/ 5683767 w 7924800"/>
              <a:gd name="connsiteY1" fmla="*/ 0 h 4140201"/>
              <a:gd name="connsiteX2" fmla="*/ 5683768 w 7924800"/>
              <a:gd name="connsiteY2" fmla="*/ 384175 h 4140201"/>
              <a:gd name="connsiteX3" fmla="*/ 4416942 w 7924800"/>
              <a:gd name="connsiteY3" fmla="*/ 384175 h 4140201"/>
              <a:gd name="connsiteX4" fmla="*/ 4406701 w 7924800"/>
              <a:gd name="connsiteY4" fmla="*/ 1382713 h 4140201"/>
              <a:gd name="connsiteX5" fmla="*/ 4416943 w 7924800"/>
              <a:gd name="connsiteY5" fmla="*/ 1766888 h 4140201"/>
              <a:gd name="connsiteX6" fmla="*/ 4416942 w 7924800"/>
              <a:gd name="connsiteY6" fmla="*/ 2765425 h 4140201"/>
              <a:gd name="connsiteX7" fmla="*/ 7391401 w 7924800"/>
              <a:gd name="connsiteY7" fmla="*/ 3835403 h 4140201"/>
              <a:gd name="connsiteX8" fmla="*/ 5299592 w 7924800"/>
              <a:gd name="connsiteY8" fmla="*/ 806700 h 4140201"/>
              <a:gd name="connsiteX9" fmla="*/ 5683767 w 7924800"/>
              <a:gd name="connsiteY9" fmla="*/ 806700 h 4140201"/>
              <a:gd name="connsiteX10" fmla="*/ 5683767 w 7924800"/>
              <a:gd name="connsiteY10" fmla="*/ 1382713 h 4140201"/>
              <a:gd name="connsiteX11" fmla="*/ 7924800 w 7924800"/>
              <a:gd name="connsiteY11" fmla="*/ 1397001 h 4140201"/>
              <a:gd name="connsiteX12" fmla="*/ 7924800 w 7924800"/>
              <a:gd name="connsiteY12" fmla="*/ 1701801 h 4140201"/>
              <a:gd name="connsiteX13" fmla="*/ 7696200 w 7924800"/>
              <a:gd name="connsiteY13" fmla="*/ 1701801 h 4140201"/>
              <a:gd name="connsiteX14" fmla="*/ 7696200 w 7924800"/>
              <a:gd name="connsiteY14" fmla="*/ 3835401 h 4140201"/>
              <a:gd name="connsiteX15" fmla="*/ 7696201 w 7924800"/>
              <a:gd name="connsiteY15" fmla="*/ 4140201 h 4140201"/>
              <a:gd name="connsiteX16" fmla="*/ 0 w 7924800"/>
              <a:gd name="connsiteY16" fmla="*/ 3149599 h 4140201"/>
              <a:gd name="connsiteX17" fmla="*/ 1 w 7924800"/>
              <a:gd name="connsiteY17" fmla="*/ 2765424 h 4140201"/>
              <a:gd name="connsiteX18" fmla="*/ 4224550 w 7924800"/>
              <a:gd name="connsiteY18" fmla="*/ 2765425 h 4140201"/>
              <a:gd name="connsiteX19" fmla="*/ 4175903 w 7924800"/>
              <a:gd name="connsiteY19" fmla="*/ 384175 h 4140201"/>
              <a:gd name="connsiteX20" fmla="*/ 49353 w 7924800"/>
              <a:gd name="connsiteY20" fmla="*/ 384175 h 4140201"/>
              <a:gd name="connsiteX21" fmla="*/ 49353 w 7924800"/>
              <a:gd name="connsiteY21" fmla="*/ 0 h 4140201"/>
              <a:gd name="connsiteX0" fmla="*/ 49353 w 7924800"/>
              <a:gd name="connsiteY0" fmla="*/ 0 h 4140201"/>
              <a:gd name="connsiteX1" fmla="*/ 5683767 w 7924800"/>
              <a:gd name="connsiteY1" fmla="*/ 0 h 4140201"/>
              <a:gd name="connsiteX2" fmla="*/ 5683768 w 7924800"/>
              <a:gd name="connsiteY2" fmla="*/ 384175 h 4140201"/>
              <a:gd name="connsiteX3" fmla="*/ 4416942 w 7924800"/>
              <a:gd name="connsiteY3" fmla="*/ 384175 h 4140201"/>
              <a:gd name="connsiteX4" fmla="*/ 4406701 w 7924800"/>
              <a:gd name="connsiteY4" fmla="*/ 1382713 h 4140201"/>
              <a:gd name="connsiteX5" fmla="*/ 4416943 w 7924800"/>
              <a:gd name="connsiteY5" fmla="*/ 1766888 h 4140201"/>
              <a:gd name="connsiteX6" fmla="*/ 4416942 w 7924800"/>
              <a:gd name="connsiteY6" fmla="*/ 2765425 h 4140201"/>
              <a:gd name="connsiteX7" fmla="*/ 7391401 w 7924800"/>
              <a:gd name="connsiteY7" fmla="*/ 3835403 h 4140201"/>
              <a:gd name="connsiteX8" fmla="*/ 5299592 w 7924800"/>
              <a:gd name="connsiteY8" fmla="*/ 806700 h 4140201"/>
              <a:gd name="connsiteX9" fmla="*/ 5683767 w 7924800"/>
              <a:gd name="connsiteY9" fmla="*/ 806700 h 4140201"/>
              <a:gd name="connsiteX10" fmla="*/ 7391401 w 7924800"/>
              <a:gd name="connsiteY10" fmla="*/ 1397003 h 4140201"/>
              <a:gd name="connsiteX11" fmla="*/ 7924800 w 7924800"/>
              <a:gd name="connsiteY11" fmla="*/ 1397001 h 4140201"/>
              <a:gd name="connsiteX12" fmla="*/ 7924800 w 7924800"/>
              <a:gd name="connsiteY12" fmla="*/ 1701801 h 4140201"/>
              <a:gd name="connsiteX13" fmla="*/ 7696200 w 7924800"/>
              <a:gd name="connsiteY13" fmla="*/ 1701801 h 4140201"/>
              <a:gd name="connsiteX14" fmla="*/ 7696200 w 7924800"/>
              <a:gd name="connsiteY14" fmla="*/ 3835401 h 4140201"/>
              <a:gd name="connsiteX15" fmla="*/ 7696201 w 7924800"/>
              <a:gd name="connsiteY15" fmla="*/ 4140201 h 4140201"/>
              <a:gd name="connsiteX16" fmla="*/ 0 w 7924800"/>
              <a:gd name="connsiteY16" fmla="*/ 3149599 h 4140201"/>
              <a:gd name="connsiteX17" fmla="*/ 1 w 7924800"/>
              <a:gd name="connsiteY17" fmla="*/ 2765424 h 4140201"/>
              <a:gd name="connsiteX18" fmla="*/ 4224550 w 7924800"/>
              <a:gd name="connsiteY18" fmla="*/ 2765425 h 4140201"/>
              <a:gd name="connsiteX19" fmla="*/ 4175903 w 7924800"/>
              <a:gd name="connsiteY19" fmla="*/ 384175 h 4140201"/>
              <a:gd name="connsiteX20" fmla="*/ 49353 w 7924800"/>
              <a:gd name="connsiteY20" fmla="*/ 384175 h 4140201"/>
              <a:gd name="connsiteX21" fmla="*/ 49353 w 7924800"/>
              <a:gd name="connsiteY21" fmla="*/ 0 h 4140201"/>
              <a:gd name="connsiteX0" fmla="*/ 49353 w 7924800"/>
              <a:gd name="connsiteY0" fmla="*/ 0 h 4140201"/>
              <a:gd name="connsiteX1" fmla="*/ 5683767 w 7924800"/>
              <a:gd name="connsiteY1" fmla="*/ 0 h 4140201"/>
              <a:gd name="connsiteX2" fmla="*/ 5683768 w 7924800"/>
              <a:gd name="connsiteY2" fmla="*/ 384175 h 4140201"/>
              <a:gd name="connsiteX3" fmla="*/ 4416942 w 7924800"/>
              <a:gd name="connsiteY3" fmla="*/ 384175 h 4140201"/>
              <a:gd name="connsiteX4" fmla="*/ 4406701 w 7924800"/>
              <a:gd name="connsiteY4" fmla="*/ 1382713 h 4140201"/>
              <a:gd name="connsiteX5" fmla="*/ 4416943 w 7924800"/>
              <a:gd name="connsiteY5" fmla="*/ 1766888 h 4140201"/>
              <a:gd name="connsiteX6" fmla="*/ 4416942 w 7924800"/>
              <a:gd name="connsiteY6" fmla="*/ 2765425 h 4140201"/>
              <a:gd name="connsiteX7" fmla="*/ 7391401 w 7924800"/>
              <a:gd name="connsiteY7" fmla="*/ 3835403 h 4140201"/>
              <a:gd name="connsiteX8" fmla="*/ 7391401 w 7924800"/>
              <a:gd name="connsiteY8" fmla="*/ 1701803 h 4140201"/>
              <a:gd name="connsiteX9" fmla="*/ 5683767 w 7924800"/>
              <a:gd name="connsiteY9" fmla="*/ 806700 h 4140201"/>
              <a:gd name="connsiteX10" fmla="*/ 7391401 w 7924800"/>
              <a:gd name="connsiteY10" fmla="*/ 1397003 h 4140201"/>
              <a:gd name="connsiteX11" fmla="*/ 7924800 w 7924800"/>
              <a:gd name="connsiteY11" fmla="*/ 1397001 h 4140201"/>
              <a:gd name="connsiteX12" fmla="*/ 7924800 w 7924800"/>
              <a:gd name="connsiteY12" fmla="*/ 1701801 h 4140201"/>
              <a:gd name="connsiteX13" fmla="*/ 7696200 w 7924800"/>
              <a:gd name="connsiteY13" fmla="*/ 1701801 h 4140201"/>
              <a:gd name="connsiteX14" fmla="*/ 7696200 w 7924800"/>
              <a:gd name="connsiteY14" fmla="*/ 3835401 h 4140201"/>
              <a:gd name="connsiteX15" fmla="*/ 7696201 w 7924800"/>
              <a:gd name="connsiteY15" fmla="*/ 4140201 h 4140201"/>
              <a:gd name="connsiteX16" fmla="*/ 0 w 7924800"/>
              <a:gd name="connsiteY16" fmla="*/ 3149599 h 4140201"/>
              <a:gd name="connsiteX17" fmla="*/ 1 w 7924800"/>
              <a:gd name="connsiteY17" fmla="*/ 2765424 h 4140201"/>
              <a:gd name="connsiteX18" fmla="*/ 4224550 w 7924800"/>
              <a:gd name="connsiteY18" fmla="*/ 2765425 h 4140201"/>
              <a:gd name="connsiteX19" fmla="*/ 4175903 w 7924800"/>
              <a:gd name="connsiteY19" fmla="*/ 384175 h 4140201"/>
              <a:gd name="connsiteX20" fmla="*/ 49353 w 7924800"/>
              <a:gd name="connsiteY20" fmla="*/ 384175 h 4140201"/>
              <a:gd name="connsiteX21" fmla="*/ 49353 w 7924800"/>
              <a:gd name="connsiteY21" fmla="*/ 0 h 4140201"/>
              <a:gd name="connsiteX0" fmla="*/ 49353 w 7924800"/>
              <a:gd name="connsiteY0" fmla="*/ 736599 h 4876800"/>
              <a:gd name="connsiteX1" fmla="*/ 5683767 w 7924800"/>
              <a:gd name="connsiteY1" fmla="*/ 736599 h 4876800"/>
              <a:gd name="connsiteX2" fmla="*/ 5683768 w 7924800"/>
              <a:gd name="connsiteY2" fmla="*/ 1120774 h 4876800"/>
              <a:gd name="connsiteX3" fmla="*/ 4416942 w 7924800"/>
              <a:gd name="connsiteY3" fmla="*/ 1120774 h 4876800"/>
              <a:gd name="connsiteX4" fmla="*/ 4406701 w 7924800"/>
              <a:gd name="connsiteY4" fmla="*/ 2119312 h 4876800"/>
              <a:gd name="connsiteX5" fmla="*/ 4416943 w 7924800"/>
              <a:gd name="connsiteY5" fmla="*/ 2503487 h 4876800"/>
              <a:gd name="connsiteX6" fmla="*/ 4416942 w 7924800"/>
              <a:gd name="connsiteY6" fmla="*/ 3502024 h 4876800"/>
              <a:gd name="connsiteX7" fmla="*/ 7391401 w 7924800"/>
              <a:gd name="connsiteY7" fmla="*/ 4572002 h 4876800"/>
              <a:gd name="connsiteX8" fmla="*/ 7391401 w 7924800"/>
              <a:gd name="connsiteY8" fmla="*/ 2438402 h 4876800"/>
              <a:gd name="connsiteX9" fmla="*/ 5683767 w 7924800"/>
              <a:gd name="connsiteY9" fmla="*/ 1543299 h 4876800"/>
              <a:gd name="connsiteX10" fmla="*/ 7696200 w 7924800"/>
              <a:gd name="connsiteY10" fmla="*/ 0 h 4876800"/>
              <a:gd name="connsiteX11" fmla="*/ 7924800 w 7924800"/>
              <a:gd name="connsiteY11" fmla="*/ 2133600 h 4876800"/>
              <a:gd name="connsiteX12" fmla="*/ 7924800 w 7924800"/>
              <a:gd name="connsiteY12" fmla="*/ 2438400 h 4876800"/>
              <a:gd name="connsiteX13" fmla="*/ 7696200 w 7924800"/>
              <a:gd name="connsiteY13" fmla="*/ 2438400 h 4876800"/>
              <a:gd name="connsiteX14" fmla="*/ 7696200 w 7924800"/>
              <a:gd name="connsiteY14" fmla="*/ 4572000 h 4876800"/>
              <a:gd name="connsiteX15" fmla="*/ 7696201 w 7924800"/>
              <a:gd name="connsiteY15" fmla="*/ 4876800 h 4876800"/>
              <a:gd name="connsiteX16" fmla="*/ 0 w 7924800"/>
              <a:gd name="connsiteY16" fmla="*/ 3886198 h 4876800"/>
              <a:gd name="connsiteX17" fmla="*/ 1 w 7924800"/>
              <a:gd name="connsiteY17" fmla="*/ 3502023 h 4876800"/>
              <a:gd name="connsiteX18" fmla="*/ 4224550 w 7924800"/>
              <a:gd name="connsiteY18" fmla="*/ 3502024 h 4876800"/>
              <a:gd name="connsiteX19" fmla="*/ 4175903 w 7924800"/>
              <a:gd name="connsiteY19" fmla="*/ 1120774 h 4876800"/>
              <a:gd name="connsiteX20" fmla="*/ 49353 w 7924800"/>
              <a:gd name="connsiteY20" fmla="*/ 1120774 h 4876800"/>
              <a:gd name="connsiteX21" fmla="*/ 49353 w 7924800"/>
              <a:gd name="connsiteY21" fmla="*/ 736599 h 4876800"/>
              <a:gd name="connsiteX0" fmla="*/ 49353 w 7924800"/>
              <a:gd name="connsiteY0" fmla="*/ 736599 h 4876800"/>
              <a:gd name="connsiteX1" fmla="*/ 5683767 w 7924800"/>
              <a:gd name="connsiteY1" fmla="*/ 736599 h 4876800"/>
              <a:gd name="connsiteX2" fmla="*/ 5683768 w 7924800"/>
              <a:gd name="connsiteY2" fmla="*/ 1120774 h 4876800"/>
              <a:gd name="connsiteX3" fmla="*/ 4416942 w 7924800"/>
              <a:gd name="connsiteY3" fmla="*/ 1120774 h 4876800"/>
              <a:gd name="connsiteX4" fmla="*/ 4406701 w 7924800"/>
              <a:gd name="connsiteY4" fmla="*/ 2119312 h 4876800"/>
              <a:gd name="connsiteX5" fmla="*/ 4416943 w 7924800"/>
              <a:gd name="connsiteY5" fmla="*/ 2503487 h 4876800"/>
              <a:gd name="connsiteX6" fmla="*/ 4416942 w 7924800"/>
              <a:gd name="connsiteY6" fmla="*/ 3502024 h 4876800"/>
              <a:gd name="connsiteX7" fmla="*/ 7391401 w 7924800"/>
              <a:gd name="connsiteY7" fmla="*/ 4572002 h 4876800"/>
              <a:gd name="connsiteX8" fmla="*/ 7391401 w 7924800"/>
              <a:gd name="connsiteY8" fmla="*/ 2438402 h 4876800"/>
              <a:gd name="connsiteX9" fmla="*/ 5683767 w 7924800"/>
              <a:gd name="connsiteY9" fmla="*/ 1543299 h 4876800"/>
              <a:gd name="connsiteX10" fmla="*/ 7696200 w 7924800"/>
              <a:gd name="connsiteY10" fmla="*/ 0 h 4876800"/>
              <a:gd name="connsiteX11" fmla="*/ 7696200 w 7924800"/>
              <a:gd name="connsiteY11" fmla="*/ 2133600 h 4876800"/>
              <a:gd name="connsiteX12" fmla="*/ 7924800 w 7924800"/>
              <a:gd name="connsiteY12" fmla="*/ 2133600 h 4876800"/>
              <a:gd name="connsiteX13" fmla="*/ 7924800 w 7924800"/>
              <a:gd name="connsiteY13" fmla="*/ 2438400 h 4876800"/>
              <a:gd name="connsiteX14" fmla="*/ 7696200 w 7924800"/>
              <a:gd name="connsiteY14" fmla="*/ 2438400 h 4876800"/>
              <a:gd name="connsiteX15" fmla="*/ 7696200 w 7924800"/>
              <a:gd name="connsiteY15" fmla="*/ 4572000 h 4876800"/>
              <a:gd name="connsiteX16" fmla="*/ 7696201 w 7924800"/>
              <a:gd name="connsiteY16" fmla="*/ 4876800 h 4876800"/>
              <a:gd name="connsiteX17" fmla="*/ 0 w 7924800"/>
              <a:gd name="connsiteY17" fmla="*/ 3886198 h 4876800"/>
              <a:gd name="connsiteX18" fmla="*/ 1 w 7924800"/>
              <a:gd name="connsiteY18" fmla="*/ 3502023 h 4876800"/>
              <a:gd name="connsiteX19" fmla="*/ 4224550 w 7924800"/>
              <a:gd name="connsiteY19" fmla="*/ 3502024 h 4876800"/>
              <a:gd name="connsiteX20" fmla="*/ 4175903 w 7924800"/>
              <a:gd name="connsiteY20" fmla="*/ 1120774 h 4876800"/>
              <a:gd name="connsiteX21" fmla="*/ 49353 w 7924800"/>
              <a:gd name="connsiteY21" fmla="*/ 1120774 h 4876800"/>
              <a:gd name="connsiteX22" fmla="*/ 49353 w 7924800"/>
              <a:gd name="connsiteY22" fmla="*/ 736599 h 4876800"/>
              <a:gd name="connsiteX0" fmla="*/ 49353 w 7924800"/>
              <a:gd name="connsiteY0" fmla="*/ 736599 h 4876800"/>
              <a:gd name="connsiteX1" fmla="*/ 5683767 w 7924800"/>
              <a:gd name="connsiteY1" fmla="*/ 736599 h 4876800"/>
              <a:gd name="connsiteX2" fmla="*/ 5683768 w 7924800"/>
              <a:gd name="connsiteY2" fmla="*/ 1120774 h 4876800"/>
              <a:gd name="connsiteX3" fmla="*/ 4416942 w 7924800"/>
              <a:gd name="connsiteY3" fmla="*/ 1120774 h 4876800"/>
              <a:gd name="connsiteX4" fmla="*/ 4406701 w 7924800"/>
              <a:gd name="connsiteY4" fmla="*/ 2119312 h 4876800"/>
              <a:gd name="connsiteX5" fmla="*/ 4416943 w 7924800"/>
              <a:gd name="connsiteY5" fmla="*/ 2503487 h 4876800"/>
              <a:gd name="connsiteX6" fmla="*/ 4416942 w 7924800"/>
              <a:gd name="connsiteY6" fmla="*/ 3502024 h 4876800"/>
              <a:gd name="connsiteX7" fmla="*/ 7391401 w 7924800"/>
              <a:gd name="connsiteY7" fmla="*/ 4572002 h 4876800"/>
              <a:gd name="connsiteX8" fmla="*/ 7391401 w 7924800"/>
              <a:gd name="connsiteY8" fmla="*/ 2438402 h 4876800"/>
              <a:gd name="connsiteX9" fmla="*/ 7391400 w 7924800"/>
              <a:gd name="connsiteY9" fmla="*/ 0 h 4876800"/>
              <a:gd name="connsiteX10" fmla="*/ 7696200 w 7924800"/>
              <a:gd name="connsiteY10" fmla="*/ 0 h 4876800"/>
              <a:gd name="connsiteX11" fmla="*/ 7696200 w 7924800"/>
              <a:gd name="connsiteY11" fmla="*/ 2133600 h 4876800"/>
              <a:gd name="connsiteX12" fmla="*/ 7924800 w 7924800"/>
              <a:gd name="connsiteY12" fmla="*/ 2133600 h 4876800"/>
              <a:gd name="connsiteX13" fmla="*/ 7924800 w 7924800"/>
              <a:gd name="connsiteY13" fmla="*/ 2438400 h 4876800"/>
              <a:gd name="connsiteX14" fmla="*/ 7696200 w 7924800"/>
              <a:gd name="connsiteY14" fmla="*/ 2438400 h 4876800"/>
              <a:gd name="connsiteX15" fmla="*/ 7696200 w 7924800"/>
              <a:gd name="connsiteY15" fmla="*/ 4572000 h 4876800"/>
              <a:gd name="connsiteX16" fmla="*/ 7696201 w 7924800"/>
              <a:gd name="connsiteY16" fmla="*/ 4876800 h 4876800"/>
              <a:gd name="connsiteX17" fmla="*/ 0 w 7924800"/>
              <a:gd name="connsiteY17" fmla="*/ 3886198 h 4876800"/>
              <a:gd name="connsiteX18" fmla="*/ 1 w 7924800"/>
              <a:gd name="connsiteY18" fmla="*/ 3502023 h 4876800"/>
              <a:gd name="connsiteX19" fmla="*/ 4224550 w 7924800"/>
              <a:gd name="connsiteY19" fmla="*/ 3502024 h 4876800"/>
              <a:gd name="connsiteX20" fmla="*/ 4175903 w 7924800"/>
              <a:gd name="connsiteY20" fmla="*/ 1120774 h 4876800"/>
              <a:gd name="connsiteX21" fmla="*/ 49353 w 7924800"/>
              <a:gd name="connsiteY21" fmla="*/ 1120774 h 4876800"/>
              <a:gd name="connsiteX22" fmla="*/ 49353 w 7924800"/>
              <a:gd name="connsiteY22" fmla="*/ 736599 h 4876800"/>
              <a:gd name="connsiteX0" fmla="*/ 49353 w 7924800"/>
              <a:gd name="connsiteY0" fmla="*/ 1041399 h 5181600"/>
              <a:gd name="connsiteX1" fmla="*/ 5683767 w 7924800"/>
              <a:gd name="connsiteY1" fmla="*/ 1041399 h 5181600"/>
              <a:gd name="connsiteX2" fmla="*/ 5683768 w 7924800"/>
              <a:gd name="connsiteY2" fmla="*/ 1425574 h 5181600"/>
              <a:gd name="connsiteX3" fmla="*/ 4416942 w 7924800"/>
              <a:gd name="connsiteY3" fmla="*/ 1425574 h 5181600"/>
              <a:gd name="connsiteX4" fmla="*/ 4406701 w 7924800"/>
              <a:gd name="connsiteY4" fmla="*/ 2424112 h 5181600"/>
              <a:gd name="connsiteX5" fmla="*/ 4416943 w 7924800"/>
              <a:gd name="connsiteY5" fmla="*/ 2808287 h 5181600"/>
              <a:gd name="connsiteX6" fmla="*/ 4416942 w 7924800"/>
              <a:gd name="connsiteY6" fmla="*/ 3806824 h 5181600"/>
              <a:gd name="connsiteX7" fmla="*/ 7391401 w 7924800"/>
              <a:gd name="connsiteY7" fmla="*/ 4876802 h 5181600"/>
              <a:gd name="connsiteX8" fmla="*/ 7391401 w 7924800"/>
              <a:gd name="connsiteY8" fmla="*/ 2743202 h 5181600"/>
              <a:gd name="connsiteX9" fmla="*/ 7391400 w 7924800"/>
              <a:gd name="connsiteY9" fmla="*/ 304800 h 5181600"/>
              <a:gd name="connsiteX10" fmla="*/ 7696200 w 7924800"/>
              <a:gd name="connsiteY10" fmla="*/ 0 h 5181600"/>
              <a:gd name="connsiteX11" fmla="*/ 7696200 w 7924800"/>
              <a:gd name="connsiteY11" fmla="*/ 2438400 h 5181600"/>
              <a:gd name="connsiteX12" fmla="*/ 7924800 w 7924800"/>
              <a:gd name="connsiteY12" fmla="*/ 2438400 h 5181600"/>
              <a:gd name="connsiteX13" fmla="*/ 7924800 w 7924800"/>
              <a:gd name="connsiteY13" fmla="*/ 2743200 h 5181600"/>
              <a:gd name="connsiteX14" fmla="*/ 7696200 w 7924800"/>
              <a:gd name="connsiteY14" fmla="*/ 2743200 h 5181600"/>
              <a:gd name="connsiteX15" fmla="*/ 7696200 w 7924800"/>
              <a:gd name="connsiteY15" fmla="*/ 4876800 h 5181600"/>
              <a:gd name="connsiteX16" fmla="*/ 7696201 w 7924800"/>
              <a:gd name="connsiteY16" fmla="*/ 5181600 h 5181600"/>
              <a:gd name="connsiteX17" fmla="*/ 0 w 7924800"/>
              <a:gd name="connsiteY17" fmla="*/ 4190998 h 5181600"/>
              <a:gd name="connsiteX18" fmla="*/ 1 w 7924800"/>
              <a:gd name="connsiteY18" fmla="*/ 3806823 h 5181600"/>
              <a:gd name="connsiteX19" fmla="*/ 4224550 w 7924800"/>
              <a:gd name="connsiteY19" fmla="*/ 3806824 h 5181600"/>
              <a:gd name="connsiteX20" fmla="*/ 4175903 w 7924800"/>
              <a:gd name="connsiteY20" fmla="*/ 1425574 h 5181600"/>
              <a:gd name="connsiteX21" fmla="*/ 49353 w 7924800"/>
              <a:gd name="connsiteY21" fmla="*/ 1425574 h 5181600"/>
              <a:gd name="connsiteX22" fmla="*/ 49353 w 7924800"/>
              <a:gd name="connsiteY22" fmla="*/ 1041399 h 5181600"/>
              <a:gd name="connsiteX0" fmla="*/ 49353 w 7924800"/>
              <a:gd name="connsiteY0" fmla="*/ 1041399 h 5181600"/>
              <a:gd name="connsiteX1" fmla="*/ 5683767 w 7924800"/>
              <a:gd name="connsiteY1" fmla="*/ 1041399 h 5181600"/>
              <a:gd name="connsiteX2" fmla="*/ 5683768 w 7924800"/>
              <a:gd name="connsiteY2" fmla="*/ 1425574 h 5181600"/>
              <a:gd name="connsiteX3" fmla="*/ 4416942 w 7924800"/>
              <a:gd name="connsiteY3" fmla="*/ 1425574 h 5181600"/>
              <a:gd name="connsiteX4" fmla="*/ 4406701 w 7924800"/>
              <a:gd name="connsiteY4" fmla="*/ 2424112 h 5181600"/>
              <a:gd name="connsiteX5" fmla="*/ 4416943 w 7924800"/>
              <a:gd name="connsiteY5" fmla="*/ 2808287 h 5181600"/>
              <a:gd name="connsiteX6" fmla="*/ 4416942 w 7924800"/>
              <a:gd name="connsiteY6" fmla="*/ 3806824 h 5181600"/>
              <a:gd name="connsiteX7" fmla="*/ 7391401 w 7924800"/>
              <a:gd name="connsiteY7" fmla="*/ 4876802 h 5181600"/>
              <a:gd name="connsiteX8" fmla="*/ 7391401 w 7924800"/>
              <a:gd name="connsiteY8" fmla="*/ 2743202 h 5181600"/>
              <a:gd name="connsiteX9" fmla="*/ 7391400 w 7924800"/>
              <a:gd name="connsiteY9" fmla="*/ 0 h 5181600"/>
              <a:gd name="connsiteX10" fmla="*/ 7696200 w 7924800"/>
              <a:gd name="connsiteY10" fmla="*/ 0 h 5181600"/>
              <a:gd name="connsiteX11" fmla="*/ 7696200 w 7924800"/>
              <a:gd name="connsiteY11" fmla="*/ 2438400 h 5181600"/>
              <a:gd name="connsiteX12" fmla="*/ 7924800 w 7924800"/>
              <a:gd name="connsiteY12" fmla="*/ 2438400 h 5181600"/>
              <a:gd name="connsiteX13" fmla="*/ 7924800 w 7924800"/>
              <a:gd name="connsiteY13" fmla="*/ 2743200 h 5181600"/>
              <a:gd name="connsiteX14" fmla="*/ 7696200 w 7924800"/>
              <a:gd name="connsiteY14" fmla="*/ 2743200 h 5181600"/>
              <a:gd name="connsiteX15" fmla="*/ 7696200 w 7924800"/>
              <a:gd name="connsiteY15" fmla="*/ 4876800 h 5181600"/>
              <a:gd name="connsiteX16" fmla="*/ 7696201 w 7924800"/>
              <a:gd name="connsiteY16" fmla="*/ 5181600 h 5181600"/>
              <a:gd name="connsiteX17" fmla="*/ 0 w 7924800"/>
              <a:gd name="connsiteY17" fmla="*/ 4190998 h 5181600"/>
              <a:gd name="connsiteX18" fmla="*/ 1 w 7924800"/>
              <a:gd name="connsiteY18" fmla="*/ 3806823 h 5181600"/>
              <a:gd name="connsiteX19" fmla="*/ 4224550 w 7924800"/>
              <a:gd name="connsiteY19" fmla="*/ 3806824 h 5181600"/>
              <a:gd name="connsiteX20" fmla="*/ 4175903 w 7924800"/>
              <a:gd name="connsiteY20" fmla="*/ 1425574 h 5181600"/>
              <a:gd name="connsiteX21" fmla="*/ 49353 w 7924800"/>
              <a:gd name="connsiteY21" fmla="*/ 1425574 h 5181600"/>
              <a:gd name="connsiteX22" fmla="*/ 49353 w 7924800"/>
              <a:gd name="connsiteY22" fmla="*/ 1041399 h 5181600"/>
              <a:gd name="connsiteX0" fmla="*/ 49353 w 7924800"/>
              <a:gd name="connsiteY0" fmla="*/ 1041399 h 5181600"/>
              <a:gd name="connsiteX1" fmla="*/ 5683767 w 7924800"/>
              <a:gd name="connsiteY1" fmla="*/ 1041399 h 5181600"/>
              <a:gd name="connsiteX2" fmla="*/ 5683768 w 7924800"/>
              <a:gd name="connsiteY2" fmla="*/ 1425574 h 5181600"/>
              <a:gd name="connsiteX3" fmla="*/ 4416942 w 7924800"/>
              <a:gd name="connsiteY3" fmla="*/ 1425574 h 5181600"/>
              <a:gd name="connsiteX4" fmla="*/ 4406701 w 7924800"/>
              <a:gd name="connsiteY4" fmla="*/ 2424112 h 5181600"/>
              <a:gd name="connsiteX5" fmla="*/ 4416943 w 7924800"/>
              <a:gd name="connsiteY5" fmla="*/ 2808287 h 5181600"/>
              <a:gd name="connsiteX6" fmla="*/ 4416942 w 7924800"/>
              <a:gd name="connsiteY6" fmla="*/ 3806824 h 5181600"/>
              <a:gd name="connsiteX7" fmla="*/ 7391401 w 7924800"/>
              <a:gd name="connsiteY7" fmla="*/ 4876802 h 5181600"/>
              <a:gd name="connsiteX8" fmla="*/ 7391401 w 7924800"/>
              <a:gd name="connsiteY8" fmla="*/ 2743202 h 5181600"/>
              <a:gd name="connsiteX9" fmla="*/ 7391400 w 7924800"/>
              <a:gd name="connsiteY9" fmla="*/ 0 h 5181600"/>
              <a:gd name="connsiteX10" fmla="*/ 7696200 w 7924800"/>
              <a:gd name="connsiteY10" fmla="*/ 0 h 5181600"/>
              <a:gd name="connsiteX11" fmla="*/ 7696200 w 7924800"/>
              <a:gd name="connsiteY11" fmla="*/ 304800 h 5181600"/>
              <a:gd name="connsiteX12" fmla="*/ 7696200 w 7924800"/>
              <a:gd name="connsiteY12" fmla="*/ 2438400 h 5181600"/>
              <a:gd name="connsiteX13" fmla="*/ 7924800 w 7924800"/>
              <a:gd name="connsiteY13" fmla="*/ 2438400 h 5181600"/>
              <a:gd name="connsiteX14" fmla="*/ 7924800 w 7924800"/>
              <a:gd name="connsiteY14" fmla="*/ 2743200 h 5181600"/>
              <a:gd name="connsiteX15" fmla="*/ 7696200 w 7924800"/>
              <a:gd name="connsiteY15" fmla="*/ 2743200 h 5181600"/>
              <a:gd name="connsiteX16" fmla="*/ 7696200 w 7924800"/>
              <a:gd name="connsiteY16" fmla="*/ 4876800 h 5181600"/>
              <a:gd name="connsiteX17" fmla="*/ 7696201 w 7924800"/>
              <a:gd name="connsiteY17" fmla="*/ 5181600 h 5181600"/>
              <a:gd name="connsiteX18" fmla="*/ 0 w 7924800"/>
              <a:gd name="connsiteY18" fmla="*/ 4190998 h 5181600"/>
              <a:gd name="connsiteX19" fmla="*/ 1 w 7924800"/>
              <a:gd name="connsiteY19" fmla="*/ 3806823 h 5181600"/>
              <a:gd name="connsiteX20" fmla="*/ 4224550 w 7924800"/>
              <a:gd name="connsiteY20" fmla="*/ 3806824 h 5181600"/>
              <a:gd name="connsiteX21" fmla="*/ 4175903 w 7924800"/>
              <a:gd name="connsiteY21" fmla="*/ 1425574 h 5181600"/>
              <a:gd name="connsiteX22" fmla="*/ 49353 w 7924800"/>
              <a:gd name="connsiteY22" fmla="*/ 1425574 h 5181600"/>
              <a:gd name="connsiteX23" fmla="*/ 49353 w 7924800"/>
              <a:gd name="connsiteY23" fmla="*/ 1041399 h 5181600"/>
              <a:gd name="connsiteX0" fmla="*/ 49353 w 7924800"/>
              <a:gd name="connsiteY0" fmla="*/ 1193799 h 5334000"/>
              <a:gd name="connsiteX1" fmla="*/ 5683767 w 7924800"/>
              <a:gd name="connsiteY1" fmla="*/ 1193799 h 5334000"/>
              <a:gd name="connsiteX2" fmla="*/ 5683768 w 7924800"/>
              <a:gd name="connsiteY2" fmla="*/ 1577974 h 5334000"/>
              <a:gd name="connsiteX3" fmla="*/ 4416942 w 7924800"/>
              <a:gd name="connsiteY3" fmla="*/ 1577974 h 5334000"/>
              <a:gd name="connsiteX4" fmla="*/ 4406701 w 7924800"/>
              <a:gd name="connsiteY4" fmla="*/ 2576512 h 5334000"/>
              <a:gd name="connsiteX5" fmla="*/ 4416943 w 7924800"/>
              <a:gd name="connsiteY5" fmla="*/ 2960687 h 5334000"/>
              <a:gd name="connsiteX6" fmla="*/ 4416942 w 7924800"/>
              <a:gd name="connsiteY6" fmla="*/ 3959224 h 5334000"/>
              <a:gd name="connsiteX7" fmla="*/ 7391401 w 7924800"/>
              <a:gd name="connsiteY7" fmla="*/ 5029202 h 5334000"/>
              <a:gd name="connsiteX8" fmla="*/ 7391401 w 7924800"/>
              <a:gd name="connsiteY8" fmla="*/ 2895602 h 5334000"/>
              <a:gd name="connsiteX9" fmla="*/ 7391400 w 7924800"/>
              <a:gd name="connsiteY9" fmla="*/ 457200 h 5334000"/>
              <a:gd name="connsiteX10" fmla="*/ 7391400 w 7924800"/>
              <a:gd name="connsiteY10" fmla="*/ 152400 h 5334000"/>
              <a:gd name="connsiteX11" fmla="*/ 7696200 w 7924800"/>
              <a:gd name="connsiteY11" fmla="*/ 152400 h 5334000"/>
              <a:gd name="connsiteX12" fmla="*/ 7696200 w 7924800"/>
              <a:gd name="connsiteY12" fmla="*/ 457200 h 5334000"/>
              <a:gd name="connsiteX13" fmla="*/ 7696200 w 7924800"/>
              <a:gd name="connsiteY13" fmla="*/ 2590800 h 5334000"/>
              <a:gd name="connsiteX14" fmla="*/ 7924800 w 7924800"/>
              <a:gd name="connsiteY14" fmla="*/ 2590800 h 5334000"/>
              <a:gd name="connsiteX15" fmla="*/ 7924800 w 7924800"/>
              <a:gd name="connsiteY15" fmla="*/ 2895600 h 5334000"/>
              <a:gd name="connsiteX16" fmla="*/ 7696200 w 7924800"/>
              <a:gd name="connsiteY16" fmla="*/ 2895600 h 5334000"/>
              <a:gd name="connsiteX17" fmla="*/ 7696200 w 7924800"/>
              <a:gd name="connsiteY17" fmla="*/ 5029200 h 5334000"/>
              <a:gd name="connsiteX18" fmla="*/ 7696201 w 7924800"/>
              <a:gd name="connsiteY18" fmla="*/ 5334000 h 5334000"/>
              <a:gd name="connsiteX19" fmla="*/ 0 w 7924800"/>
              <a:gd name="connsiteY19" fmla="*/ 4343398 h 5334000"/>
              <a:gd name="connsiteX20" fmla="*/ 1 w 7924800"/>
              <a:gd name="connsiteY20" fmla="*/ 3959223 h 5334000"/>
              <a:gd name="connsiteX21" fmla="*/ 4224550 w 7924800"/>
              <a:gd name="connsiteY21" fmla="*/ 3959224 h 5334000"/>
              <a:gd name="connsiteX22" fmla="*/ 4175903 w 7924800"/>
              <a:gd name="connsiteY22" fmla="*/ 1577974 h 5334000"/>
              <a:gd name="connsiteX23" fmla="*/ 49353 w 7924800"/>
              <a:gd name="connsiteY23" fmla="*/ 1577974 h 5334000"/>
              <a:gd name="connsiteX24" fmla="*/ 49353 w 7924800"/>
              <a:gd name="connsiteY24" fmla="*/ 1193799 h 5334000"/>
              <a:gd name="connsiteX0" fmla="*/ 49353 w 7924800"/>
              <a:gd name="connsiteY0" fmla="*/ 1165859 h 5306060"/>
              <a:gd name="connsiteX1" fmla="*/ 5683767 w 7924800"/>
              <a:gd name="connsiteY1" fmla="*/ 1165859 h 5306060"/>
              <a:gd name="connsiteX2" fmla="*/ 5683768 w 7924800"/>
              <a:gd name="connsiteY2" fmla="*/ 1550034 h 5306060"/>
              <a:gd name="connsiteX3" fmla="*/ 4416942 w 7924800"/>
              <a:gd name="connsiteY3" fmla="*/ 1550034 h 5306060"/>
              <a:gd name="connsiteX4" fmla="*/ 4406701 w 7924800"/>
              <a:gd name="connsiteY4" fmla="*/ 2548572 h 5306060"/>
              <a:gd name="connsiteX5" fmla="*/ 4416943 w 7924800"/>
              <a:gd name="connsiteY5" fmla="*/ 2932747 h 5306060"/>
              <a:gd name="connsiteX6" fmla="*/ 4416942 w 7924800"/>
              <a:gd name="connsiteY6" fmla="*/ 3931284 h 5306060"/>
              <a:gd name="connsiteX7" fmla="*/ 7391401 w 7924800"/>
              <a:gd name="connsiteY7" fmla="*/ 5001262 h 5306060"/>
              <a:gd name="connsiteX8" fmla="*/ 7391401 w 7924800"/>
              <a:gd name="connsiteY8" fmla="*/ 2867662 h 5306060"/>
              <a:gd name="connsiteX9" fmla="*/ 7391400 w 7924800"/>
              <a:gd name="connsiteY9" fmla="*/ 429260 h 5306060"/>
              <a:gd name="connsiteX10" fmla="*/ 4800600 w 7924800"/>
              <a:gd name="connsiteY10" fmla="*/ 124460 h 5306060"/>
              <a:gd name="connsiteX11" fmla="*/ 7391400 w 7924800"/>
              <a:gd name="connsiteY11" fmla="*/ 124460 h 5306060"/>
              <a:gd name="connsiteX12" fmla="*/ 7696200 w 7924800"/>
              <a:gd name="connsiteY12" fmla="*/ 124460 h 5306060"/>
              <a:gd name="connsiteX13" fmla="*/ 7696200 w 7924800"/>
              <a:gd name="connsiteY13" fmla="*/ 429260 h 5306060"/>
              <a:gd name="connsiteX14" fmla="*/ 7696200 w 7924800"/>
              <a:gd name="connsiteY14" fmla="*/ 2562860 h 5306060"/>
              <a:gd name="connsiteX15" fmla="*/ 7924800 w 7924800"/>
              <a:gd name="connsiteY15" fmla="*/ 2562860 h 5306060"/>
              <a:gd name="connsiteX16" fmla="*/ 7924800 w 7924800"/>
              <a:gd name="connsiteY16" fmla="*/ 2867660 h 5306060"/>
              <a:gd name="connsiteX17" fmla="*/ 7696200 w 7924800"/>
              <a:gd name="connsiteY17" fmla="*/ 2867660 h 5306060"/>
              <a:gd name="connsiteX18" fmla="*/ 7696200 w 7924800"/>
              <a:gd name="connsiteY18" fmla="*/ 5001260 h 5306060"/>
              <a:gd name="connsiteX19" fmla="*/ 7696201 w 7924800"/>
              <a:gd name="connsiteY19" fmla="*/ 5306060 h 5306060"/>
              <a:gd name="connsiteX20" fmla="*/ 0 w 7924800"/>
              <a:gd name="connsiteY20" fmla="*/ 4315458 h 5306060"/>
              <a:gd name="connsiteX21" fmla="*/ 1 w 7924800"/>
              <a:gd name="connsiteY21" fmla="*/ 3931283 h 5306060"/>
              <a:gd name="connsiteX22" fmla="*/ 4224550 w 7924800"/>
              <a:gd name="connsiteY22" fmla="*/ 3931284 h 5306060"/>
              <a:gd name="connsiteX23" fmla="*/ 4175903 w 7924800"/>
              <a:gd name="connsiteY23" fmla="*/ 1550034 h 5306060"/>
              <a:gd name="connsiteX24" fmla="*/ 49353 w 7924800"/>
              <a:gd name="connsiteY24" fmla="*/ 1550034 h 5306060"/>
              <a:gd name="connsiteX25" fmla="*/ 49353 w 7924800"/>
              <a:gd name="connsiteY25" fmla="*/ 1165859 h 5306060"/>
              <a:gd name="connsiteX0" fmla="*/ 49353 w 7924800"/>
              <a:gd name="connsiteY0" fmla="*/ 1178559 h 5318760"/>
              <a:gd name="connsiteX1" fmla="*/ 5683767 w 7924800"/>
              <a:gd name="connsiteY1" fmla="*/ 1178559 h 5318760"/>
              <a:gd name="connsiteX2" fmla="*/ 5683768 w 7924800"/>
              <a:gd name="connsiteY2" fmla="*/ 1562734 h 5318760"/>
              <a:gd name="connsiteX3" fmla="*/ 4416942 w 7924800"/>
              <a:gd name="connsiteY3" fmla="*/ 1562734 h 5318760"/>
              <a:gd name="connsiteX4" fmla="*/ 4406701 w 7924800"/>
              <a:gd name="connsiteY4" fmla="*/ 2561272 h 5318760"/>
              <a:gd name="connsiteX5" fmla="*/ 4416943 w 7924800"/>
              <a:gd name="connsiteY5" fmla="*/ 2945447 h 5318760"/>
              <a:gd name="connsiteX6" fmla="*/ 4416942 w 7924800"/>
              <a:gd name="connsiteY6" fmla="*/ 3943984 h 5318760"/>
              <a:gd name="connsiteX7" fmla="*/ 7391401 w 7924800"/>
              <a:gd name="connsiteY7" fmla="*/ 5013962 h 5318760"/>
              <a:gd name="connsiteX8" fmla="*/ 7391401 w 7924800"/>
              <a:gd name="connsiteY8" fmla="*/ 2880362 h 5318760"/>
              <a:gd name="connsiteX9" fmla="*/ 7391400 w 7924800"/>
              <a:gd name="connsiteY9" fmla="*/ 441960 h 5318760"/>
              <a:gd name="connsiteX10" fmla="*/ 4800600 w 7924800"/>
              <a:gd name="connsiteY10" fmla="*/ 441960 h 5318760"/>
              <a:gd name="connsiteX11" fmla="*/ 4800600 w 7924800"/>
              <a:gd name="connsiteY11" fmla="*/ 137160 h 5318760"/>
              <a:gd name="connsiteX12" fmla="*/ 7391400 w 7924800"/>
              <a:gd name="connsiteY12" fmla="*/ 137160 h 5318760"/>
              <a:gd name="connsiteX13" fmla="*/ 7696200 w 7924800"/>
              <a:gd name="connsiteY13" fmla="*/ 137160 h 5318760"/>
              <a:gd name="connsiteX14" fmla="*/ 7696200 w 7924800"/>
              <a:gd name="connsiteY14" fmla="*/ 441960 h 5318760"/>
              <a:gd name="connsiteX15" fmla="*/ 7696200 w 7924800"/>
              <a:gd name="connsiteY15" fmla="*/ 2575560 h 5318760"/>
              <a:gd name="connsiteX16" fmla="*/ 7924800 w 7924800"/>
              <a:gd name="connsiteY16" fmla="*/ 2575560 h 5318760"/>
              <a:gd name="connsiteX17" fmla="*/ 7924800 w 7924800"/>
              <a:gd name="connsiteY17" fmla="*/ 2880360 h 5318760"/>
              <a:gd name="connsiteX18" fmla="*/ 7696200 w 7924800"/>
              <a:gd name="connsiteY18" fmla="*/ 2880360 h 5318760"/>
              <a:gd name="connsiteX19" fmla="*/ 7696200 w 7924800"/>
              <a:gd name="connsiteY19" fmla="*/ 5013960 h 5318760"/>
              <a:gd name="connsiteX20" fmla="*/ 7696201 w 7924800"/>
              <a:gd name="connsiteY20" fmla="*/ 5318760 h 5318760"/>
              <a:gd name="connsiteX21" fmla="*/ 0 w 7924800"/>
              <a:gd name="connsiteY21" fmla="*/ 4328158 h 5318760"/>
              <a:gd name="connsiteX22" fmla="*/ 1 w 7924800"/>
              <a:gd name="connsiteY22" fmla="*/ 3943983 h 5318760"/>
              <a:gd name="connsiteX23" fmla="*/ 4224550 w 7924800"/>
              <a:gd name="connsiteY23" fmla="*/ 3943984 h 5318760"/>
              <a:gd name="connsiteX24" fmla="*/ 4175903 w 7924800"/>
              <a:gd name="connsiteY24" fmla="*/ 1562734 h 5318760"/>
              <a:gd name="connsiteX25" fmla="*/ 49353 w 7924800"/>
              <a:gd name="connsiteY25" fmla="*/ 1562734 h 5318760"/>
              <a:gd name="connsiteX26" fmla="*/ 49353 w 7924800"/>
              <a:gd name="connsiteY26" fmla="*/ 1178559 h 5318760"/>
              <a:gd name="connsiteX0" fmla="*/ 49353 w 7924800"/>
              <a:gd name="connsiteY0" fmla="*/ 1178559 h 5318760"/>
              <a:gd name="connsiteX1" fmla="*/ 5683767 w 7924800"/>
              <a:gd name="connsiteY1" fmla="*/ 1178559 h 5318760"/>
              <a:gd name="connsiteX2" fmla="*/ 5683768 w 7924800"/>
              <a:gd name="connsiteY2" fmla="*/ 1562734 h 5318760"/>
              <a:gd name="connsiteX3" fmla="*/ 4416942 w 7924800"/>
              <a:gd name="connsiteY3" fmla="*/ 1562734 h 5318760"/>
              <a:gd name="connsiteX4" fmla="*/ 4406701 w 7924800"/>
              <a:gd name="connsiteY4" fmla="*/ 2561272 h 5318760"/>
              <a:gd name="connsiteX5" fmla="*/ 4416943 w 7924800"/>
              <a:gd name="connsiteY5" fmla="*/ 2945447 h 5318760"/>
              <a:gd name="connsiteX6" fmla="*/ 4416942 w 7924800"/>
              <a:gd name="connsiteY6" fmla="*/ 3943984 h 5318760"/>
              <a:gd name="connsiteX7" fmla="*/ 7391401 w 7924800"/>
              <a:gd name="connsiteY7" fmla="*/ 5013962 h 5318760"/>
              <a:gd name="connsiteX8" fmla="*/ 7391401 w 7924800"/>
              <a:gd name="connsiteY8" fmla="*/ 2880362 h 5318760"/>
              <a:gd name="connsiteX9" fmla="*/ 7391400 w 7924800"/>
              <a:gd name="connsiteY9" fmla="*/ 441960 h 5318760"/>
              <a:gd name="connsiteX10" fmla="*/ 4800600 w 7924800"/>
              <a:gd name="connsiteY10" fmla="*/ 441960 h 5318760"/>
              <a:gd name="connsiteX11" fmla="*/ 4800600 w 7924800"/>
              <a:gd name="connsiteY11" fmla="*/ 137160 h 5318760"/>
              <a:gd name="connsiteX12" fmla="*/ 7391400 w 7924800"/>
              <a:gd name="connsiteY12" fmla="*/ 137160 h 5318760"/>
              <a:gd name="connsiteX13" fmla="*/ 7696200 w 7924800"/>
              <a:gd name="connsiteY13" fmla="*/ 137160 h 5318760"/>
              <a:gd name="connsiteX14" fmla="*/ 7696200 w 7924800"/>
              <a:gd name="connsiteY14" fmla="*/ 441960 h 5318760"/>
              <a:gd name="connsiteX15" fmla="*/ 7696200 w 7924800"/>
              <a:gd name="connsiteY15" fmla="*/ 2575560 h 5318760"/>
              <a:gd name="connsiteX16" fmla="*/ 7924800 w 7924800"/>
              <a:gd name="connsiteY16" fmla="*/ 2575560 h 5318760"/>
              <a:gd name="connsiteX17" fmla="*/ 7924800 w 7924800"/>
              <a:gd name="connsiteY17" fmla="*/ 2880360 h 5318760"/>
              <a:gd name="connsiteX18" fmla="*/ 7696200 w 7924800"/>
              <a:gd name="connsiteY18" fmla="*/ 2880360 h 5318760"/>
              <a:gd name="connsiteX19" fmla="*/ 7696200 w 7924800"/>
              <a:gd name="connsiteY19" fmla="*/ 5013960 h 5318760"/>
              <a:gd name="connsiteX20" fmla="*/ 7696201 w 7924800"/>
              <a:gd name="connsiteY20" fmla="*/ 5318760 h 5318760"/>
              <a:gd name="connsiteX21" fmla="*/ 0 w 7924800"/>
              <a:gd name="connsiteY21" fmla="*/ 4328158 h 5318760"/>
              <a:gd name="connsiteX22" fmla="*/ 1 w 7924800"/>
              <a:gd name="connsiteY22" fmla="*/ 3943983 h 5318760"/>
              <a:gd name="connsiteX23" fmla="*/ 4224550 w 7924800"/>
              <a:gd name="connsiteY23" fmla="*/ 3943984 h 5318760"/>
              <a:gd name="connsiteX24" fmla="*/ 4175903 w 7924800"/>
              <a:gd name="connsiteY24" fmla="*/ 1562734 h 5318760"/>
              <a:gd name="connsiteX25" fmla="*/ 49353 w 7924800"/>
              <a:gd name="connsiteY25" fmla="*/ 1562734 h 5318760"/>
              <a:gd name="connsiteX26" fmla="*/ 49353 w 7924800"/>
              <a:gd name="connsiteY26" fmla="*/ 1178559 h 5318760"/>
              <a:gd name="connsiteX0" fmla="*/ 49353 w 7924800"/>
              <a:gd name="connsiteY0" fmla="*/ 1092199 h 5232400"/>
              <a:gd name="connsiteX1" fmla="*/ 5683767 w 7924800"/>
              <a:gd name="connsiteY1" fmla="*/ 1092199 h 5232400"/>
              <a:gd name="connsiteX2" fmla="*/ 5683768 w 7924800"/>
              <a:gd name="connsiteY2" fmla="*/ 1476374 h 5232400"/>
              <a:gd name="connsiteX3" fmla="*/ 4416942 w 7924800"/>
              <a:gd name="connsiteY3" fmla="*/ 1476374 h 5232400"/>
              <a:gd name="connsiteX4" fmla="*/ 4406701 w 7924800"/>
              <a:gd name="connsiteY4" fmla="*/ 2474912 h 5232400"/>
              <a:gd name="connsiteX5" fmla="*/ 4416943 w 7924800"/>
              <a:gd name="connsiteY5" fmla="*/ 2859087 h 5232400"/>
              <a:gd name="connsiteX6" fmla="*/ 4416942 w 7924800"/>
              <a:gd name="connsiteY6" fmla="*/ 3857624 h 5232400"/>
              <a:gd name="connsiteX7" fmla="*/ 7391401 w 7924800"/>
              <a:gd name="connsiteY7" fmla="*/ 4927602 h 5232400"/>
              <a:gd name="connsiteX8" fmla="*/ 7391401 w 7924800"/>
              <a:gd name="connsiteY8" fmla="*/ 2794002 h 5232400"/>
              <a:gd name="connsiteX9" fmla="*/ 7391400 w 7924800"/>
              <a:gd name="connsiteY9" fmla="*/ 355600 h 5232400"/>
              <a:gd name="connsiteX10" fmla="*/ 4800600 w 7924800"/>
              <a:gd name="connsiteY10" fmla="*/ 355600 h 5232400"/>
              <a:gd name="connsiteX11" fmla="*/ 4800600 w 7924800"/>
              <a:gd name="connsiteY11" fmla="*/ 50800 h 5232400"/>
              <a:gd name="connsiteX12" fmla="*/ 7391400 w 7924800"/>
              <a:gd name="connsiteY12" fmla="*/ 50800 h 5232400"/>
              <a:gd name="connsiteX13" fmla="*/ 7696200 w 7924800"/>
              <a:gd name="connsiteY13" fmla="*/ 50800 h 5232400"/>
              <a:gd name="connsiteX14" fmla="*/ 7696200 w 7924800"/>
              <a:gd name="connsiteY14" fmla="*/ 355600 h 5232400"/>
              <a:gd name="connsiteX15" fmla="*/ 7696200 w 7924800"/>
              <a:gd name="connsiteY15" fmla="*/ 2489200 h 5232400"/>
              <a:gd name="connsiteX16" fmla="*/ 7924800 w 7924800"/>
              <a:gd name="connsiteY16" fmla="*/ 2489200 h 5232400"/>
              <a:gd name="connsiteX17" fmla="*/ 7924800 w 7924800"/>
              <a:gd name="connsiteY17" fmla="*/ 2794000 h 5232400"/>
              <a:gd name="connsiteX18" fmla="*/ 7696200 w 7924800"/>
              <a:gd name="connsiteY18" fmla="*/ 2794000 h 5232400"/>
              <a:gd name="connsiteX19" fmla="*/ 7696200 w 7924800"/>
              <a:gd name="connsiteY19" fmla="*/ 4927600 h 5232400"/>
              <a:gd name="connsiteX20" fmla="*/ 7696201 w 7924800"/>
              <a:gd name="connsiteY20" fmla="*/ 5232400 h 5232400"/>
              <a:gd name="connsiteX21" fmla="*/ 0 w 7924800"/>
              <a:gd name="connsiteY21" fmla="*/ 4241798 h 5232400"/>
              <a:gd name="connsiteX22" fmla="*/ 1 w 7924800"/>
              <a:gd name="connsiteY22" fmla="*/ 3857623 h 5232400"/>
              <a:gd name="connsiteX23" fmla="*/ 4224550 w 7924800"/>
              <a:gd name="connsiteY23" fmla="*/ 3857624 h 5232400"/>
              <a:gd name="connsiteX24" fmla="*/ 4175903 w 7924800"/>
              <a:gd name="connsiteY24" fmla="*/ 1476374 h 5232400"/>
              <a:gd name="connsiteX25" fmla="*/ 49353 w 7924800"/>
              <a:gd name="connsiteY25" fmla="*/ 1476374 h 5232400"/>
              <a:gd name="connsiteX26" fmla="*/ 49353 w 7924800"/>
              <a:gd name="connsiteY26" fmla="*/ 1092199 h 5232400"/>
              <a:gd name="connsiteX0" fmla="*/ 49353 w 7924800"/>
              <a:gd name="connsiteY0" fmla="*/ 1054099 h 5194300"/>
              <a:gd name="connsiteX1" fmla="*/ 5683767 w 7924800"/>
              <a:gd name="connsiteY1" fmla="*/ 1054099 h 5194300"/>
              <a:gd name="connsiteX2" fmla="*/ 5683768 w 7924800"/>
              <a:gd name="connsiteY2" fmla="*/ 1438274 h 5194300"/>
              <a:gd name="connsiteX3" fmla="*/ 4416942 w 7924800"/>
              <a:gd name="connsiteY3" fmla="*/ 1438274 h 5194300"/>
              <a:gd name="connsiteX4" fmla="*/ 4406701 w 7924800"/>
              <a:gd name="connsiteY4" fmla="*/ 2436812 h 5194300"/>
              <a:gd name="connsiteX5" fmla="*/ 4416943 w 7924800"/>
              <a:gd name="connsiteY5" fmla="*/ 2820987 h 5194300"/>
              <a:gd name="connsiteX6" fmla="*/ 4416942 w 7924800"/>
              <a:gd name="connsiteY6" fmla="*/ 3819524 h 5194300"/>
              <a:gd name="connsiteX7" fmla="*/ 7391401 w 7924800"/>
              <a:gd name="connsiteY7" fmla="*/ 4889502 h 5194300"/>
              <a:gd name="connsiteX8" fmla="*/ 7391401 w 7924800"/>
              <a:gd name="connsiteY8" fmla="*/ 2755902 h 5194300"/>
              <a:gd name="connsiteX9" fmla="*/ 7391400 w 7924800"/>
              <a:gd name="connsiteY9" fmla="*/ 317500 h 5194300"/>
              <a:gd name="connsiteX10" fmla="*/ 4800600 w 7924800"/>
              <a:gd name="connsiteY10" fmla="*/ 317500 h 5194300"/>
              <a:gd name="connsiteX11" fmla="*/ 4800600 w 7924800"/>
              <a:gd name="connsiteY11" fmla="*/ 12700 h 5194300"/>
              <a:gd name="connsiteX12" fmla="*/ 7391400 w 7924800"/>
              <a:gd name="connsiteY12" fmla="*/ 12700 h 5194300"/>
              <a:gd name="connsiteX13" fmla="*/ 7696200 w 7924800"/>
              <a:gd name="connsiteY13" fmla="*/ 12700 h 5194300"/>
              <a:gd name="connsiteX14" fmla="*/ 7696200 w 7924800"/>
              <a:gd name="connsiteY14" fmla="*/ 317500 h 5194300"/>
              <a:gd name="connsiteX15" fmla="*/ 7696200 w 7924800"/>
              <a:gd name="connsiteY15" fmla="*/ 2451100 h 5194300"/>
              <a:gd name="connsiteX16" fmla="*/ 7924800 w 7924800"/>
              <a:gd name="connsiteY16" fmla="*/ 2451100 h 5194300"/>
              <a:gd name="connsiteX17" fmla="*/ 7924800 w 7924800"/>
              <a:gd name="connsiteY17" fmla="*/ 2755900 h 5194300"/>
              <a:gd name="connsiteX18" fmla="*/ 7696200 w 7924800"/>
              <a:gd name="connsiteY18" fmla="*/ 2755900 h 5194300"/>
              <a:gd name="connsiteX19" fmla="*/ 7696200 w 7924800"/>
              <a:gd name="connsiteY19" fmla="*/ 4889500 h 5194300"/>
              <a:gd name="connsiteX20" fmla="*/ 7696201 w 7924800"/>
              <a:gd name="connsiteY20" fmla="*/ 5194300 h 5194300"/>
              <a:gd name="connsiteX21" fmla="*/ 0 w 7924800"/>
              <a:gd name="connsiteY21" fmla="*/ 4203698 h 5194300"/>
              <a:gd name="connsiteX22" fmla="*/ 1 w 7924800"/>
              <a:gd name="connsiteY22" fmla="*/ 3819523 h 5194300"/>
              <a:gd name="connsiteX23" fmla="*/ 4224550 w 7924800"/>
              <a:gd name="connsiteY23" fmla="*/ 3819524 h 5194300"/>
              <a:gd name="connsiteX24" fmla="*/ 4175903 w 7924800"/>
              <a:gd name="connsiteY24" fmla="*/ 1438274 h 5194300"/>
              <a:gd name="connsiteX25" fmla="*/ 49353 w 7924800"/>
              <a:gd name="connsiteY25" fmla="*/ 1438274 h 5194300"/>
              <a:gd name="connsiteX26" fmla="*/ 49353 w 7924800"/>
              <a:gd name="connsiteY26" fmla="*/ 1054099 h 5194300"/>
              <a:gd name="connsiteX0" fmla="*/ 49353 w 7924800"/>
              <a:gd name="connsiteY0" fmla="*/ 1054099 h 5194300"/>
              <a:gd name="connsiteX1" fmla="*/ 5683767 w 7924800"/>
              <a:gd name="connsiteY1" fmla="*/ 1054099 h 5194300"/>
              <a:gd name="connsiteX2" fmla="*/ 5683768 w 7924800"/>
              <a:gd name="connsiteY2" fmla="*/ 1438274 h 5194300"/>
              <a:gd name="connsiteX3" fmla="*/ 4416942 w 7924800"/>
              <a:gd name="connsiteY3" fmla="*/ 1438274 h 5194300"/>
              <a:gd name="connsiteX4" fmla="*/ 4406701 w 7924800"/>
              <a:gd name="connsiteY4" fmla="*/ 2436812 h 5194300"/>
              <a:gd name="connsiteX5" fmla="*/ 4416943 w 7924800"/>
              <a:gd name="connsiteY5" fmla="*/ 2820987 h 5194300"/>
              <a:gd name="connsiteX6" fmla="*/ 4416942 w 7924800"/>
              <a:gd name="connsiteY6" fmla="*/ 3819524 h 5194300"/>
              <a:gd name="connsiteX7" fmla="*/ 7391401 w 7924800"/>
              <a:gd name="connsiteY7" fmla="*/ 4889502 h 5194300"/>
              <a:gd name="connsiteX8" fmla="*/ 7391401 w 7924800"/>
              <a:gd name="connsiteY8" fmla="*/ 2755902 h 5194300"/>
              <a:gd name="connsiteX9" fmla="*/ 7391400 w 7924800"/>
              <a:gd name="connsiteY9" fmla="*/ 317500 h 5194300"/>
              <a:gd name="connsiteX10" fmla="*/ 4800600 w 7924800"/>
              <a:gd name="connsiteY10" fmla="*/ 317500 h 5194300"/>
              <a:gd name="connsiteX11" fmla="*/ 4800600 w 7924800"/>
              <a:gd name="connsiteY11" fmla="*/ 12700 h 5194300"/>
              <a:gd name="connsiteX12" fmla="*/ 7391400 w 7924800"/>
              <a:gd name="connsiteY12" fmla="*/ 12700 h 5194300"/>
              <a:gd name="connsiteX13" fmla="*/ 7696200 w 7924800"/>
              <a:gd name="connsiteY13" fmla="*/ 12700 h 5194300"/>
              <a:gd name="connsiteX14" fmla="*/ 7696200 w 7924800"/>
              <a:gd name="connsiteY14" fmla="*/ 317500 h 5194300"/>
              <a:gd name="connsiteX15" fmla="*/ 7696200 w 7924800"/>
              <a:gd name="connsiteY15" fmla="*/ 2451100 h 5194300"/>
              <a:gd name="connsiteX16" fmla="*/ 7924800 w 7924800"/>
              <a:gd name="connsiteY16" fmla="*/ 2451100 h 5194300"/>
              <a:gd name="connsiteX17" fmla="*/ 7924800 w 7924800"/>
              <a:gd name="connsiteY17" fmla="*/ 2755900 h 5194300"/>
              <a:gd name="connsiteX18" fmla="*/ 7696200 w 7924800"/>
              <a:gd name="connsiteY18" fmla="*/ 2755900 h 5194300"/>
              <a:gd name="connsiteX19" fmla="*/ 7696200 w 7924800"/>
              <a:gd name="connsiteY19" fmla="*/ 4889500 h 5194300"/>
              <a:gd name="connsiteX20" fmla="*/ 7696201 w 7924800"/>
              <a:gd name="connsiteY20" fmla="*/ 5194300 h 5194300"/>
              <a:gd name="connsiteX21" fmla="*/ 0 w 7924800"/>
              <a:gd name="connsiteY21" fmla="*/ 4203698 h 5194300"/>
              <a:gd name="connsiteX22" fmla="*/ 1 w 7924800"/>
              <a:gd name="connsiteY22" fmla="*/ 3819523 h 5194300"/>
              <a:gd name="connsiteX23" fmla="*/ 4224550 w 7924800"/>
              <a:gd name="connsiteY23" fmla="*/ 3819524 h 5194300"/>
              <a:gd name="connsiteX24" fmla="*/ 4175903 w 7924800"/>
              <a:gd name="connsiteY24" fmla="*/ 1438274 h 5194300"/>
              <a:gd name="connsiteX25" fmla="*/ 49353 w 7924800"/>
              <a:gd name="connsiteY25" fmla="*/ 1438274 h 5194300"/>
              <a:gd name="connsiteX26" fmla="*/ 49353 w 7924800"/>
              <a:gd name="connsiteY26" fmla="*/ 1054099 h 5194300"/>
              <a:gd name="connsiteX0" fmla="*/ 49353 w 7924800"/>
              <a:gd name="connsiteY0" fmla="*/ 1054099 h 5194300"/>
              <a:gd name="connsiteX1" fmla="*/ 5683767 w 7924800"/>
              <a:gd name="connsiteY1" fmla="*/ 1054099 h 5194300"/>
              <a:gd name="connsiteX2" fmla="*/ 5683768 w 7924800"/>
              <a:gd name="connsiteY2" fmla="*/ 1438274 h 5194300"/>
              <a:gd name="connsiteX3" fmla="*/ 4416942 w 7924800"/>
              <a:gd name="connsiteY3" fmla="*/ 1438274 h 5194300"/>
              <a:gd name="connsiteX4" fmla="*/ 4406701 w 7924800"/>
              <a:gd name="connsiteY4" fmla="*/ 2436812 h 5194300"/>
              <a:gd name="connsiteX5" fmla="*/ 4416943 w 7924800"/>
              <a:gd name="connsiteY5" fmla="*/ 2820987 h 5194300"/>
              <a:gd name="connsiteX6" fmla="*/ 4416942 w 7924800"/>
              <a:gd name="connsiteY6" fmla="*/ 3819524 h 5194300"/>
              <a:gd name="connsiteX7" fmla="*/ 7391401 w 7924800"/>
              <a:gd name="connsiteY7" fmla="*/ 4889502 h 5194300"/>
              <a:gd name="connsiteX8" fmla="*/ 7391401 w 7924800"/>
              <a:gd name="connsiteY8" fmla="*/ 2755902 h 5194300"/>
              <a:gd name="connsiteX9" fmla="*/ 7391400 w 7924800"/>
              <a:gd name="connsiteY9" fmla="*/ 317500 h 5194300"/>
              <a:gd name="connsiteX10" fmla="*/ 4800600 w 7924800"/>
              <a:gd name="connsiteY10" fmla="*/ 317500 h 5194300"/>
              <a:gd name="connsiteX11" fmla="*/ 4800600 w 7924800"/>
              <a:gd name="connsiteY11" fmla="*/ 12700 h 5194300"/>
              <a:gd name="connsiteX12" fmla="*/ 7391400 w 7924800"/>
              <a:gd name="connsiteY12" fmla="*/ 12700 h 5194300"/>
              <a:gd name="connsiteX13" fmla="*/ 7696200 w 7924800"/>
              <a:gd name="connsiteY13" fmla="*/ 12700 h 5194300"/>
              <a:gd name="connsiteX14" fmla="*/ 7696200 w 7924800"/>
              <a:gd name="connsiteY14" fmla="*/ 317500 h 5194300"/>
              <a:gd name="connsiteX15" fmla="*/ 7696200 w 7924800"/>
              <a:gd name="connsiteY15" fmla="*/ 2451100 h 5194300"/>
              <a:gd name="connsiteX16" fmla="*/ 7924800 w 7924800"/>
              <a:gd name="connsiteY16" fmla="*/ 2451100 h 5194300"/>
              <a:gd name="connsiteX17" fmla="*/ 7924800 w 7924800"/>
              <a:gd name="connsiteY17" fmla="*/ 2755900 h 5194300"/>
              <a:gd name="connsiteX18" fmla="*/ 7696200 w 7924800"/>
              <a:gd name="connsiteY18" fmla="*/ 2755900 h 5194300"/>
              <a:gd name="connsiteX19" fmla="*/ 7696200 w 7924800"/>
              <a:gd name="connsiteY19" fmla="*/ 4889500 h 5194300"/>
              <a:gd name="connsiteX20" fmla="*/ 7696201 w 7924800"/>
              <a:gd name="connsiteY20" fmla="*/ 5194300 h 5194300"/>
              <a:gd name="connsiteX21" fmla="*/ 0 w 7924800"/>
              <a:gd name="connsiteY21" fmla="*/ 4203698 h 5194300"/>
              <a:gd name="connsiteX22" fmla="*/ 1 w 7924800"/>
              <a:gd name="connsiteY22" fmla="*/ 3819523 h 5194300"/>
              <a:gd name="connsiteX23" fmla="*/ 4224550 w 7924800"/>
              <a:gd name="connsiteY23" fmla="*/ 3819524 h 5194300"/>
              <a:gd name="connsiteX24" fmla="*/ 4175903 w 7924800"/>
              <a:gd name="connsiteY24" fmla="*/ 1438274 h 5194300"/>
              <a:gd name="connsiteX25" fmla="*/ 49353 w 7924800"/>
              <a:gd name="connsiteY25" fmla="*/ 1438274 h 5194300"/>
              <a:gd name="connsiteX26" fmla="*/ 49353 w 7924800"/>
              <a:gd name="connsiteY26" fmla="*/ 1054099 h 5194300"/>
              <a:gd name="connsiteX0" fmla="*/ 49353 w 7924800"/>
              <a:gd name="connsiteY0" fmla="*/ 1054099 h 5194300"/>
              <a:gd name="connsiteX1" fmla="*/ 5683767 w 7924800"/>
              <a:gd name="connsiteY1" fmla="*/ 1054099 h 5194300"/>
              <a:gd name="connsiteX2" fmla="*/ 5683768 w 7924800"/>
              <a:gd name="connsiteY2" fmla="*/ 1438274 h 5194300"/>
              <a:gd name="connsiteX3" fmla="*/ 4416942 w 7924800"/>
              <a:gd name="connsiteY3" fmla="*/ 1438274 h 5194300"/>
              <a:gd name="connsiteX4" fmla="*/ 4406701 w 7924800"/>
              <a:gd name="connsiteY4" fmla="*/ 2436812 h 5194300"/>
              <a:gd name="connsiteX5" fmla="*/ 4416943 w 7924800"/>
              <a:gd name="connsiteY5" fmla="*/ 2820987 h 5194300"/>
              <a:gd name="connsiteX6" fmla="*/ 4416942 w 7924800"/>
              <a:gd name="connsiteY6" fmla="*/ 3819524 h 5194300"/>
              <a:gd name="connsiteX7" fmla="*/ 7391401 w 7924800"/>
              <a:gd name="connsiteY7" fmla="*/ 4889502 h 5194300"/>
              <a:gd name="connsiteX8" fmla="*/ 7391401 w 7924800"/>
              <a:gd name="connsiteY8" fmla="*/ 2755902 h 5194300"/>
              <a:gd name="connsiteX9" fmla="*/ 7391400 w 7924800"/>
              <a:gd name="connsiteY9" fmla="*/ 317500 h 5194300"/>
              <a:gd name="connsiteX10" fmla="*/ 4800600 w 7924800"/>
              <a:gd name="connsiteY10" fmla="*/ 317500 h 5194300"/>
              <a:gd name="connsiteX11" fmla="*/ 4800600 w 7924800"/>
              <a:gd name="connsiteY11" fmla="*/ 12700 h 5194300"/>
              <a:gd name="connsiteX12" fmla="*/ 7391400 w 7924800"/>
              <a:gd name="connsiteY12" fmla="*/ 12700 h 5194300"/>
              <a:gd name="connsiteX13" fmla="*/ 7696200 w 7924800"/>
              <a:gd name="connsiteY13" fmla="*/ 12700 h 5194300"/>
              <a:gd name="connsiteX14" fmla="*/ 7696200 w 7924800"/>
              <a:gd name="connsiteY14" fmla="*/ 317500 h 5194300"/>
              <a:gd name="connsiteX15" fmla="*/ 7696200 w 7924800"/>
              <a:gd name="connsiteY15" fmla="*/ 2451100 h 5194300"/>
              <a:gd name="connsiteX16" fmla="*/ 7924800 w 7924800"/>
              <a:gd name="connsiteY16" fmla="*/ 2451100 h 5194300"/>
              <a:gd name="connsiteX17" fmla="*/ 7924800 w 7924800"/>
              <a:gd name="connsiteY17" fmla="*/ 2755900 h 5194300"/>
              <a:gd name="connsiteX18" fmla="*/ 7696200 w 7924800"/>
              <a:gd name="connsiteY18" fmla="*/ 2755900 h 5194300"/>
              <a:gd name="connsiteX19" fmla="*/ 7696200 w 7924800"/>
              <a:gd name="connsiteY19" fmla="*/ 4889500 h 5194300"/>
              <a:gd name="connsiteX20" fmla="*/ 7696201 w 7924800"/>
              <a:gd name="connsiteY20" fmla="*/ 5194300 h 5194300"/>
              <a:gd name="connsiteX21" fmla="*/ 0 w 7924800"/>
              <a:gd name="connsiteY21" fmla="*/ 4203698 h 5194300"/>
              <a:gd name="connsiteX22" fmla="*/ 1 w 7924800"/>
              <a:gd name="connsiteY22" fmla="*/ 3819523 h 5194300"/>
              <a:gd name="connsiteX23" fmla="*/ 4224550 w 7924800"/>
              <a:gd name="connsiteY23" fmla="*/ 3819524 h 5194300"/>
              <a:gd name="connsiteX24" fmla="*/ 4175903 w 7924800"/>
              <a:gd name="connsiteY24" fmla="*/ 1438274 h 5194300"/>
              <a:gd name="connsiteX25" fmla="*/ 49353 w 7924800"/>
              <a:gd name="connsiteY25" fmla="*/ 1438274 h 5194300"/>
              <a:gd name="connsiteX26" fmla="*/ 49353 w 7924800"/>
              <a:gd name="connsiteY26" fmla="*/ 1054099 h 5194300"/>
              <a:gd name="connsiteX0" fmla="*/ 49353 w 7924800"/>
              <a:gd name="connsiteY0" fmla="*/ 1054099 h 5194300"/>
              <a:gd name="connsiteX1" fmla="*/ 5683767 w 7924800"/>
              <a:gd name="connsiteY1" fmla="*/ 1054099 h 5194300"/>
              <a:gd name="connsiteX2" fmla="*/ 5683768 w 7924800"/>
              <a:gd name="connsiteY2" fmla="*/ 1438274 h 5194300"/>
              <a:gd name="connsiteX3" fmla="*/ 4416942 w 7924800"/>
              <a:gd name="connsiteY3" fmla="*/ 1438274 h 5194300"/>
              <a:gd name="connsiteX4" fmla="*/ 4406701 w 7924800"/>
              <a:gd name="connsiteY4" fmla="*/ 2436812 h 5194300"/>
              <a:gd name="connsiteX5" fmla="*/ 4416943 w 7924800"/>
              <a:gd name="connsiteY5" fmla="*/ 2820987 h 5194300"/>
              <a:gd name="connsiteX6" fmla="*/ 4416942 w 7924800"/>
              <a:gd name="connsiteY6" fmla="*/ 3819524 h 5194300"/>
              <a:gd name="connsiteX7" fmla="*/ 7391401 w 7924800"/>
              <a:gd name="connsiteY7" fmla="*/ 4889502 h 5194300"/>
              <a:gd name="connsiteX8" fmla="*/ 7391401 w 7924800"/>
              <a:gd name="connsiteY8" fmla="*/ 2755902 h 5194300"/>
              <a:gd name="connsiteX9" fmla="*/ 7391400 w 7924800"/>
              <a:gd name="connsiteY9" fmla="*/ 317500 h 5194300"/>
              <a:gd name="connsiteX10" fmla="*/ 4800600 w 7924800"/>
              <a:gd name="connsiteY10" fmla="*/ 317500 h 5194300"/>
              <a:gd name="connsiteX11" fmla="*/ 4800600 w 7924800"/>
              <a:gd name="connsiteY11" fmla="*/ 12700 h 5194300"/>
              <a:gd name="connsiteX12" fmla="*/ 7391400 w 7924800"/>
              <a:gd name="connsiteY12" fmla="*/ 12700 h 5194300"/>
              <a:gd name="connsiteX13" fmla="*/ 7696200 w 7924800"/>
              <a:gd name="connsiteY13" fmla="*/ 12700 h 5194300"/>
              <a:gd name="connsiteX14" fmla="*/ 7696200 w 7924800"/>
              <a:gd name="connsiteY14" fmla="*/ 317500 h 5194300"/>
              <a:gd name="connsiteX15" fmla="*/ 7696200 w 7924800"/>
              <a:gd name="connsiteY15" fmla="*/ 2451100 h 5194300"/>
              <a:gd name="connsiteX16" fmla="*/ 7924800 w 7924800"/>
              <a:gd name="connsiteY16" fmla="*/ 2451100 h 5194300"/>
              <a:gd name="connsiteX17" fmla="*/ 7924800 w 7924800"/>
              <a:gd name="connsiteY17" fmla="*/ 2755900 h 5194300"/>
              <a:gd name="connsiteX18" fmla="*/ 7696200 w 7924800"/>
              <a:gd name="connsiteY18" fmla="*/ 2755900 h 5194300"/>
              <a:gd name="connsiteX19" fmla="*/ 7696200 w 7924800"/>
              <a:gd name="connsiteY19" fmla="*/ 4889500 h 5194300"/>
              <a:gd name="connsiteX20" fmla="*/ 7696201 w 7924800"/>
              <a:gd name="connsiteY20" fmla="*/ 5194300 h 5194300"/>
              <a:gd name="connsiteX21" fmla="*/ 0 w 7924800"/>
              <a:gd name="connsiteY21" fmla="*/ 4203698 h 5194300"/>
              <a:gd name="connsiteX22" fmla="*/ 1 w 7924800"/>
              <a:gd name="connsiteY22" fmla="*/ 3819523 h 5194300"/>
              <a:gd name="connsiteX23" fmla="*/ 4224550 w 7924800"/>
              <a:gd name="connsiteY23" fmla="*/ 3819524 h 5194300"/>
              <a:gd name="connsiteX24" fmla="*/ 4175903 w 7924800"/>
              <a:gd name="connsiteY24" fmla="*/ 1438274 h 5194300"/>
              <a:gd name="connsiteX25" fmla="*/ 49353 w 7924800"/>
              <a:gd name="connsiteY25" fmla="*/ 1438274 h 5194300"/>
              <a:gd name="connsiteX26" fmla="*/ 49353 w 7924800"/>
              <a:gd name="connsiteY26" fmla="*/ 1054099 h 5194300"/>
              <a:gd name="connsiteX0" fmla="*/ 49353 w 7924800"/>
              <a:gd name="connsiteY0" fmla="*/ 1054099 h 5194300"/>
              <a:gd name="connsiteX1" fmla="*/ 5683767 w 7924800"/>
              <a:gd name="connsiteY1" fmla="*/ 1054099 h 5194300"/>
              <a:gd name="connsiteX2" fmla="*/ 5683768 w 7924800"/>
              <a:gd name="connsiteY2" fmla="*/ 1438274 h 5194300"/>
              <a:gd name="connsiteX3" fmla="*/ 4416942 w 7924800"/>
              <a:gd name="connsiteY3" fmla="*/ 1438274 h 5194300"/>
              <a:gd name="connsiteX4" fmla="*/ 4406701 w 7924800"/>
              <a:gd name="connsiteY4" fmla="*/ 2436812 h 5194300"/>
              <a:gd name="connsiteX5" fmla="*/ 4416943 w 7924800"/>
              <a:gd name="connsiteY5" fmla="*/ 2820987 h 5194300"/>
              <a:gd name="connsiteX6" fmla="*/ 4416942 w 7924800"/>
              <a:gd name="connsiteY6" fmla="*/ 3819524 h 5194300"/>
              <a:gd name="connsiteX7" fmla="*/ 7391401 w 7924800"/>
              <a:gd name="connsiteY7" fmla="*/ 4889502 h 5194300"/>
              <a:gd name="connsiteX8" fmla="*/ 7391401 w 7924800"/>
              <a:gd name="connsiteY8" fmla="*/ 2755902 h 5194300"/>
              <a:gd name="connsiteX9" fmla="*/ 7391400 w 7924800"/>
              <a:gd name="connsiteY9" fmla="*/ 317500 h 5194300"/>
              <a:gd name="connsiteX10" fmla="*/ 4800600 w 7924800"/>
              <a:gd name="connsiteY10" fmla="*/ 317500 h 5194300"/>
              <a:gd name="connsiteX11" fmla="*/ 4800600 w 7924800"/>
              <a:gd name="connsiteY11" fmla="*/ 12700 h 5194300"/>
              <a:gd name="connsiteX12" fmla="*/ 7391400 w 7924800"/>
              <a:gd name="connsiteY12" fmla="*/ 12700 h 5194300"/>
              <a:gd name="connsiteX13" fmla="*/ 7696200 w 7924800"/>
              <a:gd name="connsiteY13" fmla="*/ 12700 h 5194300"/>
              <a:gd name="connsiteX14" fmla="*/ 7696200 w 7924800"/>
              <a:gd name="connsiteY14" fmla="*/ 317500 h 5194300"/>
              <a:gd name="connsiteX15" fmla="*/ 7696200 w 7924800"/>
              <a:gd name="connsiteY15" fmla="*/ 2451100 h 5194300"/>
              <a:gd name="connsiteX16" fmla="*/ 7924800 w 7924800"/>
              <a:gd name="connsiteY16" fmla="*/ 2451100 h 5194300"/>
              <a:gd name="connsiteX17" fmla="*/ 7924800 w 7924800"/>
              <a:gd name="connsiteY17" fmla="*/ 2755900 h 5194300"/>
              <a:gd name="connsiteX18" fmla="*/ 7696200 w 7924800"/>
              <a:gd name="connsiteY18" fmla="*/ 2755900 h 5194300"/>
              <a:gd name="connsiteX19" fmla="*/ 7696200 w 7924800"/>
              <a:gd name="connsiteY19" fmla="*/ 4889500 h 5194300"/>
              <a:gd name="connsiteX20" fmla="*/ 7696201 w 7924800"/>
              <a:gd name="connsiteY20" fmla="*/ 5194300 h 5194300"/>
              <a:gd name="connsiteX21" fmla="*/ 4267200 w 7924800"/>
              <a:gd name="connsiteY21" fmla="*/ 5194300 h 5194300"/>
              <a:gd name="connsiteX22" fmla="*/ 0 w 7924800"/>
              <a:gd name="connsiteY22" fmla="*/ 4203698 h 5194300"/>
              <a:gd name="connsiteX23" fmla="*/ 1 w 7924800"/>
              <a:gd name="connsiteY23" fmla="*/ 3819523 h 5194300"/>
              <a:gd name="connsiteX24" fmla="*/ 4224550 w 7924800"/>
              <a:gd name="connsiteY24" fmla="*/ 3819524 h 5194300"/>
              <a:gd name="connsiteX25" fmla="*/ 4175903 w 7924800"/>
              <a:gd name="connsiteY25" fmla="*/ 1438274 h 5194300"/>
              <a:gd name="connsiteX26" fmla="*/ 49353 w 7924800"/>
              <a:gd name="connsiteY26" fmla="*/ 1438274 h 5194300"/>
              <a:gd name="connsiteX27" fmla="*/ 49353 w 7924800"/>
              <a:gd name="connsiteY27" fmla="*/ 1054099 h 5194300"/>
              <a:gd name="connsiteX0" fmla="*/ 49353 w 7924800"/>
              <a:gd name="connsiteY0" fmla="*/ 1054099 h 5194300"/>
              <a:gd name="connsiteX1" fmla="*/ 5683767 w 7924800"/>
              <a:gd name="connsiteY1" fmla="*/ 1054099 h 5194300"/>
              <a:gd name="connsiteX2" fmla="*/ 5683768 w 7924800"/>
              <a:gd name="connsiteY2" fmla="*/ 1438274 h 5194300"/>
              <a:gd name="connsiteX3" fmla="*/ 4416942 w 7924800"/>
              <a:gd name="connsiteY3" fmla="*/ 1438274 h 5194300"/>
              <a:gd name="connsiteX4" fmla="*/ 4406701 w 7924800"/>
              <a:gd name="connsiteY4" fmla="*/ 2436812 h 5194300"/>
              <a:gd name="connsiteX5" fmla="*/ 4416943 w 7924800"/>
              <a:gd name="connsiteY5" fmla="*/ 2820987 h 5194300"/>
              <a:gd name="connsiteX6" fmla="*/ 4343400 w 7924800"/>
              <a:gd name="connsiteY6" fmla="*/ 4889500 h 5194300"/>
              <a:gd name="connsiteX7" fmla="*/ 7391401 w 7924800"/>
              <a:gd name="connsiteY7" fmla="*/ 4889502 h 5194300"/>
              <a:gd name="connsiteX8" fmla="*/ 7391401 w 7924800"/>
              <a:gd name="connsiteY8" fmla="*/ 2755902 h 5194300"/>
              <a:gd name="connsiteX9" fmla="*/ 7391400 w 7924800"/>
              <a:gd name="connsiteY9" fmla="*/ 317500 h 5194300"/>
              <a:gd name="connsiteX10" fmla="*/ 4800600 w 7924800"/>
              <a:gd name="connsiteY10" fmla="*/ 317500 h 5194300"/>
              <a:gd name="connsiteX11" fmla="*/ 4800600 w 7924800"/>
              <a:gd name="connsiteY11" fmla="*/ 12700 h 5194300"/>
              <a:gd name="connsiteX12" fmla="*/ 7391400 w 7924800"/>
              <a:gd name="connsiteY12" fmla="*/ 12700 h 5194300"/>
              <a:gd name="connsiteX13" fmla="*/ 7696200 w 7924800"/>
              <a:gd name="connsiteY13" fmla="*/ 12700 h 5194300"/>
              <a:gd name="connsiteX14" fmla="*/ 7696200 w 7924800"/>
              <a:gd name="connsiteY14" fmla="*/ 317500 h 5194300"/>
              <a:gd name="connsiteX15" fmla="*/ 7696200 w 7924800"/>
              <a:gd name="connsiteY15" fmla="*/ 2451100 h 5194300"/>
              <a:gd name="connsiteX16" fmla="*/ 7924800 w 7924800"/>
              <a:gd name="connsiteY16" fmla="*/ 2451100 h 5194300"/>
              <a:gd name="connsiteX17" fmla="*/ 7924800 w 7924800"/>
              <a:gd name="connsiteY17" fmla="*/ 2755900 h 5194300"/>
              <a:gd name="connsiteX18" fmla="*/ 7696200 w 7924800"/>
              <a:gd name="connsiteY18" fmla="*/ 2755900 h 5194300"/>
              <a:gd name="connsiteX19" fmla="*/ 7696200 w 7924800"/>
              <a:gd name="connsiteY19" fmla="*/ 4889500 h 5194300"/>
              <a:gd name="connsiteX20" fmla="*/ 7696201 w 7924800"/>
              <a:gd name="connsiteY20" fmla="*/ 5194300 h 5194300"/>
              <a:gd name="connsiteX21" fmla="*/ 4267200 w 7924800"/>
              <a:gd name="connsiteY21" fmla="*/ 5194300 h 5194300"/>
              <a:gd name="connsiteX22" fmla="*/ 0 w 7924800"/>
              <a:gd name="connsiteY22" fmla="*/ 4203698 h 5194300"/>
              <a:gd name="connsiteX23" fmla="*/ 1 w 7924800"/>
              <a:gd name="connsiteY23" fmla="*/ 3819523 h 5194300"/>
              <a:gd name="connsiteX24" fmla="*/ 4224550 w 7924800"/>
              <a:gd name="connsiteY24" fmla="*/ 3819524 h 5194300"/>
              <a:gd name="connsiteX25" fmla="*/ 4175903 w 7924800"/>
              <a:gd name="connsiteY25" fmla="*/ 1438274 h 5194300"/>
              <a:gd name="connsiteX26" fmla="*/ 49353 w 7924800"/>
              <a:gd name="connsiteY26" fmla="*/ 1438274 h 5194300"/>
              <a:gd name="connsiteX27" fmla="*/ 49353 w 7924800"/>
              <a:gd name="connsiteY27" fmla="*/ 1054099 h 5194300"/>
              <a:gd name="connsiteX0" fmla="*/ 49352 w 7924799"/>
              <a:gd name="connsiteY0" fmla="*/ 1054099 h 5194300"/>
              <a:gd name="connsiteX1" fmla="*/ 5683766 w 7924799"/>
              <a:gd name="connsiteY1" fmla="*/ 1054099 h 5194300"/>
              <a:gd name="connsiteX2" fmla="*/ 5683767 w 7924799"/>
              <a:gd name="connsiteY2" fmla="*/ 1438274 h 5194300"/>
              <a:gd name="connsiteX3" fmla="*/ 4416941 w 7924799"/>
              <a:gd name="connsiteY3" fmla="*/ 1438274 h 5194300"/>
              <a:gd name="connsiteX4" fmla="*/ 4406700 w 7924799"/>
              <a:gd name="connsiteY4" fmla="*/ 2436812 h 5194300"/>
              <a:gd name="connsiteX5" fmla="*/ 4416942 w 7924799"/>
              <a:gd name="connsiteY5" fmla="*/ 2820987 h 5194300"/>
              <a:gd name="connsiteX6" fmla="*/ 4343399 w 7924799"/>
              <a:gd name="connsiteY6" fmla="*/ 4889500 h 5194300"/>
              <a:gd name="connsiteX7" fmla="*/ 7391400 w 7924799"/>
              <a:gd name="connsiteY7" fmla="*/ 4889502 h 5194300"/>
              <a:gd name="connsiteX8" fmla="*/ 7391400 w 7924799"/>
              <a:gd name="connsiteY8" fmla="*/ 2755902 h 5194300"/>
              <a:gd name="connsiteX9" fmla="*/ 7391399 w 7924799"/>
              <a:gd name="connsiteY9" fmla="*/ 317500 h 5194300"/>
              <a:gd name="connsiteX10" fmla="*/ 4800599 w 7924799"/>
              <a:gd name="connsiteY10" fmla="*/ 317500 h 5194300"/>
              <a:gd name="connsiteX11" fmla="*/ 4800599 w 7924799"/>
              <a:gd name="connsiteY11" fmla="*/ 12700 h 5194300"/>
              <a:gd name="connsiteX12" fmla="*/ 7391399 w 7924799"/>
              <a:gd name="connsiteY12" fmla="*/ 12700 h 5194300"/>
              <a:gd name="connsiteX13" fmla="*/ 7696199 w 7924799"/>
              <a:gd name="connsiteY13" fmla="*/ 12700 h 5194300"/>
              <a:gd name="connsiteX14" fmla="*/ 7696199 w 7924799"/>
              <a:gd name="connsiteY14" fmla="*/ 317500 h 5194300"/>
              <a:gd name="connsiteX15" fmla="*/ 7696199 w 7924799"/>
              <a:gd name="connsiteY15" fmla="*/ 2451100 h 5194300"/>
              <a:gd name="connsiteX16" fmla="*/ 7924799 w 7924799"/>
              <a:gd name="connsiteY16" fmla="*/ 2451100 h 5194300"/>
              <a:gd name="connsiteX17" fmla="*/ 7924799 w 7924799"/>
              <a:gd name="connsiteY17" fmla="*/ 2755900 h 5194300"/>
              <a:gd name="connsiteX18" fmla="*/ 7696199 w 7924799"/>
              <a:gd name="connsiteY18" fmla="*/ 2755900 h 5194300"/>
              <a:gd name="connsiteX19" fmla="*/ 7696199 w 7924799"/>
              <a:gd name="connsiteY19" fmla="*/ 4889500 h 5194300"/>
              <a:gd name="connsiteX20" fmla="*/ 7696200 w 7924799"/>
              <a:gd name="connsiteY20" fmla="*/ 5194300 h 5194300"/>
              <a:gd name="connsiteX21" fmla="*/ 4267199 w 7924799"/>
              <a:gd name="connsiteY21" fmla="*/ 5194300 h 5194300"/>
              <a:gd name="connsiteX22" fmla="*/ 3657599 w 7924799"/>
              <a:gd name="connsiteY22" fmla="*/ 5194300 h 5194300"/>
              <a:gd name="connsiteX23" fmla="*/ 0 w 7924799"/>
              <a:gd name="connsiteY23" fmla="*/ 3819523 h 5194300"/>
              <a:gd name="connsiteX24" fmla="*/ 4224549 w 7924799"/>
              <a:gd name="connsiteY24" fmla="*/ 3819524 h 5194300"/>
              <a:gd name="connsiteX25" fmla="*/ 4175902 w 7924799"/>
              <a:gd name="connsiteY25" fmla="*/ 1438274 h 5194300"/>
              <a:gd name="connsiteX26" fmla="*/ 49352 w 7924799"/>
              <a:gd name="connsiteY26" fmla="*/ 1438274 h 5194300"/>
              <a:gd name="connsiteX27" fmla="*/ 49352 w 7924799"/>
              <a:gd name="connsiteY27" fmla="*/ 1054099 h 5194300"/>
              <a:gd name="connsiteX0" fmla="*/ 0 w 7875447"/>
              <a:gd name="connsiteY0" fmla="*/ 1054099 h 5194300"/>
              <a:gd name="connsiteX1" fmla="*/ 5634414 w 7875447"/>
              <a:gd name="connsiteY1" fmla="*/ 1054099 h 5194300"/>
              <a:gd name="connsiteX2" fmla="*/ 5634415 w 7875447"/>
              <a:gd name="connsiteY2" fmla="*/ 1438274 h 5194300"/>
              <a:gd name="connsiteX3" fmla="*/ 4367589 w 7875447"/>
              <a:gd name="connsiteY3" fmla="*/ 1438274 h 5194300"/>
              <a:gd name="connsiteX4" fmla="*/ 4357348 w 7875447"/>
              <a:gd name="connsiteY4" fmla="*/ 2436812 h 5194300"/>
              <a:gd name="connsiteX5" fmla="*/ 4367590 w 7875447"/>
              <a:gd name="connsiteY5" fmla="*/ 2820987 h 5194300"/>
              <a:gd name="connsiteX6" fmla="*/ 4294047 w 7875447"/>
              <a:gd name="connsiteY6" fmla="*/ 4889500 h 5194300"/>
              <a:gd name="connsiteX7" fmla="*/ 7342048 w 7875447"/>
              <a:gd name="connsiteY7" fmla="*/ 4889502 h 5194300"/>
              <a:gd name="connsiteX8" fmla="*/ 7342048 w 7875447"/>
              <a:gd name="connsiteY8" fmla="*/ 2755902 h 5194300"/>
              <a:gd name="connsiteX9" fmla="*/ 7342047 w 7875447"/>
              <a:gd name="connsiteY9" fmla="*/ 317500 h 5194300"/>
              <a:gd name="connsiteX10" fmla="*/ 4751247 w 7875447"/>
              <a:gd name="connsiteY10" fmla="*/ 317500 h 5194300"/>
              <a:gd name="connsiteX11" fmla="*/ 4751247 w 7875447"/>
              <a:gd name="connsiteY11" fmla="*/ 12700 h 5194300"/>
              <a:gd name="connsiteX12" fmla="*/ 7342047 w 7875447"/>
              <a:gd name="connsiteY12" fmla="*/ 12700 h 5194300"/>
              <a:gd name="connsiteX13" fmla="*/ 7646847 w 7875447"/>
              <a:gd name="connsiteY13" fmla="*/ 12700 h 5194300"/>
              <a:gd name="connsiteX14" fmla="*/ 7646847 w 7875447"/>
              <a:gd name="connsiteY14" fmla="*/ 317500 h 5194300"/>
              <a:gd name="connsiteX15" fmla="*/ 7646847 w 7875447"/>
              <a:gd name="connsiteY15" fmla="*/ 2451100 h 5194300"/>
              <a:gd name="connsiteX16" fmla="*/ 7875447 w 7875447"/>
              <a:gd name="connsiteY16" fmla="*/ 2451100 h 5194300"/>
              <a:gd name="connsiteX17" fmla="*/ 7875447 w 7875447"/>
              <a:gd name="connsiteY17" fmla="*/ 2755900 h 5194300"/>
              <a:gd name="connsiteX18" fmla="*/ 7646847 w 7875447"/>
              <a:gd name="connsiteY18" fmla="*/ 2755900 h 5194300"/>
              <a:gd name="connsiteX19" fmla="*/ 7646847 w 7875447"/>
              <a:gd name="connsiteY19" fmla="*/ 4889500 h 5194300"/>
              <a:gd name="connsiteX20" fmla="*/ 7646848 w 7875447"/>
              <a:gd name="connsiteY20" fmla="*/ 5194300 h 5194300"/>
              <a:gd name="connsiteX21" fmla="*/ 4217847 w 7875447"/>
              <a:gd name="connsiteY21" fmla="*/ 5194300 h 5194300"/>
              <a:gd name="connsiteX22" fmla="*/ 3608247 w 7875447"/>
              <a:gd name="connsiteY22" fmla="*/ 5194300 h 5194300"/>
              <a:gd name="connsiteX23" fmla="*/ 3608246 w 7875447"/>
              <a:gd name="connsiteY23" fmla="*/ 4889503 h 5194300"/>
              <a:gd name="connsiteX24" fmla="*/ 4175197 w 7875447"/>
              <a:gd name="connsiteY24" fmla="*/ 3819524 h 5194300"/>
              <a:gd name="connsiteX25" fmla="*/ 4126550 w 7875447"/>
              <a:gd name="connsiteY25" fmla="*/ 1438274 h 5194300"/>
              <a:gd name="connsiteX26" fmla="*/ 0 w 7875447"/>
              <a:gd name="connsiteY26" fmla="*/ 1438274 h 5194300"/>
              <a:gd name="connsiteX27" fmla="*/ 0 w 7875447"/>
              <a:gd name="connsiteY27" fmla="*/ 1054099 h 5194300"/>
              <a:gd name="connsiteX0" fmla="*/ 0 w 7875447"/>
              <a:gd name="connsiteY0" fmla="*/ 1054099 h 5194300"/>
              <a:gd name="connsiteX1" fmla="*/ 5634414 w 7875447"/>
              <a:gd name="connsiteY1" fmla="*/ 1054099 h 5194300"/>
              <a:gd name="connsiteX2" fmla="*/ 4367589 w 7875447"/>
              <a:gd name="connsiteY2" fmla="*/ 1438274 h 5194300"/>
              <a:gd name="connsiteX3" fmla="*/ 4357348 w 7875447"/>
              <a:gd name="connsiteY3" fmla="*/ 2436812 h 5194300"/>
              <a:gd name="connsiteX4" fmla="*/ 4367590 w 7875447"/>
              <a:gd name="connsiteY4" fmla="*/ 2820987 h 5194300"/>
              <a:gd name="connsiteX5" fmla="*/ 4294047 w 7875447"/>
              <a:gd name="connsiteY5" fmla="*/ 4889500 h 5194300"/>
              <a:gd name="connsiteX6" fmla="*/ 7342048 w 7875447"/>
              <a:gd name="connsiteY6" fmla="*/ 4889502 h 5194300"/>
              <a:gd name="connsiteX7" fmla="*/ 7342048 w 7875447"/>
              <a:gd name="connsiteY7" fmla="*/ 2755902 h 5194300"/>
              <a:gd name="connsiteX8" fmla="*/ 7342047 w 7875447"/>
              <a:gd name="connsiteY8" fmla="*/ 317500 h 5194300"/>
              <a:gd name="connsiteX9" fmla="*/ 4751247 w 7875447"/>
              <a:gd name="connsiteY9" fmla="*/ 317500 h 5194300"/>
              <a:gd name="connsiteX10" fmla="*/ 4751247 w 7875447"/>
              <a:gd name="connsiteY10" fmla="*/ 12700 h 5194300"/>
              <a:gd name="connsiteX11" fmla="*/ 7342047 w 7875447"/>
              <a:gd name="connsiteY11" fmla="*/ 12700 h 5194300"/>
              <a:gd name="connsiteX12" fmla="*/ 7646847 w 7875447"/>
              <a:gd name="connsiteY12" fmla="*/ 12700 h 5194300"/>
              <a:gd name="connsiteX13" fmla="*/ 7646847 w 7875447"/>
              <a:gd name="connsiteY13" fmla="*/ 317500 h 5194300"/>
              <a:gd name="connsiteX14" fmla="*/ 7646847 w 7875447"/>
              <a:gd name="connsiteY14" fmla="*/ 2451100 h 5194300"/>
              <a:gd name="connsiteX15" fmla="*/ 7875447 w 7875447"/>
              <a:gd name="connsiteY15" fmla="*/ 2451100 h 5194300"/>
              <a:gd name="connsiteX16" fmla="*/ 7875447 w 7875447"/>
              <a:gd name="connsiteY16" fmla="*/ 2755900 h 5194300"/>
              <a:gd name="connsiteX17" fmla="*/ 7646847 w 7875447"/>
              <a:gd name="connsiteY17" fmla="*/ 2755900 h 5194300"/>
              <a:gd name="connsiteX18" fmla="*/ 7646847 w 7875447"/>
              <a:gd name="connsiteY18" fmla="*/ 4889500 h 5194300"/>
              <a:gd name="connsiteX19" fmla="*/ 7646848 w 7875447"/>
              <a:gd name="connsiteY19" fmla="*/ 5194300 h 5194300"/>
              <a:gd name="connsiteX20" fmla="*/ 4217847 w 7875447"/>
              <a:gd name="connsiteY20" fmla="*/ 5194300 h 5194300"/>
              <a:gd name="connsiteX21" fmla="*/ 3608247 w 7875447"/>
              <a:gd name="connsiteY21" fmla="*/ 5194300 h 5194300"/>
              <a:gd name="connsiteX22" fmla="*/ 3608246 w 7875447"/>
              <a:gd name="connsiteY22" fmla="*/ 4889503 h 5194300"/>
              <a:gd name="connsiteX23" fmla="*/ 4175197 w 7875447"/>
              <a:gd name="connsiteY23" fmla="*/ 3819524 h 5194300"/>
              <a:gd name="connsiteX24" fmla="*/ 4126550 w 7875447"/>
              <a:gd name="connsiteY24" fmla="*/ 1438274 h 5194300"/>
              <a:gd name="connsiteX25" fmla="*/ 0 w 7875447"/>
              <a:gd name="connsiteY25" fmla="*/ 1438274 h 5194300"/>
              <a:gd name="connsiteX26" fmla="*/ 0 w 7875447"/>
              <a:gd name="connsiteY26" fmla="*/ 1054099 h 5194300"/>
              <a:gd name="connsiteX0" fmla="*/ 0 w 7875447"/>
              <a:gd name="connsiteY0" fmla="*/ 1054099 h 5194300"/>
              <a:gd name="connsiteX1" fmla="*/ 4367589 w 7875447"/>
              <a:gd name="connsiteY1" fmla="*/ 1438274 h 5194300"/>
              <a:gd name="connsiteX2" fmla="*/ 4357348 w 7875447"/>
              <a:gd name="connsiteY2" fmla="*/ 2436812 h 5194300"/>
              <a:gd name="connsiteX3" fmla="*/ 4367590 w 7875447"/>
              <a:gd name="connsiteY3" fmla="*/ 2820987 h 5194300"/>
              <a:gd name="connsiteX4" fmla="*/ 4294047 w 7875447"/>
              <a:gd name="connsiteY4" fmla="*/ 4889500 h 5194300"/>
              <a:gd name="connsiteX5" fmla="*/ 7342048 w 7875447"/>
              <a:gd name="connsiteY5" fmla="*/ 4889502 h 5194300"/>
              <a:gd name="connsiteX6" fmla="*/ 7342048 w 7875447"/>
              <a:gd name="connsiteY6" fmla="*/ 2755902 h 5194300"/>
              <a:gd name="connsiteX7" fmla="*/ 7342047 w 7875447"/>
              <a:gd name="connsiteY7" fmla="*/ 317500 h 5194300"/>
              <a:gd name="connsiteX8" fmla="*/ 4751247 w 7875447"/>
              <a:gd name="connsiteY8" fmla="*/ 317500 h 5194300"/>
              <a:gd name="connsiteX9" fmla="*/ 4751247 w 7875447"/>
              <a:gd name="connsiteY9" fmla="*/ 12700 h 5194300"/>
              <a:gd name="connsiteX10" fmla="*/ 7342047 w 7875447"/>
              <a:gd name="connsiteY10" fmla="*/ 12700 h 5194300"/>
              <a:gd name="connsiteX11" fmla="*/ 7646847 w 7875447"/>
              <a:gd name="connsiteY11" fmla="*/ 12700 h 5194300"/>
              <a:gd name="connsiteX12" fmla="*/ 7646847 w 7875447"/>
              <a:gd name="connsiteY12" fmla="*/ 317500 h 5194300"/>
              <a:gd name="connsiteX13" fmla="*/ 7646847 w 7875447"/>
              <a:gd name="connsiteY13" fmla="*/ 2451100 h 5194300"/>
              <a:gd name="connsiteX14" fmla="*/ 7875447 w 7875447"/>
              <a:gd name="connsiteY14" fmla="*/ 2451100 h 5194300"/>
              <a:gd name="connsiteX15" fmla="*/ 7875447 w 7875447"/>
              <a:gd name="connsiteY15" fmla="*/ 2755900 h 5194300"/>
              <a:gd name="connsiteX16" fmla="*/ 7646847 w 7875447"/>
              <a:gd name="connsiteY16" fmla="*/ 2755900 h 5194300"/>
              <a:gd name="connsiteX17" fmla="*/ 7646847 w 7875447"/>
              <a:gd name="connsiteY17" fmla="*/ 4889500 h 5194300"/>
              <a:gd name="connsiteX18" fmla="*/ 7646848 w 7875447"/>
              <a:gd name="connsiteY18" fmla="*/ 5194300 h 5194300"/>
              <a:gd name="connsiteX19" fmla="*/ 4217847 w 7875447"/>
              <a:gd name="connsiteY19" fmla="*/ 5194300 h 5194300"/>
              <a:gd name="connsiteX20" fmla="*/ 3608247 w 7875447"/>
              <a:gd name="connsiteY20" fmla="*/ 5194300 h 5194300"/>
              <a:gd name="connsiteX21" fmla="*/ 3608246 w 7875447"/>
              <a:gd name="connsiteY21" fmla="*/ 4889503 h 5194300"/>
              <a:gd name="connsiteX22" fmla="*/ 4175197 w 7875447"/>
              <a:gd name="connsiteY22" fmla="*/ 3819524 h 5194300"/>
              <a:gd name="connsiteX23" fmla="*/ 4126550 w 7875447"/>
              <a:gd name="connsiteY23" fmla="*/ 1438274 h 5194300"/>
              <a:gd name="connsiteX24" fmla="*/ 0 w 7875447"/>
              <a:gd name="connsiteY24" fmla="*/ 1438274 h 5194300"/>
              <a:gd name="connsiteX25" fmla="*/ 0 w 7875447"/>
              <a:gd name="connsiteY25" fmla="*/ 1054099 h 5194300"/>
              <a:gd name="connsiteX0" fmla="*/ 0 w 7875447"/>
              <a:gd name="connsiteY0" fmla="*/ 1054099 h 5194300"/>
              <a:gd name="connsiteX1" fmla="*/ 4367589 w 7875447"/>
              <a:gd name="connsiteY1" fmla="*/ 1438274 h 5194300"/>
              <a:gd name="connsiteX2" fmla="*/ 4357348 w 7875447"/>
              <a:gd name="connsiteY2" fmla="*/ 2436812 h 5194300"/>
              <a:gd name="connsiteX3" fmla="*/ 4367590 w 7875447"/>
              <a:gd name="connsiteY3" fmla="*/ 2820987 h 5194300"/>
              <a:gd name="connsiteX4" fmla="*/ 4294047 w 7875447"/>
              <a:gd name="connsiteY4" fmla="*/ 4889500 h 5194300"/>
              <a:gd name="connsiteX5" fmla="*/ 7342048 w 7875447"/>
              <a:gd name="connsiteY5" fmla="*/ 4889502 h 5194300"/>
              <a:gd name="connsiteX6" fmla="*/ 7342048 w 7875447"/>
              <a:gd name="connsiteY6" fmla="*/ 2755902 h 5194300"/>
              <a:gd name="connsiteX7" fmla="*/ 7342047 w 7875447"/>
              <a:gd name="connsiteY7" fmla="*/ 317500 h 5194300"/>
              <a:gd name="connsiteX8" fmla="*/ 4751247 w 7875447"/>
              <a:gd name="connsiteY8" fmla="*/ 317500 h 5194300"/>
              <a:gd name="connsiteX9" fmla="*/ 4751247 w 7875447"/>
              <a:gd name="connsiteY9" fmla="*/ 12700 h 5194300"/>
              <a:gd name="connsiteX10" fmla="*/ 7342047 w 7875447"/>
              <a:gd name="connsiteY10" fmla="*/ 12700 h 5194300"/>
              <a:gd name="connsiteX11" fmla="*/ 7646847 w 7875447"/>
              <a:gd name="connsiteY11" fmla="*/ 12700 h 5194300"/>
              <a:gd name="connsiteX12" fmla="*/ 7646847 w 7875447"/>
              <a:gd name="connsiteY12" fmla="*/ 317500 h 5194300"/>
              <a:gd name="connsiteX13" fmla="*/ 7646847 w 7875447"/>
              <a:gd name="connsiteY13" fmla="*/ 2451100 h 5194300"/>
              <a:gd name="connsiteX14" fmla="*/ 7875447 w 7875447"/>
              <a:gd name="connsiteY14" fmla="*/ 2451100 h 5194300"/>
              <a:gd name="connsiteX15" fmla="*/ 7875447 w 7875447"/>
              <a:gd name="connsiteY15" fmla="*/ 2755900 h 5194300"/>
              <a:gd name="connsiteX16" fmla="*/ 7646847 w 7875447"/>
              <a:gd name="connsiteY16" fmla="*/ 2755900 h 5194300"/>
              <a:gd name="connsiteX17" fmla="*/ 7646847 w 7875447"/>
              <a:gd name="connsiteY17" fmla="*/ 4889500 h 5194300"/>
              <a:gd name="connsiteX18" fmla="*/ 7646848 w 7875447"/>
              <a:gd name="connsiteY18" fmla="*/ 5194300 h 5194300"/>
              <a:gd name="connsiteX19" fmla="*/ 4217847 w 7875447"/>
              <a:gd name="connsiteY19" fmla="*/ 5194300 h 5194300"/>
              <a:gd name="connsiteX20" fmla="*/ 3608247 w 7875447"/>
              <a:gd name="connsiteY20" fmla="*/ 5194300 h 5194300"/>
              <a:gd name="connsiteX21" fmla="*/ 3608246 w 7875447"/>
              <a:gd name="connsiteY21" fmla="*/ 4889503 h 5194300"/>
              <a:gd name="connsiteX22" fmla="*/ 4126550 w 7875447"/>
              <a:gd name="connsiteY22" fmla="*/ 1438274 h 5194300"/>
              <a:gd name="connsiteX23" fmla="*/ 0 w 7875447"/>
              <a:gd name="connsiteY23" fmla="*/ 1438274 h 5194300"/>
              <a:gd name="connsiteX24" fmla="*/ 0 w 7875447"/>
              <a:gd name="connsiteY24" fmla="*/ 1054099 h 5194300"/>
              <a:gd name="connsiteX0" fmla="*/ 0 w 7875447"/>
              <a:gd name="connsiteY0" fmla="*/ 1054099 h 5194300"/>
              <a:gd name="connsiteX1" fmla="*/ 4367589 w 7875447"/>
              <a:gd name="connsiteY1" fmla="*/ 1438274 h 5194300"/>
              <a:gd name="connsiteX2" fmla="*/ 4357348 w 7875447"/>
              <a:gd name="connsiteY2" fmla="*/ 2436812 h 5194300"/>
              <a:gd name="connsiteX3" fmla="*/ 4294047 w 7875447"/>
              <a:gd name="connsiteY3" fmla="*/ 4889500 h 5194300"/>
              <a:gd name="connsiteX4" fmla="*/ 7342048 w 7875447"/>
              <a:gd name="connsiteY4" fmla="*/ 4889502 h 5194300"/>
              <a:gd name="connsiteX5" fmla="*/ 7342048 w 7875447"/>
              <a:gd name="connsiteY5" fmla="*/ 2755902 h 5194300"/>
              <a:gd name="connsiteX6" fmla="*/ 7342047 w 7875447"/>
              <a:gd name="connsiteY6" fmla="*/ 317500 h 5194300"/>
              <a:gd name="connsiteX7" fmla="*/ 4751247 w 7875447"/>
              <a:gd name="connsiteY7" fmla="*/ 317500 h 5194300"/>
              <a:gd name="connsiteX8" fmla="*/ 4751247 w 7875447"/>
              <a:gd name="connsiteY8" fmla="*/ 12700 h 5194300"/>
              <a:gd name="connsiteX9" fmla="*/ 7342047 w 7875447"/>
              <a:gd name="connsiteY9" fmla="*/ 12700 h 5194300"/>
              <a:gd name="connsiteX10" fmla="*/ 7646847 w 7875447"/>
              <a:gd name="connsiteY10" fmla="*/ 12700 h 5194300"/>
              <a:gd name="connsiteX11" fmla="*/ 7646847 w 7875447"/>
              <a:gd name="connsiteY11" fmla="*/ 317500 h 5194300"/>
              <a:gd name="connsiteX12" fmla="*/ 7646847 w 7875447"/>
              <a:gd name="connsiteY12" fmla="*/ 2451100 h 5194300"/>
              <a:gd name="connsiteX13" fmla="*/ 7875447 w 7875447"/>
              <a:gd name="connsiteY13" fmla="*/ 2451100 h 5194300"/>
              <a:gd name="connsiteX14" fmla="*/ 7875447 w 7875447"/>
              <a:gd name="connsiteY14" fmla="*/ 2755900 h 5194300"/>
              <a:gd name="connsiteX15" fmla="*/ 7646847 w 7875447"/>
              <a:gd name="connsiteY15" fmla="*/ 2755900 h 5194300"/>
              <a:gd name="connsiteX16" fmla="*/ 7646847 w 7875447"/>
              <a:gd name="connsiteY16" fmla="*/ 4889500 h 5194300"/>
              <a:gd name="connsiteX17" fmla="*/ 7646848 w 7875447"/>
              <a:gd name="connsiteY17" fmla="*/ 5194300 h 5194300"/>
              <a:gd name="connsiteX18" fmla="*/ 4217847 w 7875447"/>
              <a:gd name="connsiteY18" fmla="*/ 5194300 h 5194300"/>
              <a:gd name="connsiteX19" fmla="*/ 3608247 w 7875447"/>
              <a:gd name="connsiteY19" fmla="*/ 5194300 h 5194300"/>
              <a:gd name="connsiteX20" fmla="*/ 3608246 w 7875447"/>
              <a:gd name="connsiteY20" fmla="*/ 4889503 h 5194300"/>
              <a:gd name="connsiteX21" fmla="*/ 4126550 w 7875447"/>
              <a:gd name="connsiteY21" fmla="*/ 1438274 h 5194300"/>
              <a:gd name="connsiteX22" fmla="*/ 0 w 7875447"/>
              <a:gd name="connsiteY22" fmla="*/ 1438274 h 5194300"/>
              <a:gd name="connsiteX23" fmla="*/ 0 w 7875447"/>
              <a:gd name="connsiteY23" fmla="*/ 1054099 h 5194300"/>
              <a:gd name="connsiteX0" fmla="*/ 0 w 7875447"/>
              <a:gd name="connsiteY0" fmla="*/ 1054099 h 5194300"/>
              <a:gd name="connsiteX1" fmla="*/ 4367589 w 7875447"/>
              <a:gd name="connsiteY1" fmla="*/ 1438274 h 5194300"/>
              <a:gd name="connsiteX2" fmla="*/ 4294047 w 7875447"/>
              <a:gd name="connsiteY2" fmla="*/ 4889500 h 5194300"/>
              <a:gd name="connsiteX3" fmla="*/ 7342048 w 7875447"/>
              <a:gd name="connsiteY3" fmla="*/ 4889502 h 5194300"/>
              <a:gd name="connsiteX4" fmla="*/ 7342048 w 7875447"/>
              <a:gd name="connsiteY4" fmla="*/ 2755902 h 5194300"/>
              <a:gd name="connsiteX5" fmla="*/ 7342047 w 7875447"/>
              <a:gd name="connsiteY5" fmla="*/ 317500 h 5194300"/>
              <a:gd name="connsiteX6" fmla="*/ 4751247 w 7875447"/>
              <a:gd name="connsiteY6" fmla="*/ 317500 h 5194300"/>
              <a:gd name="connsiteX7" fmla="*/ 4751247 w 7875447"/>
              <a:gd name="connsiteY7" fmla="*/ 12700 h 5194300"/>
              <a:gd name="connsiteX8" fmla="*/ 7342047 w 7875447"/>
              <a:gd name="connsiteY8" fmla="*/ 12700 h 5194300"/>
              <a:gd name="connsiteX9" fmla="*/ 7646847 w 7875447"/>
              <a:gd name="connsiteY9" fmla="*/ 12700 h 5194300"/>
              <a:gd name="connsiteX10" fmla="*/ 7646847 w 7875447"/>
              <a:gd name="connsiteY10" fmla="*/ 317500 h 5194300"/>
              <a:gd name="connsiteX11" fmla="*/ 7646847 w 7875447"/>
              <a:gd name="connsiteY11" fmla="*/ 2451100 h 5194300"/>
              <a:gd name="connsiteX12" fmla="*/ 7875447 w 7875447"/>
              <a:gd name="connsiteY12" fmla="*/ 2451100 h 5194300"/>
              <a:gd name="connsiteX13" fmla="*/ 7875447 w 7875447"/>
              <a:gd name="connsiteY13" fmla="*/ 2755900 h 5194300"/>
              <a:gd name="connsiteX14" fmla="*/ 7646847 w 7875447"/>
              <a:gd name="connsiteY14" fmla="*/ 2755900 h 5194300"/>
              <a:gd name="connsiteX15" fmla="*/ 7646847 w 7875447"/>
              <a:gd name="connsiteY15" fmla="*/ 4889500 h 5194300"/>
              <a:gd name="connsiteX16" fmla="*/ 7646848 w 7875447"/>
              <a:gd name="connsiteY16" fmla="*/ 5194300 h 5194300"/>
              <a:gd name="connsiteX17" fmla="*/ 4217847 w 7875447"/>
              <a:gd name="connsiteY17" fmla="*/ 5194300 h 5194300"/>
              <a:gd name="connsiteX18" fmla="*/ 3608247 w 7875447"/>
              <a:gd name="connsiteY18" fmla="*/ 5194300 h 5194300"/>
              <a:gd name="connsiteX19" fmla="*/ 3608246 w 7875447"/>
              <a:gd name="connsiteY19" fmla="*/ 4889503 h 5194300"/>
              <a:gd name="connsiteX20" fmla="*/ 4126550 w 7875447"/>
              <a:gd name="connsiteY20" fmla="*/ 1438274 h 5194300"/>
              <a:gd name="connsiteX21" fmla="*/ 0 w 7875447"/>
              <a:gd name="connsiteY21" fmla="*/ 1438274 h 5194300"/>
              <a:gd name="connsiteX22" fmla="*/ 0 w 7875447"/>
              <a:gd name="connsiteY22" fmla="*/ 1054099 h 5194300"/>
              <a:gd name="connsiteX0" fmla="*/ 0 w 7875447"/>
              <a:gd name="connsiteY0" fmla="*/ 1054099 h 5194300"/>
              <a:gd name="connsiteX1" fmla="*/ 4367589 w 7875447"/>
              <a:gd name="connsiteY1" fmla="*/ 1438274 h 5194300"/>
              <a:gd name="connsiteX2" fmla="*/ 4294047 w 7875447"/>
              <a:gd name="connsiteY2" fmla="*/ 4889500 h 5194300"/>
              <a:gd name="connsiteX3" fmla="*/ 7342048 w 7875447"/>
              <a:gd name="connsiteY3" fmla="*/ 4889502 h 5194300"/>
              <a:gd name="connsiteX4" fmla="*/ 7342048 w 7875447"/>
              <a:gd name="connsiteY4" fmla="*/ 2755902 h 5194300"/>
              <a:gd name="connsiteX5" fmla="*/ 7342047 w 7875447"/>
              <a:gd name="connsiteY5" fmla="*/ 317500 h 5194300"/>
              <a:gd name="connsiteX6" fmla="*/ 4751247 w 7875447"/>
              <a:gd name="connsiteY6" fmla="*/ 317500 h 5194300"/>
              <a:gd name="connsiteX7" fmla="*/ 4751247 w 7875447"/>
              <a:gd name="connsiteY7" fmla="*/ 12700 h 5194300"/>
              <a:gd name="connsiteX8" fmla="*/ 7342047 w 7875447"/>
              <a:gd name="connsiteY8" fmla="*/ 12700 h 5194300"/>
              <a:gd name="connsiteX9" fmla="*/ 7646847 w 7875447"/>
              <a:gd name="connsiteY9" fmla="*/ 12700 h 5194300"/>
              <a:gd name="connsiteX10" fmla="*/ 7646847 w 7875447"/>
              <a:gd name="connsiteY10" fmla="*/ 317500 h 5194300"/>
              <a:gd name="connsiteX11" fmla="*/ 7646847 w 7875447"/>
              <a:gd name="connsiteY11" fmla="*/ 2451100 h 5194300"/>
              <a:gd name="connsiteX12" fmla="*/ 7875447 w 7875447"/>
              <a:gd name="connsiteY12" fmla="*/ 2451100 h 5194300"/>
              <a:gd name="connsiteX13" fmla="*/ 7875447 w 7875447"/>
              <a:gd name="connsiteY13" fmla="*/ 2755900 h 5194300"/>
              <a:gd name="connsiteX14" fmla="*/ 7646847 w 7875447"/>
              <a:gd name="connsiteY14" fmla="*/ 2755900 h 5194300"/>
              <a:gd name="connsiteX15" fmla="*/ 7646847 w 7875447"/>
              <a:gd name="connsiteY15" fmla="*/ 4889500 h 5194300"/>
              <a:gd name="connsiteX16" fmla="*/ 7646848 w 7875447"/>
              <a:gd name="connsiteY16" fmla="*/ 5194300 h 5194300"/>
              <a:gd name="connsiteX17" fmla="*/ 4217847 w 7875447"/>
              <a:gd name="connsiteY17" fmla="*/ 5194300 h 5194300"/>
              <a:gd name="connsiteX18" fmla="*/ 3608247 w 7875447"/>
              <a:gd name="connsiteY18" fmla="*/ 5194300 h 5194300"/>
              <a:gd name="connsiteX19" fmla="*/ 3608246 w 7875447"/>
              <a:gd name="connsiteY19" fmla="*/ 4889503 h 5194300"/>
              <a:gd name="connsiteX20" fmla="*/ 0 w 7875447"/>
              <a:gd name="connsiteY20" fmla="*/ 1438274 h 5194300"/>
              <a:gd name="connsiteX21" fmla="*/ 0 w 7875447"/>
              <a:gd name="connsiteY21" fmla="*/ 1054099 h 5194300"/>
              <a:gd name="connsiteX0" fmla="*/ 0 w 7875447"/>
              <a:gd name="connsiteY0" fmla="*/ 1054099 h 5194300"/>
              <a:gd name="connsiteX1" fmla="*/ 4294047 w 7875447"/>
              <a:gd name="connsiteY1" fmla="*/ 4889500 h 5194300"/>
              <a:gd name="connsiteX2" fmla="*/ 7342048 w 7875447"/>
              <a:gd name="connsiteY2" fmla="*/ 4889502 h 5194300"/>
              <a:gd name="connsiteX3" fmla="*/ 7342048 w 7875447"/>
              <a:gd name="connsiteY3" fmla="*/ 2755902 h 5194300"/>
              <a:gd name="connsiteX4" fmla="*/ 7342047 w 7875447"/>
              <a:gd name="connsiteY4" fmla="*/ 317500 h 5194300"/>
              <a:gd name="connsiteX5" fmla="*/ 4751247 w 7875447"/>
              <a:gd name="connsiteY5" fmla="*/ 317500 h 5194300"/>
              <a:gd name="connsiteX6" fmla="*/ 4751247 w 7875447"/>
              <a:gd name="connsiteY6" fmla="*/ 12700 h 5194300"/>
              <a:gd name="connsiteX7" fmla="*/ 7342047 w 7875447"/>
              <a:gd name="connsiteY7" fmla="*/ 12700 h 5194300"/>
              <a:gd name="connsiteX8" fmla="*/ 7646847 w 7875447"/>
              <a:gd name="connsiteY8" fmla="*/ 12700 h 5194300"/>
              <a:gd name="connsiteX9" fmla="*/ 7646847 w 7875447"/>
              <a:gd name="connsiteY9" fmla="*/ 317500 h 5194300"/>
              <a:gd name="connsiteX10" fmla="*/ 7646847 w 7875447"/>
              <a:gd name="connsiteY10" fmla="*/ 2451100 h 5194300"/>
              <a:gd name="connsiteX11" fmla="*/ 7875447 w 7875447"/>
              <a:gd name="connsiteY11" fmla="*/ 2451100 h 5194300"/>
              <a:gd name="connsiteX12" fmla="*/ 7875447 w 7875447"/>
              <a:gd name="connsiteY12" fmla="*/ 2755900 h 5194300"/>
              <a:gd name="connsiteX13" fmla="*/ 7646847 w 7875447"/>
              <a:gd name="connsiteY13" fmla="*/ 2755900 h 5194300"/>
              <a:gd name="connsiteX14" fmla="*/ 7646847 w 7875447"/>
              <a:gd name="connsiteY14" fmla="*/ 4889500 h 5194300"/>
              <a:gd name="connsiteX15" fmla="*/ 7646848 w 7875447"/>
              <a:gd name="connsiteY15" fmla="*/ 5194300 h 5194300"/>
              <a:gd name="connsiteX16" fmla="*/ 4217847 w 7875447"/>
              <a:gd name="connsiteY16" fmla="*/ 5194300 h 5194300"/>
              <a:gd name="connsiteX17" fmla="*/ 3608247 w 7875447"/>
              <a:gd name="connsiteY17" fmla="*/ 5194300 h 5194300"/>
              <a:gd name="connsiteX18" fmla="*/ 3608246 w 7875447"/>
              <a:gd name="connsiteY18" fmla="*/ 4889503 h 5194300"/>
              <a:gd name="connsiteX19" fmla="*/ 0 w 7875447"/>
              <a:gd name="connsiteY19" fmla="*/ 1438274 h 5194300"/>
              <a:gd name="connsiteX20" fmla="*/ 0 w 7875447"/>
              <a:gd name="connsiteY20" fmla="*/ 1054099 h 5194300"/>
              <a:gd name="connsiteX0" fmla="*/ 0 w 7875447"/>
              <a:gd name="connsiteY0" fmla="*/ 1438274 h 5194300"/>
              <a:gd name="connsiteX1" fmla="*/ 4294047 w 7875447"/>
              <a:gd name="connsiteY1" fmla="*/ 4889500 h 5194300"/>
              <a:gd name="connsiteX2" fmla="*/ 7342048 w 7875447"/>
              <a:gd name="connsiteY2" fmla="*/ 4889502 h 5194300"/>
              <a:gd name="connsiteX3" fmla="*/ 7342048 w 7875447"/>
              <a:gd name="connsiteY3" fmla="*/ 2755902 h 5194300"/>
              <a:gd name="connsiteX4" fmla="*/ 7342047 w 7875447"/>
              <a:gd name="connsiteY4" fmla="*/ 317500 h 5194300"/>
              <a:gd name="connsiteX5" fmla="*/ 4751247 w 7875447"/>
              <a:gd name="connsiteY5" fmla="*/ 317500 h 5194300"/>
              <a:gd name="connsiteX6" fmla="*/ 4751247 w 7875447"/>
              <a:gd name="connsiteY6" fmla="*/ 12700 h 5194300"/>
              <a:gd name="connsiteX7" fmla="*/ 7342047 w 7875447"/>
              <a:gd name="connsiteY7" fmla="*/ 12700 h 5194300"/>
              <a:gd name="connsiteX8" fmla="*/ 7646847 w 7875447"/>
              <a:gd name="connsiteY8" fmla="*/ 12700 h 5194300"/>
              <a:gd name="connsiteX9" fmla="*/ 7646847 w 7875447"/>
              <a:gd name="connsiteY9" fmla="*/ 317500 h 5194300"/>
              <a:gd name="connsiteX10" fmla="*/ 7646847 w 7875447"/>
              <a:gd name="connsiteY10" fmla="*/ 2451100 h 5194300"/>
              <a:gd name="connsiteX11" fmla="*/ 7875447 w 7875447"/>
              <a:gd name="connsiteY11" fmla="*/ 2451100 h 5194300"/>
              <a:gd name="connsiteX12" fmla="*/ 7875447 w 7875447"/>
              <a:gd name="connsiteY12" fmla="*/ 2755900 h 5194300"/>
              <a:gd name="connsiteX13" fmla="*/ 7646847 w 7875447"/>
              <a:gd name="connsiteY13" fmla="*/ 2755900 h 5194300"/>
              <a:gd name="connsiteX14" fmla="*/ 7646847 w 7875447"/>
              <a:gd name="connsiteY14" fmla="*/ 4889500 h 5194300"/>
              <a:gd name="connsiteX15" fmla="*/ 7646848 w 7875447"/>
              <a:gd name="connsiteY15" fmla="*/ 5194300 h 5194300"/>
              <a:gd name="connsiteX16" fmla="*/ 4217847 w 7875447"/>
              <a:gd name="connsiteY16" fmla="*/ 5194300 h 5194300"/>
              <a:gd name="connsiteX17" fmla="*/ 3608247 w 7875447"/>
              <a:gd name="connsiteY17" fmla="*/ 5194300 h 5194300"/>
              <a:gd name="connsiteX18" fmla="*/ 3608246 w 7875447"/>
              <a:gd name="connsiteY18" fmla="*/ 4889503 h 5194300"/>
              <a:gd name="connsiteX19" fmla="*/ 0 w 7875447"/>
              <a:gd name="connsiteY19" fmla="*/ 1438274 h 5194300"/>
              <a:gd name="connsiteX0" fmla="*/ 0 w 4267201"/>
              <a:gd name="connsiteY0" fmla="*/ 4889503 h 5194300"/>
              <a:gd name="connsiteX1" fmla="*/ 685801 w 4267201"/>
              <a:gd name="connsiteY1" fmla="*/ 4889500 h 5194300"/>
              <a:gd name="connsiteX2" fmla="*/ 3733802 w 4267201"/>
              <a:gd name="connsiteY2" fmla="*/ 4889502 h 5194300"/>
              <a:gd name="connsiteX3" fmla="*/ 3733802 w 4267201"/>
              <a:gd name="connsiteY3" fmla="*/ 2755902 h 5194300"/>
              <a:gd name="connsiteX4" fmla="*/ 3733801 w 4267201"/>
              <a:gd name="connsiteY4" fmla="*/ 317500 h 5194300"/>
              <a:gd name="connsiteX5" fmla="*/ 1143001 w 4267201"/>
              <a:gd name="connsiteY5" fmla="*/ 317500 h 5194300"/>
              <a:gd name="connsiteX6" fmla="*/ 1143001 w 4267201"/>
              <a:gd name="connsiteY6" fmla="*/ 12700 h 5194300"/>
              <a:gd name="connsiteX7" fmla="*/ 3733801 w 4267201"/>
              <a:gd name="connsiteY7" fmla="*/ 12700 h 5194300"/>
              <a:gd name="connsiteX8" fmla="*/ 4038601 w 4267201"/>
              <a:gd name="connsiteY8" fmla="*/ 12700 h 5194300"/>
              <a:gd name="connsiteX9" fmla="*/ 4038601 w 4267201"/>
              <a:gd name="connsiteY9" fmla="*/ 317500 h 5194300"/>
              <a:gd name="connsiteX10" fmla="*/ 4038601 w 4267201"/>
              <a:gd name="connsiteY10" fmla="*/ 2451100 h 5194300"/>
              <a:gd name="connsiteX11" fmla="*/ 4267201 w 4267201"/>
              <a:gd name="connsiteY11" fmla="*/ 2451100 h 5194300"/>
              <a:gd name="connsiteX12" fmla="*/ 4267201 w 4267201"/>
              <a:gd name="connsiteY12" fmla="*/ 2755900 h 5194300"/>
              <a:gd name="connsiteX13" fmla="*/ 4038601 w 4267201"/>
              <a:gd name="connsiteY13" fmla="*/ 2755900 h 5194300"/>
              <a:gd name="connsiteX14" fmla="*/ 4038601 w 4267201"/>
              <a:gd name="connsiteY14" fmla="*/ 4889500 h 5194300"/>
              <a:gd name="connsiteX15" fmla="*/ 4038602 w 4267201"/>
              <a:gd name="connsiteY15" fmla="*/ 5194300 h 5194300"/>
              <a:gd name="connsiteX16" fmla="*/ 609601 w 4267201"/>
              <a:gd name="connsiteY16" fmla="*/ 5194300 h 5194300"/>
              <a:gd name="connsiteX17" fmla="*/ 1 w 4267201"/>
              <a:gd name="connsiteY17" fmla="*/ 5194300 h 5194300"/>
              <a:gd name="connsiteX18" fmla="*/ 0 w 4267201"/>
              <a:gd name="connsiteY18" fmla="*/ 4889503 h 5194300"/>
              <a:gd name="connsiteX0" fmla="*/ 0 w 4267201"/>
              <a:gd name="connsiteY0" fmla="*/ 4889503 h 5194300"/>
              <a:gd name="connsiteX1" fmla="*/ 685801 w 4267201"/>
              <a:gd name="connsiteY1" fmla="*/ 4889500 h 5194300"/>
              <a:gd name="connsiteX2" fmla="*/ 3733802 w 4267201"/>
              <a:gd name="connsiteY2" fmla="*/ 4889502 h 5194300"/>
              <a:gd name="connsiteX3" fmla="*/ 3733802 w 4267201"/>
              <a:gd name="connsiteY3" fmla="*/ 2755902 h 5194300"/>
              <a:gd name="connsiteX4" fmla="*/ 3733801 w 4267201"/>
              <a:gd name="connsiteY4" fmla="*/ 317500 h 5194300"/>
              <a:gd name="connsiteX5" fmla="*/ 1143001 w 4267201"/>
              <a:gd name="connsiteY5" fmla="*/ 317500 h 5194300"/>
              <a:gd name="connsiteX6" fmla="*/ 1143001 w 4267201"/>
              <a:gd name="connsiteY6" fmla="*/ 12700 h 5194300"/>
              <a:gd name="connsiteX7" fmla="*/ 3733801 w 4267201"/>
              <a:gd name="connsiteY7" fmla="*/ 12700 h 5194300"/>
              <a:gd name="connsiteX8" fmla="*/ 4038601 w 4267201"/>
              <a:gd name="connsiteY8" fmla="*/ 12700 h 5194300"/>
              <a:gd name="connsiteX9" fmla="*/ 4038601 w 4267201"/>
              <a:gd name="connsiteY9" fmla="*/ 317500 h 5194300"/>
              <a:gd name="connsiteX10" fmla="*/ 4038601 w 4267201"/>
              <a:gd name="connsiteY10" fmla="*/ 2451100 h 5194300"/>
              <a:gd name="connsiteX11" fmla="*/ 4267201 w 4267201"/>
              <a:gd name="connsiteY11" fmla="*/ 2451100 h 5194300"/>
              <a:gd name="connsiteX12" fmla="*/ 4267201 w 4267201"/>
              <a:gd name="connsiteY12" fmla="*/ 2755900 h 5194300"/>
              <a:gd name="connsiteX13" fmla="*/ 4038601 w 4267201"/>
              <a:gd name="connsiteY13" fmla="*/ 2755900 h 5194300"/>
              <a:gd name="connsiteX14" fmla="*/ 4038601 w 4267201"/>
              <a:gd name="connsiteY14" fmla="*/ 4889500 h 5194300"/>
              <a:gd name="connsiteX15" fmla="*/ 4038600 w 4267201"/>
              <a:gd name="connsiteY15" fmla="*/ 5041903 h 5194300"/>
              <a:gd name="connsiteX16" fmla="*/ 609601 w 4267201"/>
              <a:gd name="connsiteY16" fmla="*/ 5194300 h 5194300"/>
              <a:gd name="connsiteX17" fmla="*/ 1 w 4267201"/>
              <a:gd name="connsiteY17" fmla="*/ 5194300 h 5194300"/>
              <a:gd name="connsiteX18" fmla="*/ 0 w 4267201"/>
              <a:gd name="connsiteY18" fmla="*/ 4889503 h 5194300"/>
              <a:gd name="connsiteX0" fmla="*/ 0 w 4267201"/>
              <a:gd name="connsiteY0" fmla="*/ 4889503 h 5194300"/>
              <a:gd name="connsiteX1" fmla="*/ 685801 w 4267201"/>
              <a:gd name="connsiteY1" fmla="*/ 4889500 h 5194300"/>
              <a:gd name="connsiteX2" fmla="*/ 3733802 w 4267201"/>
              <a:gd name="connsiteY2" fmla="*/ 4889502 h 5194300"/>
              <a:gd name="connsiteX3" fmla="*/ 3733802 w 4267201"/>
              <a:gd name="connsiteY3" fmla="*/ 2755902 h 5194300"/>
              <a:gd name="connsiteX4" fmla="*/ 3733801 w 4267201"/>
              <a:gd name="connsiteY4" fmla="*/ 317500 h 5194300"/>
              <a:gd name="connsiteX5" fmla="*/ 1143001 w 4267201"/>
              <a:gd name="connsiteY5" fmla="*/ 317500 h 5194300"/>
              <a:gd name="connsiteX6" fmla="*/ 1143001 w 4267201"/>
              <a:gd name="connsiteY6" fmla="*/ 12700 h 5194300"/>
              <a:gd name="connsiteX7" fmla="*/ 3733801 w 4267201"/>
              <a:gd name="connsiteY7" fmla="*/ 12700 h 5194300"/>
              <a:gd name="connsiteX8" fmla="*/ 4038601 w 4267201"/>
              <a:gd name="connsiteY8" fmla="*/ 12700 h 5194300"/>
              <a:gd name="connsiteX9" fmla="*/ 4038601 w 4267201"/>
              <a:gd name="connsiteY9" fmla="*/ 317500 h 5194300"/>
              <a:gd name="connsiteX10" fmla="*/ 4038601 w 4267201"/>
              <a:gd name="connsiteY10" fmla="*/ 2451100 h 5194300"/>
              <a:gd name="connsiteX11" fmla="*/ 4267201 w 4267201"/>
              <a:gd name="connsiteY11" fmla="*/ 2451100 h 5194300"/>
              <a:gd name="connsiteX12" fmla="*/ 4267201 w 4267201"/>
              <a:gd name="connsiteY12" fmla="*/ 2755900 h 5194300"/>
              <a:gd name="connsiteX13" fmla="*/ 4038601 w 4267201"/>
              <a:gd name="connsiteY13" fmla="*/ 2755900 h 5194300"/>
              <a:gd name="connsiteX14" fmla="*/ 4038601 w 4267201"/>
              <a:gd name="connsiteY14" fmla="*/ 4889500 h 5194300"/>
              <a:gd name="connsiteX15" fmla="*/ 4038600 w 4267201"/>
              <a:gd name="connsiteY15" fmla="*/ 5041903 h 5194300"/>
              <a:gd name="connsiteX16" fmla="*/ 1752600 w 4267201"/>
              <a:gd name="connsiteY16" fmla="*/ 5041903 h 5194300"/>
              <a:gd name="connsiteX17" fmla="*/ 1 w 4267201"/>
              <a:gd name="connsiteY17" fmla="*/ 5194300 h 5194300"/>
              <a:gd name="connsiteX18" fmla="*/ 0 w 4267201"/>
              <a:gd name="connsiteY18" fmla="*/ 4889503 h 5194300"/>
              <a:gd name="connsiteX0" fmla="*/ 0 w 4267201"/>
              <a:gd name="connsiteY0" fmla="*/ 4889503 h 5041903"/>
              <a:gd name="connsiteX1" fmla="*/ 685801 w 4267201"/>
              <a:gd name="connsiteY1" fmla="*/ 4889500 h 5041903"/>
              <a:gd name="connsiteX2" fmla="*/ 3733802 w 4267201"/>
              <a:gd name="connsiteY2" fmla="*/ 4889502 h 5041903"/>
              <a:gd name="connsiteX3" fmla="*/ 3733802 w 4267201"/>
              <a:gd name="connsiteY3" fmla="*/ 2755902 h 5041903"/>
              <a:gd name="connsiteX4" fmla="*/ 3733801 w 4267201"/>
              <a:gd name="connsiteY4" fmla="*/ 317500 h 5041903"/>
              <a:gd name="connsiteX5" fmla="*/ 1143001 w 4267201"/>
              <a:gd name="connsiteY5" fmla="*/ 317500 h 5041903"/>
              <a:gd name="connsiteX6" fmla="*/ 1143001 w 4267201"/>
              <a:gd name="connsiteY6" fmla="*/ 12700 h 5041903"/>
              <a:gd name="connsiteX7" fmla="*/ 3733801 w 4267201"/>
              <a:gd name="connsiteY7" fmla="*/ 12700 h 5041903"/>
              <a:gd name="connsiteX8" fmla="*/ 4038601 w 4267201"/>
              <a:gd name="connsiteY8" fmla="*/ 12700 h 5041903"/>
              <a:gd name="connsiteX9" fmla="*/ 4038601 w 4267201"/>
              <a:gd name="connsiteY9" fmla="*/ 317500 h 5041903"/>
              <a:gd name="connsiteX10" fmla="*/ 4038601 w 4267201"/>
              <a:gd name="connsiteY10" fmla="*/ 2451100 h 5041903"/>
              <a:gd name="connsiteX11" fmla="*/ 4267201 w 4267201"/>
              <a:gd name="connsiteY11" fmla="*/ 2451100 h 5041903"/>
              <a:gd name="connsiteX12" fmla="*/ 4267201 w 4267201"/>
              <a:gd name="connsiteY12" fmla="*/ 2755900 h 5041903"/>
              <a:gd name="connsiteX13" fmla="*/ 4038601 w 4267201"/>
              <a:gd name="connsiteY13" fmla="*/ 2755900 h 5041903"/>
              <a:gd name="connsiteX14" fmla="*/ 4038601 w 4267201"/>
              <a:gd name="connsiteY14" fmla="*/ 4889500 h 5041903"/>
              <a:gd name="connsiteX15" fmla="*/ 4038600 w 4267201"/>
              <a:gd name="connsiteY15" fmla="*/ 5041903 h 5041903"/>
              <a:gd name="connsiteX16" fmla="*/ 1752600 w 4267201"/>
              <a:gd name="connsiteY16" fmla="*/ 5041903 h 5041903"/>
              <a:gd name="connsiteX17" fmla="*/ 0 w 4267201"/>
              <a:gd name="connsiteY17" fmla="*/ 5041900 h 5041903"/>
              <a:gd name="connsiteX18" fmla="*/ 0 w 4267201"/>
              <a:gd name="connsiteY18" fmla="*/ 4889503 h 5041903"/>
              <a:gd name="connsiteX0" fmla="*/ 0 w 4267201"/>
              <a:gd name="connsiteY0" fmla="*/ 4889503 h 5041903"/>
              <a:gd name="connsiteX1" fmla="*/ 1752600 w 4267201"/>
              <a:gd name="connsiteY1" fmla="*/ 4889501 h 5041903"/>
              <a:gd name="connsiteX2" fmla="*/ 3733802 w 4267201"/>
              <a:gd name="connsiteY2" fmla="*/ 4889502 h 5041903"/>
              <a:gd name="connsiteX3" fmla="*/ 3733802 w 4267201"/>
              <a:gd name="connsiteY3" fmla="*/ 2755902 h 5041903"/>
              <a:gd name="connsiteX4" fmla="*/ 3733801 w 4267201"/>
              <a:gd name="connsiteY4" fmla="*/ 317500 h 5041903"/>
              <a:gd name="connsiteX5" fmla="*/ 1143001 w 4267201"/>
              <a:gd name="connsiteY5" fmla="*/ 317500 h 5041903"/>
              <a:gd name="connsiteX6" fmla="*/ 1143001 w 4267201"/>
              <a:gd name="connsiteY6" fmla="*/ 12700 h 5041903"/>
              <a:gd name="connsiteX7" fmla="*/ 3733801 w 4267201"/>
              <a:gd name="connsiteY7" fmla="*/ 12700 h 5041903"/>
              <a:gd name="connsiteX8" fmla="*/ 4038601 w 4267201"/>
              <a:gd name="connsiteY8" fmla="*/ 12700 h 5041903"/>
              <a:gd name="connsiteX9" fmla="*/ 4038601 w 4267201"/>
              <a:gd name="connsiteY9" fmla="*/ 317500 h 5041903"/>
              <a:gd name="connsiteX10" fmla="*/ 4038601 w 4267201"/>
              <a:gd name="connsiteY10" fmla="*/ 2451100 h 5041903"/>
              <a:gd name="connsiteX11" fmla="*/ 4267201 w 4267201"/>
              <a:gd name="connsiteY11" fmla="*/ 2451100 h 5041903"/>
              <a:gd name="connsiteX12" fmla="*/ 4267201 w 4267201"/>
              <a:gd name="connsiteY12" fmla="*/ 2755900 h 5041903"/>
              <a:gd name="connsiteX13" fmla="*/ 4038601 w 4267201"/>
              <a:gd name="connsiteY13" fmla="*/ 2755900 h 5041903"/>
              <a:gd name="connsiteX14" fmla="*/ 4038601 w 4267201"/>
              <a:gd name="connsiteY14" fmla="*/ 4889500 h 5041903"/>
              <a:gd name="connsiteX15" fmla="*/ 4038600 w 4267201"/>
              <a:gd name="connsiteY15" fmla="*/ 5041903 h 5041903"/>
              <a:gd name="connsiteX16" fmla="*/ 1752600 w 4267201"/>
              <a:gd name="connsiteY16" fmla="*/ 5041903 h 5041903"/>
              <a:gd name="connsiteX17" fmla="*/ 0 w 4267201"/>
              <a:gd name="connsiteY17" fmla="*/ 5041900 h 5041903"/>
              <a:gd name="connsiteX18" fmla="*/ 0 w 4267201"/>
              <a:gd name="connsiteY18" fmla="*/ 4889503 h 5041903"/>
              <a:gd name="connsiteX0" fmla="*/ 0 w 4267201"/>
              <a:gd name="connsiteY0" fmla="*/ 4889503 h 5041903"/>
              <a:gd name="connsiteX1" fmla="*/ 3733802 w 4267201"/>
              <a:gd name="connsiteY1" fmla="*/ 4889502 h 5041903"/>
              <a:gd name="connsiteX2" fmla="*/ 3733802 w 4267201"/>
              <a:gd name="connsiteY2" fmla="*/ 2755902 h 5041903"/>
              <a:gd name="connsiteX3" fmla="*/ 3733801 w 4267201"/>
              <a:gd name="connsiteY3" fmla="*/ 317500 h 5041903"/>
              <a:gd name="connsiteX4" fmla="*/ 1143001 w 4267201"/>
              <a:gd name="connsiteY4" fmla="*/ 317500 h 5041903"/>
              <a:gd name="connsiteX5" fmla="*/ 1143001 w 4267201"/>
              <a:gd name="connsiteY5" fmla="*/ 12700 h 5041903"/>
              <a:gd name="connsiteX6" fmla="*/ 3733801 w 4267201"/>
              <a:gd name="connsiteY6" fmla="*/ 12700 h 5041903"/>
              <a:gd name="connsiteX7" fmla="*/ 4038601 w 4267201"/>
              <a:gd name="connsiteY7" fmla="*/ 12700 h 5041903"/>
              <a:gd name="connsiteX8" fmla="*/ 4038601 w 4267201"/>
              <a:gd name="connsiteY8" fmla="*/ 317500 h 5041903"/>
              <a:gd name="connsiteX9" fmla="*/ 4038601 w 4267201"/>
              <a:gd name="connsiteY9" fmla="*/ 2451100 h 5041903"/>
              <a:gd name="connsiteX10" fmla="*/ 4267201 w 4267201"/>
              <a:gd name="connsiteY10" fmla="*/ 2451100 h 5041903"/>
              <a:gd name="connsiteX11" fmla="*/ 4267201 w 4267201"/>
              <a:gd name="connsiteY11" fmla="*/ 2755900 h 5041903"/>
              <a:gd name="connsiteX12" fmla="*/ 4038601 w 4267201"/>
              <a:gd name="connsiteY12" fmla="*/ 2755900 h 5041903"/>
              <a:gd name="connsiteX13" fmla="*/ 4038601 w 4267201"/>
              <a:gd name="connsiteY13" fmla="*/ 4889500 h 5041903"/>
              <a:gd name="connsiteX14" fmla="*/ 4038600 w 4267201"/>
              <a:gd name="connsiteY14" fmla="*/ 5041903 h 5041903"/>
              <a:gd name="connsiteX15" fmla="*/ 1752600 w 4267201"/>
              <a:gd name="connsiteY15" fmla="*/ 5041903 h 5041903"/>
              <a:gd name="connsiteX16" fmla="*/ 0 w 4267201"/>
              <a:gd name="connsiteY16" fmla="*/ 5041900 h 5041903"/>
              <a:gd name="connsiteX17" fmla="*/ 0 w 4267201"/>
              <a:gd name="connsiteY17" fmla="*/ 4889503 h 5041903"/>
              <a:gd name="connsiteX0" fmla="*/ 0 w 4267201"/>
              <a:gd name="connsiteY0" fmla="*/ 4889503 h 5041903"/>
              <a:gd name="connsiteX1" fmla="*/ 3733802 w 4267201"/>
              <a:gd name="connsiteY1" fmla="*/ 4889502 h 5041903"/>
              <a:gd name="connsiteX2" fmla="*/ 3733802 w 4267201"/>
              <a:gd name="connsiteY2" fmla="*/ 2755902 h 5041903"/>
              <a:gd name="connsiteX3" fmla="*/ 3886200 w 4267201"/>
              <a:gd name="connsiteY3" fmla="*/ 165101 h 5041903"/>
              <a:gd name="connsiteX4" fmla="*/ 1143001 w 4267201"/>
              <a:gd name="connsiteY4" fmla="*/ 317500 h 5041903"/>
              <a:gd name="connsiteX5" fmla="*/ 1143001 w 4267201"/>
              <a:gd name="connsiteY5" fmla="*/ 12700 h 5041903"/>
              <a:gd name="connsiteX6" fmla="*/ 3733801 w 4267201"/>
              <a:gd name="connsiteY6" fmla="*/ 12700 h 5041903"/>
              <a:gd name="connsiteX7" fmla="*/ 4038601 w 4267201"/>
              <a:gd name="connsiteY7" fmla="*/ 12700 h 5041903"/>
              <a:gd name="connsiteX8" fmla="*/ 4038601 w 4267201"/>
              <a:gd name="connsiteY8" fmla="*/ 317500 h 5041903"/>
              <a:gd name="connsiteX9" fmla="*/ 4038601 w 4267201"/>
              <a:gd name="connsiteY9" fmla="*/ 2451100 h 5041903"/>
              <a:gd name="connsiteX10" fmla="*/ 4267201 w 4267201"/>
              <a:gd name="connsiteY10" fmla="*/ 2451100 h 5041903"/>
              <a:gd name="connsiteX11" fmla="*/ 4267201 w 4267201"/>
              <a:gd name="connsiteY11" fmla="*/ 2755900 h 5041903"/>
              <a:gd name="connsiteX12" fmla="*/ 4038601 w 4267201"/>
              <a:gd name="connsiteY12" fmla="*/ 2755900 h 5041903"/>
              <a:gd name="connsiteX13" fmla="*/ 4038601 w 4267201"/>
              <a:gd name="connsiteY13" fmla="*/ 4889500 h 5041903"/>
              <a:gd name="connsiteX14" fmla="*/ 4038600 w 4267201"/>
              <a:gd name="connsiteY14" fmla="*/ 5041903 h 5041903"/>
              <a:gd name="connsiteX15" fmla="*/ 1752600 w 4267201"/>
              <a:gd name="connsiteY15" fmla="*/ 5041903 h 5041903"/>
              <a:gd name="connsiteX16" fmla="*/ 0 w 4267201"/>
              <a:gd name="connsiteY16" fmla="*/ 5041900 h 5041903"/>
              <a:gd name="connsiteX17" fmla="*/ 0 w 4267201"/>
              <a:gd name="connsiteY17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733802 w 4267201"/>
              <a:gd name="connsiteY2" fmla="*/ 2755902 h 5041903"/>
              <a:gd name="connsiteX3" fmla="*/ 3886200 w 4267201"/>
              <a:gd name="connsiteY3" fmla="*/ 165101 h 5041903"/>
              <a:gd name="connsiteX4" fmla="*/ 1143001 w 4267201"/>
              <a:gd name="connsiteY4" fmla="*/ 317500 h 5041903"/>
              <a:gd name="connsiteX5" fmla="*/ 1143001 w 4267201"/>
              <a:gd name="connsiteY5" fmla="*/ 12700 h 5041903"/>
              <a:gd name="connsiteX6" fmla="*/ 3733801 w 4267201"/>
              <a:gd name="connsiteY6" fmla="*/ 12700 h 5041903"/>
              <a:gd name="connsiteX7" fmla="*/ 4038601 w 4267201"/>
              <a:gd name="connsiteY7" fmla="*/ 12700 h 5041903"/>
              <a:gd name="connsiteX8" fmla="*/ 4038601 w 4267201"/>
              <a:gd name="connsiteY8" fmla="*/ 317500 h 5041903"/>
              <a:gd name="connsiteX9" fmla="*/ 4038601 w 4267201"/>
              <a:gd name="connsiteY9" fmla="*/ 2451100 h 5041903"/>
              <a:gd name="connsiteX10" fmla="*/ 4267201 w 4267201"/>
              <a:gd name="connsiteY10" fmla="*/ 2451100 h 5041903"/>
              <a:gd name="connsiteX11" fmla="*/ 4267201 w 4267201"/>
              <a:gd name="connsiteY11" fmla="*/ 2755900 h 5041903"/>
              <a:gd name="connsiteX12" fmla="*/ 4038601 w 4267201"/>
              <a:gd name="connsiteY12" fmla="*/ 2755900 h 5041903"/>
              <a:gd name="connsiteX13" fmla="*/ 4038601 w 4267201"/>
              <a:gd name="connsiteY13" fmla="*/ 4889500 h 5041903"/>
              <a:gd name="connsiteX14" fmla="*/ 4038600 w 4267201"/>
              <a:gd name="connsiteY14" fmla="*/ 5041903 h 5041903"/>
              <a:gd name="connsiteX15" fmla="*/ 1752600 w 4267201"/>
              <a:gd name="connsiteY15" fmla="*/ 5041903 h 5041903"/>
              <a:gd name="connsiteX16" fmla="*/ 0 w 4267201"/>
              <a:gd name="connsiteY16" fmla="*/ 5041900 h 5041903"/>
              <a:gd name="connsiteX17" fmla="*/ 0 w 4267201"/>
              <a:gd name="connsiteY17" fmla="*/ 4889503 h 5041903"/>
              <a:gd name="connsiteX0" fmla="*/ 0 w 4320540"/>
              <a:gd name="connsiteY0" fmla="*/ 4889503 h 5041903"/>
              <a:gd name="connsiteX1" fmla="*/ 3886200 w 4320540"/>
              <a:gd name="connsiteY1" fmla="*/ 4889501 h 5041903"/>
              <a:gd name="connsiteX2" fmla="*/ 3733802 w 4320540"/>
              <a:gd name="connsiteY2" fmla="*/ 2755902 h 5041903"/>
              <a:gd name="connsiteX3" fmla="*/ 3733800 w 4320540"/>
              <a:gd name="connsiteY3" fmla="*/ 2451101 h 5041903"/>
              <a:gd name="connsiteX4" fmla="*/ 3886200 w 4320540"/>
              <a:gd name="connsiteY4" fmla="*/ 165101 h 5041903"/>
              <a:gd name="connsiteX5" fmla="*/ 1143001 w 4320540"/>
              <a:gd name="connsiteY5" fmla="*/ 317500 h 5041903"/>
              <a:gd name="connsiteX6" fmla="*/ 1143001 w 4320540"/>
              <a:gd name="connsiteY6" fmla="*/ 12700 h 5041903"/>
              <a:gd name="connsiteX7" fmla="*/ 3733801 w 4320540"/>
              <a:gd name="connsiteY7" fmla="*/ 12700 h 5041903"/>
              <a:gd name="connsiteX8" fmla="*/ 4038601 w 4320540"/>
              <a:gd name="connsiteY8" fmla="*/ 12700 h 5041903"/>
              <a:gd name="connsiteX9" fmla="*/ 4038601 w 4320540"/>
              <a:gd name="connsiteY9" fmla="*/ 317500 h 5041903"/>
              <a:gd name="connsiteX10" fmla="*/ 4038601 w 4320540"/>
              <a:gd name="connsiteY10" fmla="*/ 2451100 h 5041903"/>
              <a:gd name="connsiteX11" fmla="*/ 4267201 w 4320540"/>
              <a:gd name="connsiteY11" fmla="*/ 2451100 h 5041903"/>
              <a:gd name="connsiteX12" fmla="*/ 4267201 w 4320540"/>
              <a:gd name="connsiteY12" fmla="*/ 2755900 h 5041903"/>
              <a:gd name="connsiteX13" fmla="*/ 4038601 w 4320540"/>
              <a:gd name="connsiteY13" fmla="*/ 2755900 h 5041903"/>
              <a:gd name="connsiteX14" fmla="*/ 4038601 w 4320540"/>
              <a:gd name="connsiteY14" fmla="*/ 4889500 h 5041903"/>
              <a:gd name="connsiteX15" fmla="*/ 4038600 w 4320540"/>
              <a:gd name="connsiteY15" fmla="*/ 5041903 h 5041903"/>
              <a:gd name="connsiteX16" fmla="*/ 1752600 w 4320540"/>
              <a:gd name="connsiteY16" fmla="*/ 5041903 h 5041903"/>
              <a:gd name="connsiteX17" fmla="*/ 0 w 4320540"/>
              <a:gd name="connsiteY17" fmla="*/ 5041900 h 5041903"/>
              <a:gd name="connsiteX18" fmla="*/ 0 w 4320540"/>
              <a:gd name="connsiteY18" fmla="*/ 4889503 h 5041903"/>
              <a:gd name="connsiteX0" fmla="*/ 0 w 4331970"/>
              <a:gd name="connsiteY0" fmla="*/ 4889503 h 5041903"/>
              <a:gd name="connsiteX1" fmla="*/ 3886200 w 4331970"/>
              <a:gd name="connsiteY1" fmla="*/ 4889501 h 5041903"/>
              <a:gd name="connsiteX2" fmla="*/ 3733802 w 4331970"/>
              <a:gd name="connsiteY2" fmla="*/ 2755902 h 5041903"/>
              <a:gd name="connsiteX3" fmla="*/ 3733800 w 4331970"/>
              <a:gd name="connsiteY3" fmla="*/ 2451101 h 5041903"/>
              <a:gd name="connsiteX4" fmla="*/ 3886200 w 4331970"/>
              <a:gd name="connsiteY4" fmla="*/ 2451103 h 5041903"/>
              <a:gd name="connsiteX5" fmla="*/ 3886200 w 4331970"/>
              <a:gd name="connsiteY5" fmla="*/ 165101 h 5041903"/>
              <a:gd name="connsiteX6" fmla="*/ 1143001 w 4331970"/>
              <a:gd name="connsiteY6" fmla="*/ 317500 h 5041903"/>
              <a:gd name="connsiteX7" fmla="*/ 1143001 w 4331970"/>
              <a:gd name="connsiteY7" fmla="*/ 12700 h 5041903"/>
              <a:gd name="connsiteX8" fmla="*/ 3733801 w 4331970"/>
              <a:gd name="connsiteY8" fmla="*/ 12700 h 5041903"/>
              <a:gd name="connsiteX9" fmla="*/ 4038601 w 4331970"/>
              <a:gd name="connsiteY9" fmla="*/ 12700 h 5041903"/>
              <a:gd name="connsiteX10" fmla="*/ 4038601 w 4331970"/>
              <a:gd name="connsiteY10" fmla="*/ 317500 h 5041903"/>
              <a:gd name="connsiteX11" fmla="*/ 4038601 w 4331970"/>
              <a:gd name="connsiteY11" fmla="*/ 2451100 h 5041903"/>
              <a:gd name="connsiteX12" fmla="*/ 4267201 w 4331970"/>
              <a:gd name="connsiteY12" fmla="*/ 2451100 h 5041903"/>
              <a:gd name="connsiteX13" fmla="*/ 4267201 w 4331970"/>
              <a:gd name="connsiteY13" fmla="*/ 2755900 h 5041903"/>
              <a:gd name="connsiteX14" fmla="*/ 4038601 w 4331970"/>
              <a:gd name="connsiteY14" fmla="*/ 2755900 h 5041903"/>
              <a:gd name="connsiteX15" fmla="*/ 4038601 w 4331970"/>
              <a:gd name="connsiteY15" fmla="*/ 4889500 h 5041903"/>
              <a:gd name="connsiteX16" fmla="*/ 4038600 w 4331970"/>
              <a:gd name="connsiteY16" fmla="*/ 5041903 h 5041903"/>
              <a:gd name="connsiteX17" fmla="*/ 1752600 w 4331970"/>
              <a:gd name="connsiteY17" fmla="*/ 5041903 h 5041903"/>
              <a:gd name="connsiteX18" fmla="*/ 0 w 4331970"/>
              <a:gd name="connsiteY18" fmla="*/ 5041900 h 5041903"/>
              <a:gd name="connsiteX19" fmla="*/ 0 w 4331970"/>
              <a:gd name="connsiteY19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733802 w 4267201"/>
              <a:gd name="connsiteY2" fmla="*/ 2755902 h 5041903"/>
              <a:gd name="connsiteX3" fmla="*/ 3733800 w 4267201"/>
              <a:gd name="connsiteY3" fmla="*/ 2451101 h 5041903"/>
              <a:gd name="connsiteX4" fmla="*/ 3886200 w 4267201"/>
              <a:gd name="connsiteY4" fmla="*/ 2451103 h 5041903"/>
              <a:gd name="connsiteX5" fmla="*/ 3886200 w 4267201"/>
              <a:gd name="connsiteY5" fmla="*/ 165101 h 5041903"/>
              <a:gd name="connsiteX6" fmla="*/ 1143001 w 4267201"/>
              <a:gd name="connsiteY6" fmla="*/ 317500 h 5041903"/>
              <a:gd name="connsiteX7" fmla="*/ 1143001 w 4267201"/>
              <a:gd name="connsiteY7" fmla="*/ 12700 h 5041903"/>
              <a:gd name="connsiteX8" fmla="*/ 3733801 w 4267201"/>
              <a:gd name="connsiteY8" fmla="*/ 12700 h 5041903"/>
              <a:gd name="connsiteX9" fmla="*/ 4038601 w 4267201"/>
              <a:gd name="connsiteY9" fmla="*/ 12700 h 5041903"/>
              <a:gd name="connsiteX10" fmla="*/ 4038601 w 4267201"/>
              <a:gd name="connsiteY10" fmla="*/ 317500 h 5041903"/>
              <a:gd name="connsiteX11" fmla="*/ 4038601 w 4267201"/>
              <a:gd name="connsiteY11" fmla="*/ 2451100 h 5041903"/>
              <a:gd name="connsiteX12" fmla="*/ 4267201 w 4267201"/>
              <a:gd name="connsiteY12" fmla="*/ 2451100 h 5041903"/>
              <a:gd name="connsiteX13" fmla="*/ 4267201 w 4267201"/>
              <a:gd name="connsiteY13" fmla="*/ 2755900 h 5041903"/>
              <a:gd name="connsiteX14" fmla="*/ 4038601 w 4267201"/>
              <a:gd name="connsiteY14" fmla="*/ 2755900 h 5041903"/>
              <a:gd name="connsiteX15" fmla="*/ 4038601 w 4267201"/>
              <a:gd name="connsiteY15" fmla="*/ 4889500 h 5041903"/>
              <a:gd name="connsiteX16" fmla="*/ 4038600 w 4267201"/>
              <a:gd name="connsiteY16" fmla="*/ 5041903 h 5041903"/>
              <a:gd name="connsiteX17" fmla="*/ 1752600 w 4267201"/>
              <a:gd name="connsiteY17" fmla="*/ 5041903 h 5041903"/>
              <a:gd name="connsiteX18" fmla="*/ 0 w 4267201"/>
              <a:gd name="connsiteY18" fmla="*/ 5041900 h 5041903"/>
              <a:gd name="connsiteX19" fmla="*/ 0 w 4267201"/>
              <a:gd name="connsiteY19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733802 w 4267201"/>
              <a:gd name="connsiteY2" fmla="*/ 2755902 h 5041903"/>
              <a:gd name="connsiteX3" fmla="*/ 3733800 w 4267201"/>
              <a:gd name="connsiteY3" fmla="*/ 2451101 h 5041903"/>
              <a:gd name="connsiteX4" fmla="*/ 3886200 w 4267201"/>
              <a:gd name="connsiteY4" fmla="*/ 2451103 h 5041903"/>
              <a:gd name="connsiteX5" fmla="*/ 3886200 w 4267201"/>
              <a:gd name="connsiteY5" fmla="*/ 165101 h 5041903"/>
              <a:gd name="connsiteX6" fmla="*/ 1143001 w 4267201"/>
              <a:gd name="connsiteY6" fmla="*/ 317500 h 5041903"/>
              <a:gd name="connsiteX7" fmla="*/ 1143001 w 4267201"/>
              <a:gd name="connsiteY7" fmla="*/ 12700 h 5041903"/>
              <a:gd name="connsiteX8" fmla="*/ 3733801 w 4267201"/>
              <a:gd name="connsiteY8" fmla="*/ 12700 h 5041903"/>
              <a:gd name="connsiteX9" fmla="*/ 4038601 w 4267201"/>
              <a:gd name="connsiteY9" fmla="*/ 12700 h 5041903"/>
              <a:gd name="connsiteX10" fmla="*/ 4038601 w 4267201"/>
              <a:gd name="connsiteY10" fmla="*/ 317500 h 5041903"/>
              <a:gd name="connsiteX11" fmla="*/ 4038601 w 4267201"/>
              <a:gd name="connsiteY11" fmla="*/ 2451100 h 5041903"/>
              <a:gd name="connsiteX12" fmla="*/ 4267201 w 4267201"/>
              <a:gd name="connsiteY12" fmla="*/ 2451100 h 5041903"/>
              <a:gd name="connsiteX13" fmla="*/ 4267201 w 4267201"/>
              <a:gd name="connsiteY13" fmla="*/ 2755900 h 5041903"/>
              <a:gd name="connsiteX14" fmla="*/ 4038601 w 4267201"/>
              <a:gd name="connsiteY14" fmla="*/ 2755900 h 5041903"/>
              <a:gd name="connsiteX15" fmla="*/ 4038601 w 4267201"/>
              <a:gd name="connsiteY15" fmla="*/ 4889500 h 5041903"/>
              <a:gd name="connsiteX16" fmla="*/ 4038600 w 4267201"/>
              <a:gd name="connsiteY16" fmla="*/ 5041903 h 5041903"/>
              <a:gd name="connsiteX17" fmla="*/ 1752600 w 4267201"/>
              <a:gd name="connsiteY17" fmla="*/ 5041903 h 5041903"/>
              <a:gd name="connsiteX18" fmla="*/ 0 w 4267201"/>
              <a:gd name="connsiteY18" fmla="*/ 5041900 h 5041903"/>
              <a:gd name="connsiteX19" fmla="*/ 0 w 4267201"/>
              <a:gd name="connsiteY19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733802 w 4267201"/>
              <a:gd name="connsiteY2" fmla="*/ 2755902 h 5041903"/>
              <a:gd name="connsiteX3" fmla="*/ 3733800 w 4267201"/>
              <a:gd name="connsiteY3" fmla="*/ 2451101 h 5041903"/>
              <a:gd name="connsiteX4" fmla="*/ 3886200 w 4267201"/>
              <a:gd name="connsiteY4" fmla="*/ 2451103 h 5041903"/>
              <a:gd name="connsiteX5" fmla="*/ 3886200 w 4267201"/>
              <a:gd name="connsiteY5" fmla="*/ 165101 h 5041903"/>
              <a:gd name="connsiteX6" fmla="*/ 1143001 w 4267201"/>
              <a:gd name="connsiteY6" fmla="*/ 317500 h 5041903"/>
              <a:gd name="connsiteX7" fmla="*/ 1143001 w 4267201"/>
              <a:gd name="connsiteY7" fmla="*/ 12700 h 5041903"/>
              <a:gd name="connsiteX8" fmla="*/ 3733801 w 4267201"/>
              <a:gd name="connsiteY8" fmla="*/ 12700 h 5041903"/>
              <a:gd name="connsiteX9" fmla="*/ 4038601 w 4267201"/>
              <a:gd name="connsiteY9" fmla="*/ 12700 h 5041903"/>
              <a:gd name="connsiteX10" fmla="*/ 4038601 w 4267201"/>
              <a:gd name="connsiteY10" fmla="*/ 317500 h 5041903"/>
              <a:gd name="connsiteX11" fmla="*/ 4038601 w 4267201"/>
              <a:gd name="connsiteY11" fmla="*/ 2451100 h 5041903"/>
              <a:gd name="connsiteX12" fmla="*/ 4267201 w 4267201"/>
              <a:gd name="connsiteY12" fmla="*/ 2451100 h 5041903"/>
              <a:gd name="connsiteX13" fmla="*/ 4267201 w 4267201"/>
              <a:gd name="connsiteY13" fmla="*/ 2755900 h 5041903"/>
              <a:gd name="connsiteX14" fmla="*/ 4038601 w 4267201"/>
              <a:gd name="connsiteY14" fmla="*/ 2755900 h 5041903"/>
              <a:gd name="connsiteX15" fmla="*/ 4038601 w 4267201"/>
              <a:gd name="connsiteY15" fmla="*/ 4889500 h 5041903"/>
              <a:gd name="connsiteX16" fmla="*/ 4038600 w 4267201"/>
              <a:gd name="connsiteY16" fmla="*/ 5041903 h 5041903"/>
              <a:gd name="connsiteX17" fmla="*/ 1752600 w 4267201"/>
              <a:gd name="connsiteY17" fmla="*/ 5041903 h 5041903"/>
              <a:gd name="connsiteX18" fmla="*/ 0 w 4267201"/>
              <a:gd name="connsiteY18" fmla="*/ 5041900 h 5041903"/>
              <a:gd name="connsiteX19" fmla="*/ 0 w 4267201"/>
              <a:gd name="connsiteY19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733802 w 4267201"/>
              <a:gd name="connsiteY2" fmla="*/ 2755902 h 5041903"/>
              <a:gd name="connsiteX3" fmla="*/ 3733800 w 4267201"/>
              <a:gd name="connsiteY3" fmla="*/ 2451101 h 5041903"/>
              <a:gd name="connsiteX4" fmla="*/ 3886200 w 4267201"/>
              <a:gd name="connsiteY4" fmla="*/ 2451103 h 5041903"/>
              <a:gd name="connsiteX5" fmla="*/ 3886200 w 4267201"/>
              <a:gd name="connsiteY5" fmla="*/ 165101 h 5041903"/>
              <a:gd name="connsiteX6" fmla="*/ 1143001 w 4267201"/>
              <a:gd name="connsiteY6" fmla="*/ 317500 h 5041903"/>
              <a:gd name="connsiteX7" fmla="*/ 1143001 w 4267201"/>
              <a:gd name="connsiteY7" fmla="*/ 12700 h 5041903"/>
              <a:gd name="connsiteX8" fmla="*/ 3733801 w 4267201"/>
              <a:gd name="connsiteY8" fmla="*/ 12700 h 5041903"/>
              <a:gd name="connsiteX9" fmla="*/ 4038601 w 4267201"/>
              <a:gd name="connsiteY9" fmla="*/ 12700 h 5041903"/>
              <a:gd name="connsiteX10" fmla="*/ 4038601 w 4267201"/>
              <a:gd name="connsiteY10" fmla="*/ 317500 h 5041903"/>
              <a:gd name="connsiteX11" fmla="*/ 4038601 w 4267201"/>
              <a:gd name="connsiteY11" fmla="*/ 2451100 h 5041903"/>
              <a:gd name="connsiteX12" fmla="*/ 4267201 w 4267201"/>
              <a:gd name="connsiteY12" fmla="*/ 2451100 h 5041903"/>
              <a:gd name="connsiteX13" fmla="*/ 4267201 w 4267201"/>
              <a:gd name="connsiteY13" fmla="*/ 2755900 h 5041903"/>
              <a:gd name="connsiteX14" fmla="*/ 4038601 w 4267201"/>
              <a:gd name="connsiteY14" fmla="*/ 2755900 h 5041903"/>
              <a:gd name="connsiteX15" fmla="*/ 4038601 w 4267201"/>
              <a:gd name="connsiteY15" fmla="*/ 4889500 h 5041903"/>
              <a:gd name="connsiteX16" fmla="*/ 4038600 w 4267201"/>
              <a:gd name="connsiteY16" fmla="*/ 5041903 h 5041903"/>
              <a:gd name="connsiteX17" fmla="*/ 1752600 w 4267201"/>
              <a:gd name="connsiteY17" fmla="*/ 5041903 h 5041903"/>
              <a:gd name="connsiteX18" fmla="*/ 0 w 4267201"/>
              <a:gd name="connsiteY18" fmla="*/ 5041900 h 5041903"/>
              <a:gd name="connsiteX19" fmla="*/ 0 w 4267201"/>
              <a:gd name="connsiteY19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733802 w 4267201"/>
              <a:gd name="connsiteY2" fmla="*/ 2755902 h 5041903"/>
              <a:gd name="connsiteX3" fmla="*/ 3733800 w 4267201"/>
              <a:gd name="connsiteY3" fmla="*/ 2451101 h 5041903"/>
              <a:gd name="connsiteX4" fmla="*/ 3886200 w 4267201"/>
              <a:gd name="connsiteY4" fmla="*/ 2451103 h 5041903"/>
              <a:gd name="connsiteX5" fmla="*/ 3886200 w 4267201"/>
              <a:gd name="connsiteY5" fmla="*/ 165101 h 5041903"/>
              <a:gd name="connsiteX6" fmla="*/ 1143001 w 4267201"/>
              <a:gd name="connsiteY6" fmla="*/ 317500 h 5041903"/>
              <a:gd name="connsiteX7" fmla="*/ 1143001 w 4267201"/>
              <a:gd name="connsiteY7" fmla="*/ 12700 h 5041903"/>
              <a:gd name="connsiteX8" fmla="*/ 3733801 w 4267201"/>
              <a:gd name="connsiteY8" fmla="*/ 12700 h 5041903"/>
              <a:gd name="connsiteX9" fmla="*/ 4038601 w 4267201"/>
              <a:gd name="connsiteY9" fmla="*/ 12700 h 5041903"/>
              <a:gd name="connsiteX10" fmla="*/ 4038601 w 4267201"/>
              <a:gd name="connsiteY10" fmla="*/ 317500 h 5041903"/>
              <a:gd name="connsiteX11" fmla="*/ 4038601 w 4267201"/>
              <a:gd name="connsiteY11" fmla="*/ 2451100 h 5041903"/>
              <a:gd name="connsiteX12" fmla="*/ 4267201 w 4267201"/>
              <a:gd name="connsiteY12" fmla="*/ 2451100 h 5041903"/>
              <a:gd name="connsiteX13" fmla="*/ 4267201 w 4267201"/>
              <a:gd name="connsiteY13" fmla="*/ 2755900 h 5041903"/>
              <a:gd name="connsiteX14" fmla="*/ 4038601 w 4267201"/>
              <a:gd name="connsiteY14" fmla="*/ 2755900 h 5041903"/>
              <a:gd name="connsiteX15" fmla="*/ 4038601 w 4267201"/>
              <a:gd name="connsiteY15" fmla="*/ 4889500 h 5041903"/>
              <a:gd name="connsiteX16" fmla="*/ 4038600 w 4267201"/>
              <a:gd name="connsiteY16" fmla="*/ 5041903 h 5041903"/>
              <a:gd name="connsiteX17" fmla="*/ 1752600 w 4267201"/>
              <a:gd name="connsiteY17" fmla="*/ 5041903 h 5041903"/>
              <a:gd name="connsiteX18" fmla="*/ 0 w 4267201"/>
              <a:gd name="connsiteY18" fmla="*/ 5041900 h 5041903"/>
              <a:gd name="connsiteX19" fmla="*/ 0 w 4267201"/>
              <a:gd name="connsiteY19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733802 w 4267201"/>
              <a:gd name="connsiteY2" fmla="*/ 2755902 h 5041903"/>
              <a:gd name="connsiteX3" fmla="*/ 3733800 w 4267201"/>
              <a:gd name="connsiteY3" fmla="*/ 2451101 h 5041903"/>
              <a:gd name="connsiteX4" fmla="*/ 3886200 w 4267201"/>
              <a:gd name="connsiteY4" fmla="*/ 2451103 h 5041903"/>
              <a:gd name="connsiteX5" fmla="*/ 3886200 w 4267201"/>
              <a:gd name="connsiteY5" fmla="*/ 165101 h 5041903"/>
              <a:gd name="connsiteX6" fmla="*/ 1143001 w 4267201"/>
              <a:gd name="connsiteY6" fmla="*/ 317500 h 5041903"/>
              <a:gd name="connsiteX7" fmla="*/ 1143001 w 4267201"/>
              <a:gd name="connsiteY7" fmla="*/ 12700 h 5041903"/>
              <a:gd name="connsiteX8" fmla="*/ 3733801 w 4267201"/>
              <a:gd name="connsiteY8" fmla="*/ 12700 h 5041903"/>
              <a:gd name="connsiteX9" fmla="*/ 4038601 w 4267201"/>
              <a:gd name="connsiteY9" fmla="*/ 12700 h 5041903"/>
              <a:gd name="connsiteX10" fmla="*/ 4038601 w 4267201"/>
              <a:gd name="connsiteY10" fmla="*/ 317500 h 5041903"/>
              <a:gd name="connsiteX11" fmla="*/ 4038601 w 4267201"/>
              <a:gd name="connsiteY11" fmla="*/ 2451100 h 5041903"/>
              <a:gd name="connsiteX12" fmla="*/ 4267201 w 4267201"/>
              <a:gd name="connsiteY12" fmla="*/ 2451100 h 5041903"/>
              <a:gd name="connsiteX13" fmla="*/ 4267201 w 4267201"/>
              <a:gd name="connsiteY13" fmla="*/ 2755900 h 5041903"/>
              <a:gd name="connsiteX14" fmla="*/ 4038601 w 4267201"/>
              <a:gd name="connsiteY14" fmla="*/ 2755900 h 5041903"/>
              <a:gd name="connsiteX15" fmla="*/ 4038601 w 4267201"/>
              <a:gd name="connsiteY15" fmla="*/ 4889500 h 5041903"/>
              <a:gd name="connsiteX16" fmla="*/ 4038600 w 4267201"/>
              <a:gd name="connsiteY16" fmla="*/ 5041903 h 5041903"/>
              <a:gd name="connsiteX17" fmla="*/ 1752600 w 4267201"/>
              <a:gd name="connsiteY17" fmla="*/ 5041903 h 5041903"/>
              <a:gd name="connsiteX18" fmla="*/ 0 w 4267201"/>
              <a:gd name="connsiteY18" fmla="*/ 5041900 h 5041903"/>
              <a:gd name="connsiteX19" fmla="*/ 0 w 4267201"/>
              <a:gd name="connsiteY19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733802 w 4267201"/>
              <a:gd name="connsiteY2" fmla="*/ 2755902 h 5041903"/>
              <a:gd name="connsiteX3" fmla="*/ 3733800 w 4267201"/>
              <a:gd name="connsiteY3" fmla="*/ 2451101 h 5041903"/>
              <a:gd name="connsiteX4" fmla="*/ 3886200 w 4267201"/>
              <a:gd name="connsiteY4" fmla="*/ 2451103 h 5041903"/>
              <a:gd name="connsiteX5" fmla="*/ 3886200 w 4267201"/>
              <a:gd name="connsiteY5" fmla="*/ 165101 h 5041903"/>
              <a:gd name="connsiteX6" fmla="*/ 1143001 w 4267201"/>
              <a:gd name="connsiteY6" fmla="*/ 317500 h 5041903"/>
              <a:gd name="connsiteX7" fmla="*/ 1143001 w 4267201"/>
              <a:gd name="connsiteY7" fmla="*/ 12700 h 5041903"/>
              <a:gd name="connsiteX8" fmla="*/ 3733801 w 4267201"/>
              <a:gd name="connsiteY8" fmla="*/ 12700 h 5041903"/>
              <a:gd name="connsiteX9" fmla="*/ 4038601 w 4267201"/>
              <a:gd name="connsiteY9" fmla="*/ 12700 h 5041903"/>
              <a:gd name="connsiteX10" fmla="*/ 4038601 w 4267201"/>
              <a:gd name="connsiteY10" fmla="*/ 317500 h 5041903"/>
              <a:gd name="connsiteX11" fmla="*/ 4038601 w 4267201"/>
              <a:gd name="connsiteY11" fmla="*/ 2451100 h 5041903"/>
              <a:gd name="connsiteX12" fmla="*/ 4267201 w 4267201"/>
              <a:gd name="connsiteY12" fmla="*/ 2451100 h 5041903"/>
              <a:gd name="connsiteX13" fmla="*/ 4267201 w 4267201"/>
              <a:gd name="connsiteY13" fmla="*/ 2755900 h 5041903"/>
              <a:gd name="connsiteX14" fmla="*/ 4038601 w 4267201"/>
              <a:gd name="connsiteY14" fmla="*/ 2755900 h 5041903"/>
              <a:gd name="connsiteX15" fmla="*/ 4038601 w 4267201"/>
              <a:gd name="connsiteY15" fmla="*/ 4889500 h 5041903"/>
              <a:gd name="connsiteX16" fmla="*/ 4038600 w 4267201"/>
              <a:gd name="connsiteY16" fmla="*/ 5041903 h 5041903"/>
              <a:gd name="connsiteX17" fmla="*/ 1752600 w 4267201"/>
              <a:gd name="connsiteY17" fmla="*/ 5041903 h 5041903"/>
              <a:gd name="connsiteX18" fmla="*/ 0 w 4267201"/>
              <a:gd name="connsiteY18" fmla="*/ 5041900 h 5041903"/>
              <a:gd name="connsiteX19" fmla="*/ 0 w 4267201"/>
              <a:gd name="connsiteY19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886201 w 4267201"/>
              <a:gd name="connsiteY2" fmla="*/ 2755901 h 5041903"/>
              <a:gd name="connsiteX3" fmla="*/ 3733802 w 4267201"/>
              <a:gd name="connsiteY3" fmla="*/ 2755902 h 5041903"/>
              <a:gd name="connsiteX4" fmla="*/ 3733800 w 4267201"/>
              <a:gd name="connsiteY4" fmla="*/ 2451101 h 5041903"/>
              <a:gd name="connsiteX5" fmla="*/ 3886200 w 4267201"/>
              <a:gd name="connsiteY5" fmla="*/ 2451103 h 5041903"/>
              <a:gd name="connsiteX6" fmla="*/ 3886200 w 4267201"/>
              <a:gd name="connsiteY6" fmla="*/ 165101 h 5041903"/>
              <a:gd name="connsiteX7" fmla="*/ 1143001 w 4267201"/>
              <a:gd name="connsiteY7" fmla="*/ 317500 h 5041903"/>
              <a:gd name="connsiteX8" fmla="*/ 1143001 w 4267201"/>
              <a:gd name="connsiteY8" fmla="*/ 12700 h 5041903"/>
              <a:gd name="connsiteX9" fmla="*/ 3733801 w 4267201"/>
              <a:gd name="connsiteY9" fmla="*/ 12700 h 5041903"/>
              <a:gd name="connsiteX10" fmla="*/ 4038601 w 4267201"/>
              <a:gd name="connsiteY10" fmla="*/ 12700 h 5041903"/>
              <a:gd name="connsiteX11" fmla="*/ 4038601 w 4267201"/>
              <a:gd name="connsiteY11" fmla="*/ 317500 h 5041903"/>
              <a:gd name="connsiteX12" fmla="*/ 4038601 w 4267201"/>
              <a:gd name="connsiteY12" fmla="*/ 2451100 h 5041903"/>
              <a:gd name="connsiteX13" fmla="*/ 4267201 w 4267201"/>
              <a:gd name="connsiteY13" fmla="*/ 2451100 h 5041903"/>
              <a:gd name="connsiteX14" fmla="*/ 4267201 w 4267201"/>
              <a:gd name="connsiteY14" fmla="*/ 2755900 h 5041903"/>
              <a:gd name="connsiteX15" fmla="*/ 4038601 w 4267201"/>
              <a:gd name="connsiteY15" fmla="*/ 2755900 h 5041903"/>
              <a:gd name="connsiteX16" fmla="*/ 4038601 w 4267201"/>
              <a:gd name="connsiteY16" fmla="*/ 4889500 h 5041903"/>
              <a:gd name="connsiteX17" fmla="*/ 4038600 w 4267201"/>
              <a:gd name="connsiteY17" fmla="*/ 5041903 h 5041903"/>
              <a:gd name="connsiteX18" fmla="*/ 1752600 w 4267201"/>
              <a:gd name="connsiteY18" fmla="*/ 5041903 h 5041903"/>
              <a:gd name="connsiteX19" fmla="*/ 0 w 4267201"/>
              <a:gd name="connsiteY19" fmla="*/ 5041900 h 5041903"/>
              <a:gd name="connsiteX20" fmla="*/ 0 w 4267201"/>
              <a:gd name="connsiteY20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886201 w 4267201"/>
              <a:gd name="connsiteY2" fmla="*/ 2755901 h 5041903"/>
              <a:gd name="connsiteX3" fmla="*/ 3733802 w 4267201"/>
              <a:gd name="connsiteY3" fmla="*/ 2755902 h 5041903"/>
              <a:gd name="connsiteX4" fmla="*/ 3733800 w 4267201"/>
              <a:gd name="connsiteY4" fmla="*/ 2451101 h 5041903"/>
              <a:gd name="connsiteX5" fmla="*/ 3886200 w 4267201"/>
              <a:gd name="connsiteY5" fmla="*/ 2451103 h 5041903"/>
              <a:gd name="connsiteX6" fmla="*/ 3886200 w 4267201"/>
              <a:gd name="connsiteY6" fmla="*/ 165101 h 5041903"/>
              <a:gd name="connsiteX7" fmla="*/ 1143001 w 4267201"/>
              <a:gd name="connsiteY7" fmla="*/ 317500 h 5041903"/>
              <a:gd name="connsiteX8" fmla="*/ 1143001 w 4267201"/>
              <a:gd name="connsiteY8" fmla="*/ 12700 h 5041903"/>
              <a:gd name="connsiteX9" fmla="*/ 3733801 w 4267201"/>
              <a:gd name="connsiteY9" fmla="*/ 12700 h 5041903"/>
              <a:gd name="connsiteX10" fmla="*/ 4038601 w 4267201"/>
              <a:gd name="connsiteY10" fmla="*/ 12700 h 5041903"/>
              <a:gd name="connsiteX11" fmla="*/ 4038601 w 4267201"/>
              <a:gd name="connsiteY11" fmla="*/ 317500 h 5041903"/>
              <a:gd name="connsiteX12" fmla="*/ 4038601 w 4267201"/>
              <a:gd name="connsiteY12" fmla="*/ 2451100 h 5041903"/>
              <a:gd name="connsiteX13" fmla="*/ 4267201 w 4267201"/>
              <a:gd name="connsiteY13" fmla="*/ 2451100 h 5041903"/>
              <a:gd name="connsiteX14" fmla="*/ 4267201 w 4267201"/>
              <a:gd name="connsiteY14" fmla="*/ 2755900 h 5041903"/>
              <a:gd name="connsiteX15" fmla="*/ 4038601 w 4267201"/>
              <a:gd name="connsiteY15" fmla="*/ 2755900 h 5041903"/>
              <a:gd name="connsiteX16" fmla="*/ 4038601 w 4267201"/>
              <a:gd name="connsiteY16" fmla="*/ 4889500 h 5041903"/>
              <a:gd name="connsiteX17" fmla="*/ 4038600 w 4267201"/>
              <a:gd name="connsiteY17" fmla="*/ 5041903 h 5041903"/>
              <a:gd name="connsiteX18" fmla="*/ 1752600 w 4267201"/>
              <a:gd name="connsiteY18" fmla="*/ 5041903 h 5041903"/>
              <a:gd name="connsiteX19" fmla="*/ 0 w 4267201"/>
              <a:gd name="connsiteY19" fmla="*/ 5041900 h 5041903"/>
              <a:gd name="connsiteX20" fmla="*/ 0 w 4267201"/>
              <a:gd name="connsiteY20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886201 w 4267201"/>
              <a:gd name="connsiteY2" fmla="*/ 2755901 h 5041903"/>
              <a:gd name="connsiteX3" fmla="*/ 3733802 w 4267201"/>
              <a:gd name="connsiteY3" fmla="*/ 2755902 h 5041903"/>
              <a:gd name="connsiteX4" fmla="*/ 3733800 w 4267201"/>
              <a:gd name="connsiteY4" fmla="*/ 2451101 h 5041903"/>
              <a:gd name="connsiteX5" fmla="*/ 3886200 w 4267201"/>
              <a:gd name="connsiteY5" fmla="*/ 2451103 h 5041903"/>
              <a:gd name="connsiteX6" fmla="*/ 3886200 w 4267201"/>
              <a:gd name="connsiteY6" fmla="*/ 165101 h 5041903"/>
              <a:gd name="connsiteX7" fmla="*/ 1143001 w 4267201"/>
              <a:gd name="connsiteY7" fmla="*/ 317500 h 5041903"/>
              <a:gd name="connsiteX8" fmla="*/ 1143001 w 4267201"/>
              <a:gd name="connsiteY8" fmla="*/ 12700 h 5041903"/>
              <a:gd name="connsiteX9" fmla="*/ 3733801 w 4267201"/>
              <a:gd name="connsiteY9" fmla="*/ 12700 h 5041903"/>
              <a:gd name="connsiteX10" fmla="*/ 4038601 w 4267201"/>
              <a:gd name="connsiteY10" fmla="*/ 12700 h 5041903"/>
              <a:gd name="connsiteX11" fmla="*/ 4038601 w 4267201"/>
              <a:gd name="connsiteY11" fmla="*/ 317500 h 5041903"/>
              <a:gd name="connsiteX12" fmla="*/ 4038601 w 4267201"/>
              <a:gd name="connsiteY12" fmla="*/ 2451100 h 5041903"/>
              <a:gd name="connsiteX13" fmla="*/ 4267201 w 4267201"/>
              <a:gd name="connsiteY13" fmla="*/ 2451100 h 5041903"/>
              <a:gd name="connsiteX14" fmla="*/ 4267201 w 4267201"/>
              <a:gd name="connsiteY14" fmla="*/ 2755900 h 5041903"/>
              <a:gd name="connsiteX15" fmla="*/ 4038601 w 4267201"/>
              <a:gd name="connsiteY15" fmla="*/ 2755900 h 5041903"/>
              <a:gd name="connsiteX16" fmla="*/ 4038601 w 4267201"/>
              <a:gd name="connsiteY16" fmla="*/ 4889500 h 5041903"/>
              <a:gd name="connsiteX17" fmla="*/ 4038600 w 4267201"/>
              <a:gd name="connsiteY17" fmla="*/ 5041903 h 5041903"/>
              <a:gd name="connsiteX18" fmla="*/ 1752600 w 4267201"/>
              <a:gd name="connsiteY18" fmla="*/ 5041903 h 5041903"/>
              <a:gd name="connsiteX19" fmla="*/ 0 w 4267201"/>
              <a:gd name="connsiteY19" fmla="*/ 5041900 h 5041903"/>
              <a:gd name="connsiteX20" fmla="*/ 0 w 4267201"/>
              <a:gd name="connsiteY20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886201 w 4267201"/>
              <a:gd name="connsiteY2" fmla="*/ 2755901 h 5041903"/>
              <a:gd name="connsiteX3" fmla="*/ 3733802 w 4267201"/>
              <a:gd name="connsiteY3" fmla="*/ 2755902 h 5041903"/>
              <a:gd name="connsiteX4" fmla="*/ 3733800 w 4267201"/>
              <a:gd name="connsiteY4" fmla="*/ 2451101 h 5041903"/>
              <a:gd name="connsiteX5" fmla="*/ 3886200 w 4267201"/>
              <a:gd name="connsiteY5" fmla="*/ 2451103 h 5041903"/>
              <a:gd name="connsiteX6" fmla="*/ 3886200 w 4267201"/>
              <a:gd name="connsiteY6" fmla="*/ 165101 h 5041903"/>
              <a:gd name="connsiteX7" fmla="*/ 1143001 w 4267201"/>
              <a:gd name="connsiteY7" fmla="*/ 317500 h 5041903"/>
              <a:gd name="connsiteX8" fmla="*/ 1143001 w 4267201"/>
              <a:gd name="connsiteY8" fmla="*/ 12700 h 5041903"/>
              <a:gd name="connsiteX9" fmla="*/ 3733801 w 4267201"/>
              <a:gd name="connsiteY9" fmla="*/ 12700 h 5041903"/>
              <a:gd name="connsiteX10" fmla="*/ 4038601 w 4267201"/>
              <a:gd name="connsiteY10" fmla="*/ 12700 h 5041903"/>
              <a:gd name="connsiteX11" fmla="*/ 4038601 w 4267201"/>
              <a:gd name="connsiteY11" fmla="*/ 317500 h 5041903"/>
              <a:gd name="connsiteX12" fmla="*/ 4038601 w 4267201"/>
              <a:gd name="connsiteY12" fmla="*/ 2451100 h 5041903"/>
              <a:gd name="connsiteX13" fmla="*/ 4267201 w 4267201"/>
              <a:gd name="connsiteY13" fmla="*/ 2451100 h 5041903"/>
              <a:gd name="connsiteX14" fmla="*/ 4267201 w 4267201"/>
              <a:gd name="connsiteY14" fmla="*/ 2755900 h 5041903"/>
              <a:gd name="connsiteX15" fmla="*/ 4038601 w 4267201"/>
              <a:gd name="connsiteY15" fmla="*/ 2755900 h 5041903"/>
              <a:gd name="connsiteX16" fmla="*/ 4038601 w 4267201"/>
              <a:gd name="connsiteY16" fmla="*/ 4889500 h 5041903"/>
              <a:gd name="connsiteX17" fmla="*/ 4038600 w 4267201"/>
              <a:gd name="connsiteY17" fmla="*/ 5041903 h 5041903"/>
              <a:gd name="connsiteX18" fmla="*/ 1752600 w 4267201"/>
              <a:gd name="connsiteY18" fmla="*/ 5041903 h 5041903"/>
              <a:gd name="connsiteX19" fmla="*/ 0 w 4267201"/>
              <a:gd name="connsiteY19" fmla="*/ 5041900 h 5041903"/>
              <a:gd name="connsiteX20" fmla="*/ 0 w 4267201"/>
              <a:gd name="connsiteY20" fmla="*/ 4889503 h 5041903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93060 h 5179062"/>
              <a:gd name="connsiteX3" fmla="*/ 3733802 w 4267201"/>
              <a:gd name="connsiteY3" fmla="*/ 2893061 h 5179062"/>
              <a:gd name="connsiteX4" fmla="*/ 3733800 w 4267201"/>
              <a:gd name="connsiteY4" fmla="*/ 2588260 h 5179062"/>
              <a:gd name="connsiteX5" fmla="*/ 3886200 w 4267201"/>
              <a:gd name="connsiteY5" fmla="*/ 2588262 h 5179062"/>
              <a:gd name="connsiteX6" fmla="*/ 3886200 w 4267201"/>
              <a:gd name="connsiteY6" fmla="*/ 302260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3733801 w 4267201"/>
              <a:gd name="connsiteY9" fmla="*/ 149859 h 5179062"/>
              <a:gd name="connsiteX10" fmla="*/ 4038601 w 4267201"/>
              <a:gd name="connsiteY10" fmla="*/ 149859 h 5179062"/>
              <a:gd name="connsiteX11" fmla="*/ 4038601 w 4267201"/>
              <a:gd name="connsiteY11" fmla="*/ 454659 h 5179062"/>
              <a:gd name="connsiteX12" fmla="*/ 4038601 w 4267201"/>
              <a:gd name="connsiteY12" fmla="*/ 2588259 h 5179062"/>
              <a:gd name="connsiteX13" fmla="*/ 4267201 w 4267201"/>
              <a:gd name="connsiteY13" fmla="*/ 2588259 h 5179062"/>
              <a:gd name="connsiteX14" fmla="*/ 4267201 w 4267201"/>
              <a:gd name="connsiteY14" fmla="*/ 2893059 h 5179062"/>
              <a:gd name="connsiteX15" fmla="*/ 4038601 w 4267201"/>
              <a:gd name="connsiteY15" fmla="*/ 2893059 h 5179062"/>
              <a:gd name="connsiteX16" fmla="*/ 4038601 w 4267201"/>
              <a:gd name="connsiteY16" fmla="*/ 5026659 h 5179062"/>
              <a:gd name="connsiteX17" fmla="*/ 4038600 w 4267201"/>
              <a:gd name="connsiteY17" fmla="*/ 5179062 h 5179062"/>
              <a:gd name="connsiteX18" fmla="*/ 1752600 w 4267201"/>
              <a:gd name="connsiteY18" fmla="*/ 5179062 h 5179062"/>
              <a:gd name="connsiteX19" fmla="*/ 0 w 4267201"/>
              <a:gd name="connsiteY19" fmla="*/ 5179059 h 5179062"/>
              <a:gd name="connsiteX20" fmla="*/ 0 w 4267201"/>
              <a:gd name="connsiteY20" fmla="*/ 5026662 h 5179062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93060 h 5179062"/>
              <a:gd name="connsiteX3" fmla="*/ 3733802 w 4267201"/>
              <a:gd name="connsiteY3" fmla="*/ 2893061 h 5179062"/>
              <a:gd name="connsiteX4" fmla="*/ 3733800 w 4267201"/>
              <a:gd name="connsiteY4" fmla="*/ 2588260 h 5179062"/>
              <a:gd name="connsiteX5" fmla="*/ 3886200 w 4267201"/>
              <a:gd name="connsiteY5" fmla="*/ 2588262 h 5179062"/>
              <a:gd name="connsiteX6" fmla="*/ 3886200 w 4267201"/>
              <a:gd name="connsiteY6" fmla="*/ 302260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3733801 w 4267201"/>
              <a:gd name="connsiteY9" fmla="*/ 149859 h 5179062"/>
              <a:gd name="connsiteX10" fmla="*/ 4038601 w 4267201"/>
              <a:gd name="connsiteY10" fmla="*/ 149859 h 5179062"/>
              <a:gd name="connsiteX11" fmla="*/ 4038601 w 4267201"/>
              <a:gd name="connsiteY11" fmla="*/ 454659 h 5179062"/>
              <a:gd name="connsiteX12" fmla="*/ 4038601 w 4267201"/>
              <a:gd name="connsiteY12" fmla="*/ 2588259 h 5179062"/>
              <a:gd name="connsiteX13" fmla="*/ 4267201 w 4267201"/>
              <a:gd name="connsiteY13" fmla="*/ 2588259 h 5179062"/>
              <a:gd name="connsiteX14" fmla="*/ 4267201 w 4267201"/>
              <a:gd name="connsiteY14" fmla="*/ 2816863 h 5179062"/>
              <a:gd name="connsiteX15" fmla="*/ 4038601 w 4267201"/>
              <a:gd name="connsiteY15" fmla="*/ 2893059 h 5179062"/>
              <a:gd name="connsiteX16" fmla="*/ 4038601 w 4267201"/>
              <a:gd name="connsiteY16" fmla="*/ 5026659 h 5179062"/>
              <a:gd name="connsiteX17" fmla="*/ 4038600 w 4267201"/>
              <a:gd name="connsiteY17" fmla="*/ 5179062 h 5179062"/>
              <a:gd name="connsiteX18" fmla="*/ 1752600 w 4267201"/>
              <a:gd name="connsiteY18" fmla="*/ 5179062 h 5179062"/>
              <a:gd name="connsiteX19" fmla="*/ 0 w 4267201"/>
              <a:gd name="connsiteY19" fmla="*/ 5179059 h 5179062"/>
              <a:gd name="connsiteX20" fmla="*/ 0 w 4267201"/>
              <a:gd name="connsiteY20" fmla="*/ 5026662 h 5179062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93060 h 5179062"/>
              <a:gd name="connsiteX3" fmla="*/ 3733802 w 4267201"/>
              <a:gd name="connsiteY3" fmla="*/ 2893061 h 5179062"/>
              <a:gd name="connsiteX4" fmla="*/ 3733800 w 4267201"/>
              <a:gd name="connsiteY4" fmla="*/ 2588260 h 5179062"/>
              <a:gd name="connsiteX5" fmla="*/ 3886200 w 4267201"/>
              <a:gd name="connsiteY5" fmla="*/ 2588262 h 5179062"/>
              <a:gd name="connsiteX6" fmla="*/ 3886200 w 4267201"/>
              <a:gd name="connsiteY6" fmla="*/ 302260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3733801 w 4267201"/>
              <a:gd name="connsiteY9" fmla="*/ 149859 h 5179062"/>
              <a:gd name="connsiteX10" fmla="*/ 4038601 w 4267201"/>
              <a:gd name="connsiteY10" fmla="*/ 149859 h 5179062"/>
              <a:gd name="connsiteX11" fmla="*/ 4038601 w 4267201"/>
              <a:gd name="connsiteY11" fmla="*/ 454659 h 5179062"/>
              <a:gd name="connsiteX12" fmla="*/ 4038601 w 4267201"/>
              <a:gd name="connsiteY12" fmla="*/ 2588259 h 5179062"/>
              <a:gd name="connsiteX13" fmla="*/ 4267201 w 4267201"/>
              <a:gd name="connsiteY13" fmla="*/ 2664463 h 5179062"/>
              <a:gd name="connsiteX14" fmla="*/ 4267201 w 4267201"/>
              <a:gd name="connsiteY14" fmla="*/ 2816863 h 5179062"/>
              <a:gd name="connsiteX15" fmla="*/ 4038601 w 4267201"/>
              <a:gd name="connsiteY15" fmla="*/ 2893059 h 5179062"/>
              <a:gd name="connsiteX16" fmla="*/ 4038601 w 4267201"/>
              <a:gd name="connsiteY16" fmla="*/ 5026659 h 5179062"/>
              <a:gd name="connsiteX17" fmla="*/ 4038600 w 4267201"/>
              <a:gd name="connsiteY17" fmla="*/ 5179062 h 5179062"/>
              <a:gd name="connsiteX18" fmla="*/ 1752600 w 4267201"/>
              <a:gd name="connsiteY18" fmla="*/ 5179062 h 5179062"/>
              <a:gd name="connsiteX19" fmla="*/ 0 w 4267201"/>
              <a:gd name="connsiteY19" fmla="*/ 5179059 h 5179062"/>
              <a:gd name="connsiteX20" fmla="*/ 0 w 4267201"/>
              <a:gd name="connsiteY20" fmla="*/ 5026662 h 5179062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93060 h 5179062"/>
              <a:gd name="connsiteX3" fmla="*/ 3733802 w 4267201"/>
              <a:gd name="connsiteY3" fmla="*/ 2893061 h 5179062"/>
              <a:gd name="connsiteX4" fmla="*/ 3733800 w 4267201"/>
              <a:gd name="connsiteY4" fmla="*/ 2588260 h 5179062"/>
              <a:gd name="connsiteX5" fmla="*/ 3886200 w 4267201"/>
              <a:gd name="connsiteY5" fmla="*/ 2588262 h 5179062"/>
              <a:gd name="connsiteX6" fmla="*/ 3886200 w 4267201"/>
              <a:gd name="connsiteY6" fmla="*/ 302260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3733801 w 4267201"/>
              <a:gd name="connsiteY9" fmla="*/ 149859 h 5179062"/>
              <a:gd name="connsiteX10" fmla="*/ 4038601 w 4267201"/>
              <a:gd name="connsiteY10" fmla="*/ 149859 h 5179062"/>
              <a:gd name="connsiteX11" fmla="*/ 4038601 w 4267201"/>
              <a:gd name="connsiteY11" fmla="*/ 454659 h 5179062"/>
              <a:gd name="connsiteX12" fmla="*/ 4038601 w 4267201"/>
              <a:gd name="connsiteY12" fmla="*/ 2664463 h 5179062"/>
              <a:gd name="connsiteX13" fmla="*/ 4267201 w 4267201"/>
              <a:gd name="connsiteY13" fmla="*/ 2664463 h 5179062"/>
              <a:gd name="connsiteX14" fmla="*/ 4267201 w 4267201"/>
              <a:gd name="connsiteY14" fmla="*/ 2816863 h 5179062"/>
              <a:gd name="connsiteX15" fmla="*/ 4038601 w 4267201"/>
              <a:gd name="connsiteY15" fmla="*/ 2893059 h 5179062"/>
              <a:gd name="connsiteX16" fmla="*/ 4038601 w 4267201"/>
              <a:gd name="connsiteY16" fmla="*/ 5026659 h 5179062"/>
              <a:gd name="connsiteX17" fmla="*/ 4038600 w 4267201"/>
              <a:gd name="connsiteY17" fmla="*/ 5179062 h 5179062"/>
              <a:gd name="connsiteX18" fmla="*/ 1752600 w 4267201"/>
              <a:gd name="connsiteY18" fmla="*/ 5179062 h 5179062"/>
              <a:gd name="connsiteX19" fmla="*/ 0 w 4267201"/>
              <a:gd name="connsiteY19" fmla="*/ 5179059 h 5179062"/>
              <a:gd name="connsiteX20" fmla="*/ 0 w 4267201"/>
              <a:gd name="connsiteY20" fmla="*/ 5026662 h 5179062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93060 h 5179062"/>
              <a:gd name="connsiteX3" fmla="*/ 3733802 w 4267201"/>
              <a:gd name="connsiteY3" fmla="*/ 2893061 h 5179062"/>
              <a:gd name="connsiteX4" fmla="*/ 3733800 w 4267201"/>
              <a:gd name="connsiteY4" fmla="*/ 2588260 h 5179062"/>
              <a:gd name="connsiteX5" fmla="*/ 3886200 w 4267201"/>
              <a:gd name="connsiteY5" fmla="*/ 2588262 h 5179062"/>
              <a:gd name="connsiteX6" fmla="*/ 3886200 w 4267201"/>
              <a:gd name="connsiteY6" fmla="*/ 302260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3733801 w 4267201"/>
              <a:gd name="connsiteY9" fmla="*/ 149859 h 5179062"/>
              <a:gd name="connsiteX10" fmla="*/ 4038601 w 4267201"/>
              <a:gd name="connsiteY10" fmla="*/ 149859 h 5179062"/>
              <a:gd name="connsiteX11" fmla="*/ 4038601 w 4267201"/>
              <a:gd name="connsiteY11" fmla="*/ 454659 h 5179062"/>
              <a:gd name="connsiteX12" fmla="*/ 4038601 w 4267201"/>
              <a:gd name="connsiteY12" fmla="*/ 2664463 h 5179062"/>
              <a:gd name="connsiteX13" fmla="*/ 4267201 w 4267201"/>
              <a:gd name="connsiteY13" fmla="*/ 2664463 h 5179062"/>
              <a:gd name="connsiteX14" fmla="*/ 4267201 w 4267201"/>
              <a:gd name="connsiteY14" fmla="*/ 2816863 h 5179062"/>
              <a:gd name="connsiteX15" fmla="*/ 4038601 w 4267201"/>
              <a:gd name="connsiteY15" fmla="*/ 2816863 h 5179062"/>
              <a:gd name="connsiteX16" fmla="*/ 4038601 w 4267201"/>
              <a:gd name="connsiteY16" fmla="*/ 5026659 h 5179062"/>
              <a:gd name="connsiteX17" fmla="*/ 4038600 w 4267201"/>
              <a:gd name="connsiteY17" fmla="*/ 5179062 h 5179062"/>
              <a:gd name="connsiteX18" fmla="*/ 1752600 w 4267201"/>
              <a:gd name="connsiteY18" fmla="*/ 5179062 h 5179062"/>
              <a:gd name="connsiteX19" fmla="*/ 0 w 4267201"/>
              <a:gd name="connsiteY19" fmla="*/ 5179059 h 5179062"/>
              <a:gd name="connsiteX20" fmla="*/ 0 w 4267201"/>
              <a:gd name="connsiteY20" fmla="*/ 5026662 h 5179062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16863 h 5179062"/>
              <a:gd name="connsiteX3" fmla="*/ 3733802 w 4267201"/>
              <a:gd name="connsiteY3" fmla="*/ 2893061 h 5179062"/>
              <a:gd name="connsiteX4" fmla="*/ 3733800 w 4267201"/>
              <a:gd name="connsiteY4" fmla="*/ 2588260 h 5179062"/>
              <a:gd name="connsiteX5" fmla="*/ 3886200 w 4267201"/>
              <a:gd name="connsiteY5" fmla="*/ 2588262 h 5179062"/>
              <a:gd name="connsiteX6" fmla="*/ 3886200 w 4267201"/>
              <a:gd name="connsiteY6" fmla="*/ 302260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3733801 w 4267201"/>
              <a:gd name="connsiteY9" fmla="*/ 149859 h 5179062"/>
              <a:gd name="connsiteX10" fmla="*/ 4038601 w 4267201"/>
              <a:gd name="connsiteY10" fmla="*/ 149859 h 5179062"/>
              <a:gd name="connsiteX11" fmla="*/ 4038601 w 4267201"/>
              <a:gd name="connsiteY11" fmla="*/ 454659 h 5179062"/>
              <a:gd name="connsiteX12" fmla="*/ 4038601 w 4267201"/>
              <a:gd name="connsiteY12" fmla="*/ 2664463 h 5179062"/>
              <a:gd name="connsiteX13" fmla="*/ 4267201 w 4267201"/>
              <a:gd name="connsiteY13" fmla="*/ 2664463 h 5179062"/>
              <a:gd name="connsiteX14" fmla="*/ 4267201 w 4267201"/>
              <a:gd name="connsiteY14" fmla="*/ 2816863 h 5179062"/>
              <a:gd name="connsiteX15" fmla="*/ 4038601 w 4267201"/>
              <a:gd name="connsiteY15" fmla="*/ 2816863 h 5179062"/>
              <a:gd name="connsiteX16" fmla="*/ 4038601 w 4267201"/>
              <a:gd name="connsiteY16" fmla="*/ 5026659 h 5179062"/>
              <a:gd name="connsiteX17" fmla="*/ 4038600 w 4267201"/>
              <a:gd name="connsiteY17" fmla="*/ 5179062 h 5179062"/>
              <a:gd name="connsiteX18" fmla="*/ 1752600 w 4267201"/>
              <a:gd name="connsiteY18" fmla="*/ 5179062 h 5179062"/>
              <a:gd name="connsiteX19" fmla="*/ 0 w 4267201"/>
              <a:gd name="connsiteY19" fmla="*/ 5179059 h 5179062"/>
              <a:gd name="connsiteX20" fmla="*/ 0 w 4267201"/>
              <a:gd name="connsiteY20" fmla="*/ 5026662 h 5179062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16863 h 5179062"/>
              <a:gd name="connsiteX3" fmla="*/ 3733801 w 4267201"/>
              <a:gd name="connsiteY3" fmla="*/ 2816863 h 5179062"/>
              <a:gd name="connsiteX4" fmla="*/ 3733800 w 4267201"/>
              <a:gd name="connsiteY4" fmla="*/ 2588260 h 5179062"/>
              <a:gd name="connsiteX5" fmla="*/ 3886200 w 4267201"/>
              <a:gd name="connsiteY5" fmla="*/ 2588262 h 5179062"/>
              <a:gd name="connsiteX6" fmla="*/ 3886200 w 4267201"/>
              <a:gd name="connsiteY6" fmla="*/ 302260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3733801 w 4267201"/>
              <a:gd name="connsiteY9" fmla="*/ 149859 h 5179062"/>
              <a:gd name="connsiteX10" fmla="*/ 4038601 w 4267201"/>
              <a:gd name="connsiteY10" fmla="*/ 149859 h 5179062"/>
              <a:gd name="connsiteX11" fmla="*/ 4038601 w 4267201"/>
              <a:gd name="connsiteY11" fmla="*/ 454659 h 5179062"/>
              <a:gd name="connsiteX12" fmla="*/ 4038601 w 4267201"/>
              <a:gd name="connsiteY12" fmla="*/ 2664463 h 5179062"/>
              <a:gd name="connsiteX13" fmla="*/ 4267201 w 4267201"/>
              <a:gd name="connsiteY13" fmla="*/ 2664463 h 5179062"/>
              <a:gd name="connsiteX14" fmla="*/ 4267201 w 4267201"/>
              <a:gd name="connsiteY14" fmla="*/ 2816863 h 5179062"/>
              <a:gd name="connsiteX15" fmla="*/ 4038601 w 4267201"/>
              <a:gd name="connsiteY15" fmla="*/ 2816863 h 5179062"/>
              <a:gd name="connsiteX16" fmla="*/ 4038601 w 4267201"/>
              <a:gd name="connsiteY16" fmla="*/ 5026659 h 5179062"/>
              <a:gd name="connsiteX17" fmla="*/ 4038600 w 4267201"/>
              <a:gd name="connsiteY17" fmla="*/ 5179062 h 5179062"/>
              <a:gd name="connsiteX18" fmla="*/ 1752600 w 4267201"/>
              <a:gd name="connsiteY18" fmla="*/ 5179062 h 5179062"/>
              <a:gd name="connsiteX19" fmla="*/ 0 w 4267201"/>
              <a:gd name="connsiteY19" fmla="*/ 5179059 h 5179062"/>
              <a:gd name="connsiteX20" fmla="*/ 0 w 4267201"/>
              <a:gd name="connsiteY20" fmla="*/ 5026662 h 5179062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16863 h 5179062"/>
              <a:gd name="connsiteX3" fmla="*/ 3733801 w 4267201"/>
              <a:gd name="connsiteY3" fmla="*/ 2816863 h 5179062"/>
              <a:gd name="connsiteX4" fmla="*/ 3733801 w 4267201"/>
              <a:gd name="connsiteY4" fmla="*/ 2664463 h 5179062"/>
              <a:gd name="connsiteX5" fmla="*/ 3886200 w 4267201"/>
              <a:gd name="connsiteY5" fmla="*/ 2588262 h 5179062"/>
              <a:gd name="connsiteX6" fmla="*/ 3886200 w 4267201"/>
              <a:gd name="connsiteY6" fmla="*/ 302260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3733801 w 4267201"/>
              <a:gd name="connsiteY9" fmla="*/ 149859 h 5179062"/>
              <a:gd name="connsiteX10" fmla="*/ 4038601 w 4267201"/>
              <a:gd name="connsiteY10" fmla="*/ 149859 h 5179062"/>
              <a:gd name="connsiteX11" fmla="*/ 4038601 w 4267201"/>
              <a:gd name="connsiteY11" fmla="*/ 454659 h 5179062"/>
              <a:gd name="connsiteX12" fmla="*/ 4038601 w 4267201"/>
              <a:gd name="connsiteY12" fmla="*/ 2664463 h 5179062"/>
              <a:gd name="connsiteX13" fmla="*/ 4267201 w 4267201"/>
              <a:gd name="connsiteY13" fmla="*/ 2664463 h 5179062"/>
              <a:gd name="connsiteX14" fmla="*/ 4267201 w 4267201"/>
              <a:gd name="connsiteY14" fmla="*/ 2816863 h 5179062"/>
              <a:gd name="connsiteX15" fmla="*/ 4038601 w 4267201"/>
              <a:gd name="connsiteY15" fmla="*/ 2816863 h 5179062"/>
              <a:gd name="connsiteX16" fmla="*/ 4038601 w 4267201"/>
              <a:gd name="connsiteY16" fmla="*/ 5026659 h 5179062"/>
              <a:gd name="connsiteX17" fmla="*/ 4038600 w 4267201"/>
              <a:gd name="connsiteY17" fmla="*/ 5179062 h 5179062"/>
              <a:gd name="connsiteX18" fmla="*/ 1752600 w 4267201"/>
              <a:gd name="connsiteY18" fmla="*/ 5179062 h 5179062"/>
              <a:gd name="connsiteX19" fmla="*/ 0 w 4267201"/>
              <a:gd name="connsiteY19" fmla="*/ 5179059 h 5179062"/>
              <a:gd name="connsiteX20" fmla="*/ 0 w 4267201"/>
              <a:gd name="connsiteY20" fmla="*/ 5026662 h 5179062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16863 h 5179062"/>
              <a:gd name="connsiteX3" fmla="*/ 3733801 w 4267201"/>
              <a:gd name="connsiteY3" fmla="*/ 2816863 h 5179062"/>
              <a:gd name="connsiteX4" fmla="*/ 3733801 w 4267201"/>
              <a:gd name="connsiteY4" fmla="*/ 2664463 h 5179062"/>
              <a:gd name="connsiteX5" fmla="*/ 3886201 w 4267201"/>
              <a:gd name="connsiteY5" fmla="*/ 2664463 h 5179062"/>
              <a:gd name="connsiteX6" fmla="*/ 3886200 w 4267201"/>
              <a:gd name="connsiteY6" fmla="*/ 302260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3733801 w 4267201"/>
              <a:gd name="connsiteY9" fmla="*/ 149859 h 5179062"/>
              <a:gd name="connsiteX10" fmla="*/ 4038601 w 4267201"/>
              <a:gd name="connsiteY10" fmla="*/ 149859 h 5179062"/>
              <a:gd name="connsiteX11" fmla="*/ 4038601 w 4267201"/>
              <a:gd name="connsiteY11" fmla="*/ 454659 h 5179062"/>
              <a:gd name="connsiteX12" fmla="*/ 4038601 w 4267201"/>
              <a:gd name="connsiteY12" fmla="*/ 2664463 h 5179062"/>
              <a:gd name="connsiteX13" fmla="*/ 4267201 w 4267201"/>
              <a:gd name="connsiteY13" fmla="*/ 2664463 h 5179062"/>
              <a:gd name="connsiteX14" fmla="*/ 4267201 w 4267201"/>
              <a:gd name="connsiteY14" fmla="*/ 2816863 h 5179062"/>
              <a:gd name="connsiteX15" fmla="*/ 4038601 w 4267201"/>
              <a:gd name="connsiteY15" fmla="*/ 2816863 h 5179062"/>
              <a:gd name="connsiteX16" fmla="*/ 4038601 w 4267201"/>
              <a:gd name="connsiteY16" fmla="*/ 5026659 h 5179062"/>
              <a:gd name="connsiteX17" fmla="*/ 4038600 w 4267201"/>
              <a:gd name="connsiteY17" fmla="*/ 5179062 h 5179062"/>
              <a:gd name="connsiteX18" fmla="*/ 1752600 w 4267201"/>
              <a:gd name="connsiteY18" fmla="*/ 5179062 h 5179062"/>
              <a:gd name="connsiteX19" fmla="*/ 0 w 4267201"/>
              <a:gd name="connsiteY19" fmla="*/ 5179059 h 5179062"/>
              <a:gd name="connsiteX20" fmla="*/ 0 w 4267201"/>
              <a:gd name="connsiteY20" fmla="*/ 5026662 h 5179062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16863 h 5179062"/>
              <a:gd name="connsiteX3" fmla="*/ 3733801 w 4267201"/>
              <a:gd name="connsiteY3" fmla="*/ 2816863 h 5179062"/>
              <a:gd name="connsiteX4" fmla="*/ 3733801 w 4267201"/>
              <a:gd name="connsiteY4" fmla="*/ 2664463 h 5179062"/>
              <a:gd name="connsiteX5" fmla="*/ 3886201 w 4267201"/>
              <a:gd name="connsiteY5" fmla="*/ 2664463 h 5179062"/>
              <a:gd name="connsiteX6" fmla="*/ 3886201 w 4267201"/>
              <a:gd name="connsiteY6" fmla="*/ 454661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3733801 w 4267201"/>
              <a:gd name="connsiteY9" fmla="*/ 149859 h 5179062"/>
              <a:gd name="connsiteX10" fmla="*/ 4038601 w 4267201"/>
              <a:gd name="connsiteY10" fmla="*/ 149859 h 5179062"/>
              <a:gd name="connsiteX11" fmla="*/ 4038601 w 4267201"/>
              <a:gd name="connsiteY11" fmla="*/ 454659 h 5179062"/>
              <a:gd name="connsiteX12" fmla="*/ 4038601 w 4267201"/>
              <a:gd name="connsiteY12" fmla="*/ 2664463 h 5179062"/>
              <a:gd name="connsiteX13" fmla="*/ 4267201 w 4267201"/>
              <a:gd name="connsiteY13" fmla="*/ 2664463 h 5179062"/>
              <a:gd name="connsiteX14" fmla="*/ 4267201 w 4267201"/>
              <a:gd name="connsiteY14" fmla="*/ 2816863 h 5179062"/>
              <a:gd name="connsiteX15" fmla="*/ 4038601 w 4267201"/>
              <a:gd name="connsiteY15" fmla="*/ 2816863 h 5179062"/>
              <a:gd name="connsiteX16" fmla="*/ 4038601 w 4267201"/>
              <a:gd name="connsiteY16" fmla="*/ 5026659 h 5179062"/>
              <a:gd name="connsiteX17" fmla="*/ 4038600 w 4267201"/>
              <a:gd name="connsiteY17" fmla="*/ 5179062 h 5179062"/>
              <a:gd name="connsiteX18" fmla="*/ 1752600 w 4267201"/>
              <a:gd name="connsiteY18" fmla="*/ 5179062 h 5179062"/>
              <a:gd name="connsiteX19" fmla="*/ 0 w 4267201"/>
              <a:gd name="connsiteY19" fmla="*/ 5179059 h 5179062"/>
              <a:gd name="connsiteX20" fmla="*/ 0 w 4267201"/>
              <a:gd name="connsiteY20" fmla="*/ 5026662 h 5179062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16863 h 5179062"/>
              <a:gd name="connsiteX3" fmla="*/ 3733801 w 4267201"/>
              <a:gd name="connsiteY3" fmla="*/ 2816863 h 5179062"/>
              <a:gd name="connsiteX4" fmla="*/ 3733801 w 4267201"/>
              <a:gd name="connsiteY4" fmla="*/ 2664463 h 5179062"/>
              <a:gd name="connsiteX5" fmla="*/ 3886201 w 4267201"/>
              <a:gd name="connsiteY5" fmla="*/ 2664463 h 5179062"/>
              <a:gd name="connsiteX6" fmla="*/ 3886201 w 4267201"/>
              <a:gd name="connsiteY6" fmla="*/ 454661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3733801 w 4267201"/>
              <a:gd name="connsiteY9" fmla="*/ 149859 h 5179062"/>
              <a:gd name="connsiteX10" fmla="*/ 4038601 w 4267201"/>
              <a:gd name="connsiteY10" fmla="*/ 302261 h 5179062"/>
              <a:gd name="connsiteX11" fmla="*/ 4038601 w 4267201"/>
              <a:gd name="connsiteY11" fmla="*/ 454659 h 5179062"/>
              <a:gd name="connsiteX12" fmla="*/ 4038601 w 4267201"/>
              <a:gd name="connsiteY12" fmla="*/ 2664463 h 5179062"/>
              <a:gd name="connsiteX13" fmla="*/ 4267201 w 4267201"/>
              <a:gd name="connsiteY13" fmla="*/ 2664463 h 5179062"/>
              <a:gd name="connsiteX14" fmla="*/ 4267201 w 4267201"/>
              <a:gd name="connsiteY14" fmla="*/ 2816863 h 5179062"/>
              <a:gd name="connsiteX15" fmla="*/ 4038601 w 4267201"/>
              <a:gd name="connsiteY15" fmla="*/ 2816863 h 5179062"/>
              <a:gd name="connsiteX16" fmla="*/ 4038601 w 4267201"/>
              <a:gd name="connsiteY16" fmla="*/ 5026659 h 5179062"/>
              <a:gd name="connsiteX17" fmla="*/ 4038600 w 4267201"/>
              <a:gd name="connsiteY17" fmla="*/ 5179062 h 5179062"/>
              <a:gd name="connsiteX18" fmla="*/ 1752600 w 4267201"/>
              <a:gd name="connsiteY18" fmla="*/ 5179062 h 5179062"/>
              <a:gd name="connsiteX19" fmla="*/ 0 w 4267201"/>
              <a:gd name="connsiteY19" fmla="*/ 5179059 h 5179062"/>
              <a:gd name="connsiteX20" fmla="*/ 0 w 4267201"/>
              <a:gd name="connsiteY20" fmla="*/ 5026662 h 5179062"/>
              <a:gd name="connsiteX0" fmla="*/ 0 w 4267201"/>
              <a:gd name="connsiteY0" fmla="*/ 5181601 h 5334001"/>
              <a:gd name="connsiteX1" fmla="*/ 3886200 w 4267201"/>
              <a:gd name="connsiteY1" fmla="*/ 5181599 h 5334001"/>
              <a:gd name="connsiteX2" fmla="*/ 3886201 w 4267201"/>
              <a:gd name="connsiteY2" fmla="*/ 2971802 h 5334001"/>
              <a:gd name="connsiteX3" fmla="*/ 3733801 w 4267201"/>
              <a:gd name="connsiteY3" fmla="*/ 2971802 h 5334001"/>
              <a:gd name="connsiteX4" fmla="*/ 3733801 w 4267201"/>
              <a:gd name="connsiteY4" fmla="*/ 2819402 h 5334001"/>
              <a:gd name="connsiteX5" fmla="*/ 3886201 w 4267201"/>
              <a:gd name="connsiteY5" fmla="*/ 2819402 h 5334001"/>
              <a:gd name="connsiteX6" fmla="*/ 3886201 w 4267201"/>
              <a:gd name="connsiteY6" fmla="*/ 609600 h 5334001"/>
              <a:gd name="connsiteX7" fmla="*/ 1143001 w 4267201"/>
              <a:gd name="connsiteY7" fmla="*/ 457199 h 5334001"/>
              <a:gd name="connsiteX8" fmla="*/ 1143001 w 4267201"/>
              <a:gd name="connsiteY8" fmla="*/ 304798 h 5334001"/>
              <a:gd name="connsiteX9" fmla="*/ 3886201 w 4267201"/>
              <a:gd name="connsiteY9" fmla="*/ 0 h 5334001"/>
              <a:gd name="connsiteX10" fmla="*/ 4038601 w 4267201"/>
              <a:gd name="connsiteY10" fmla="*/ 457200 h 5334001"/>
              <a:gd name="connsiteX11" fmla="*/ 4038601 w 4267201"/>
              <a:gd name="connsiteY11" fmla="*/ 609598 h 5334001"/>
              <a:gd name="connsiteX12" fmla="*/ 4038601 w 4267201"/>
              <a:gd name="connsiteY12" fmla="*/ 2819402 h 5334001"/>
              <a:gd name="connsiteX13" fmla="*/ 4267201 w 4267201"/>
              <a:gd name="connsiteY13" fmla="*/ 2819402 h 5334001"/>
              <a:gd name="connsiteX14" fmla="*/ 4267201 w 4267201"/>
              <a:gd name="connsiteY14" fmla="*/ 2971802 h 5334001"/>
              <a:gd name="connsiteX15" fmla="*/ 4038601 w 4267201"/>
              <a:gd name="connsiteY15" fmla="*/ 2971802 h 5334001"/>
              <a:gd name="connsiteX16" fmla="*/ 4038601 w 4267201"/>
              <a:gd name="connsiteY16" fmla="*/ 5181598 h 5334001"/>
              <a:gd name="connsiteX17" fmla="*/ 4038600 w 4267201"/>
              <a:gd name="connsiteY17" fmla="*/ 5334001 h 5334001"/>
              <a:gd name="connsiteX18" fmla="*/ 1752600 w 4267201"/>
              <a:gd name="connsiteY18" fmla="*/ 5334001 h 5334001"/>
              <a:gd name="connsiteX19" fmla="*/ 0 w 4267201"/>
              <a:gd name="connsiteY19" fmla="*/ 5333998 h 5334001"/>
              <a:gd name="connsiteX20" fmla="*/ 0 w 4267201"/>
              <a:gd name="connsiteY20" fmla="*/ 5181601 h 5334001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16863 h 5179062"/>
              <a:gd name="connsiteX3" fmla="*/ 3733801 w 4267201"/>
              <a:gd name="connsiteY3" fmla="*/ 2816863 h 5179062"/>
              <a:gd name="connsiteX4" fmla="*/ 3733801 w 4267201"/>
              <a:gd name="connsiteY4" fmla="*/ 2664463 h 5179062"/>
              <a:gd name="connsiteX5" fmla="*/ 3886201 w 4267201"/>
              <a:gd name="connsiteY5" fmla="*/ 2664463 h 5179062"/>
              <a:gd name="connsiteX6" fmla="*/ 3886201 w 4267201"/>
              <a:gd name="connsiteY6" fmla="*/ 454661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4038601 w 4267201"/>
              <a:gd name="connsiteY9" fmla="*/ 302261 h 5179062"/>
              <a:gd name="connsiteX10" fmla="*/ 4038601 w 4267201"/>
              <a:gd name="connsiteY10" fmla="*/ 454659 h 5179062"/>
              <a:gd name="connsiteX11" fmla="*/ 4038601 w 4267201"/>
              <a:gd name="connsiteY11" fmla="*/ 2664463 h 5179062"/>
              <a:gd name="connsiteX12" fmla="*/ 4267201 w 4267201"/>
              <a:gd name="connsiteY12" fmla="*/ 2664463 h 5179062"/>
              <a:gd name="connsiteX13" fmla="*/ 4267201 w 4267201"/>
              <a:gd name="connsiteY13" fmla="*/ 2816863 h 5179062"/>
              <a:gd name="connsiteX14" fmla="*/ 4038601 w 4267201"/>
              <a:gd name="connsiteY14" fmla="*/ 2816863 h 5179062"/>
              <a:gd name="connsiteX15" fmla="*/ 4038601 w 4267201"/>
              <a:gd name="connsiteY15" fmla="*/ 5026659 h 5179062"/>
              <a:gd name="connsiteX16" fmla="*/ 4038600 w 4267201"/>
              <a:gd name="connsiteY16" fmla="*/ 5179062 h 5179062"/>
              <a:gd name="connsiteX17" fmla="*/ 1752600 w 4267201"/>
              <a:gd name="connsiteY17" fmla="*/ 5179062 h 5179062"/>
              <a:gd name="connsiteX18" fmla="*/ 0 w 4267201"/>
              <a:gd name="connsiteY18" fmla="*/ 5179059 h 5179062"/>
              <a:gd name="connsiteX19" fmla="*/ 0 w 4267201"/>
              <a:gd name="connsiteY19" fmla="*/ 5026662 h 5179062"/>
              <a:gd name="connsiteX0" fmla="*/ 0 w 4267201"/>
              <a:gd name="connsiteY0" fmla="*/ 4876803 h 5029203"/>
              <a:gd name="connsiteX1" fmla="*/ 3886200 w 4267201"/>
              <a:gd name="connsiteY1" fmla="*/ 4876801 h 5029203"/>
              <a:gd name="connsiteX2" fmla="*/ 3886201 w 4267201"/>
              <a:gd name="connsiteY2" fmla="*/ 2667004 h 5029203"/>
              <a:gd name="connsiteX3" fmla="*/ 3733801 w 4267201"/>
              <a:gd name="connsiteY3" fmla="*/ 2667004 h 5029203"/>
              <a:gd name="connsiteX4" fmla="*/ 3733801 w 4267201"/>
              <a:gd name="connsiteY4" fmla="*/ 2514604 h 5029203"/>
              <a:gd name="connsiteX5" fmla="*/ 3886201 w 4267201"/>
              <a:gd name="connsiteY5" fmla="*/ 2514604 h 5029203"/>
              <a:gd name="connsiteX6" fmla="*/ 3886201 w 4267201"/>
              <a:gd name="connsiteY6" fmla="*/ 304802 h 5029203"/>
              <a:gd name="connsiteX7" fmla="*/ 1142999 w 4267201"/>
              <a:gd name="connsiteY7" fmla="*/ 304801 h 5029203"/>
              <a:gd name="connsiteX8" fmla="*/ 1143001 w 4267201"/>
              <a:gd name="connsiteY8" fmla="*/ 0 h 5029203"/>
              <a:gd name="connsiteX9" fmla="*/ 4038601 w 4267201"/>
              <a:gd name="connsiteY9" fmla="*/ 152402 h 5029203"/>
              <a:gd name="connsiteX10" fmla="*/ 4038601 w 4267201"/>
              <a:gd name="connsiteY10" fmla="*/ 304800 h 5029203"/>
              <a:gd name="connsiteX11" fmla="*/ 4038601 w 4267201"/>
              <a:gd name="connsiteY11" fmla="*/ 2514604 h 5029203"/>
              <a:gd name="connsiteX12" fmla="*/ 4267201 w 4267201"/>
              <a:gd name="connsiteY12" fmla="*/ 2514604 h 5029203"/>
              <a:gd name="connsiteX13" fmla="*/ 4267201 w 4267201"/>
              <a:gd name="connsiteY13" fmla="*/ 2667004 h 5029203"/>
              <a:gd name="connsiteX14" fmla="*/ 4038601 w 4267201"/>
              <a:gd name="connsiteY14" fmla="*/ 2667004 h 5029203"/>
              <a:gd name="connsiteX15" fmla="*/ 4038601 w 4267201"/>
              <a:gd name="connsiteY15" fmla="*/ 4876800 h 5029203"/>
              <a:gd name="connsiteX16" fmla="*/ 4038600 w 4267201"/>
              <a:gd name="connsiteY16" fmla="*/ 5029203 h 5029203"/>
              <a:gd name="connsiteX17" fmla="*/ 1752600 w 4267201"/>
              <a:gd name="connsiteY17" fmla="*/ 5029203 h 5029203"/>
              <a:gd name="connsiteX18" fmla="*/ 0 w 4267201"/>
              <a:gd name="connsiteY18" fmla="*/ 5029200 h 5029203"/>
              <a:gd name="connsiteX19" fmla="*/ 0 w 4267201"/>
              <a:gd name="connsiteY19" fmla="*/ 4876803 h 5029203"/>
              <a:gd name="connsiteX0" fmla="*/ 0 w 4267201"/>
              <a:gd name="connsiteY0" fmla="*/ 4874262 h 5026662"/>
              <a:gd name="connsiteX1" fmla="*/ 3886200 w 4267201"/>
              <a:gd name="connsiteY1" fmla="*/ 4874260 h 5026662"/>
              <a:gd name="connsiteX2" fmla="*/ 3886201 w 4267201"/>
              <a:gd name="connsiteY2" fmla="*/ 2664463 h 5026662"/>
              <a:gd name="connsiteX3" fmla="*/ 3733801 w 4267201"/>
              <a:gd name="connsiteY3" fmla="*/ 2664463 h 5026662"/>
              <a:gd name="connsiteX4" fmla="*/ 3733801 w 4267201"/>
              <a:gd name="connsiteY4" fmla="*/ 2512063 h 5026662"/>
              <a:gd name="connsiteX5" fmla="*/ 3886201 w 4267201"/>
              <a:gd name="connsiteY5" fmla="*/ 2512063 h 5026662"/>
              <a:gd name="connsiteX6" fmla="*/ 3886201 w 4267201"/>
              <a:gd name="connsiteY6" fmla="*/ 302261 h 5026662"/>
              <a:gd name="connsiteX7" fmla="*/ 1142999 w 4267201"/>
              <a:gd name="connsiteY7" fmla="*/ 302260 h 5026662"/>
              <a:gd name="connsiteX8" fmla="*/ 1143001 w 4267201"/>
              <a:gd name="connsiteY8" fmla="*/ 149860 h 5026662"/>
              <a:gd name="connsiteX9" fmla="*/ 4038601 w 4267201"/>
              <a:gd name="connsiteY9" fmla="*/ 149861 h 5026662"/>
              <a:gd name="connsiteX10" fmla="*/ 4038601 w 4267201"/>
              <a:gd name="connsiteY10" fmla="*/ 302259 h 5026662"/>
              <a:gd name="connsiteX11" fmla="*/ 4038601 w 4267201"/>
              <a:gd name="connsiteY11" fmla="*/ 2512063 h 5026662"/>
              <a:gd name="connsiteX12" fmla="*/ 4267201 w 4267201"/>
              <a:gd name="connsiteY12" fmla="*/ 2512063 h 5026662"/>
              <a:gd name="connsiteX13" fmla="*/ 4267201 w 4267201"/>
              <a:gd name="connsiteY13" fmla="*/ 2664463 h 5026662"/>
              <a:gd name="connsiteX14" fmla="*/ 4038601 w 4267201"/>
              <a:gd name="connsiteY14" fmla="*/ 2664463 h 5026662"/>
              <a:gd name="connsiteX15" fmla="*/ 4038601 w 4267201"/>
              <a:gd name="connsiteY15" fmla="*/ 4874259 h 5026662"/>
              <a:gd name="connsiteX16" fmla="*/ 4038600 w 4267201"/>
              <a:gd name="connsiteY16" fmla="*/ 5026662 h 5026662"/>
              <a:gd name="connsiteX17" fmla="*/ 1752600 w 4267201"/>
              <a:gd name="connsiteY17" fmla="*/ 5026662 h 5026662"/>
              <a:gd name="connsiteX18" fmla="*/ 0 w 4267201"/>
              <a:gd name="connsiteY18" fmla="*/ 5026659 h 5026662"/>
              <a:gd name="connsiteX19" fmla="*/ 0 w 4267201"/>
              <a:gd name="connsiteY19" fmla="*/ 4874262 h 5026662"/>
              <a:gd name="connsiteX0" fmla="*/ 0 w 4267201"/>
              <a:gd name="connsiteY0" fmla="*/ 4874263 h 5026663"/>
              <a:gd name="connsiteX1" fmla="*/ 3886200 w 4267201"/>
              <a:gd name="connsiteY1" fmla="*/ 4874261 h 5026663"/>
              <a:gd name="connsiteX2" fmla="*/ 3886201 w 4267201"/>
              <a:gd name="connsiteY2" fmla="*/ 2664464 h 5026663"/>
              <a:gd name="connsiteX3" fmla="*/ 3733801 w 4267201"/>
              <a:gd name="connsiteY3" fmla="*/ 2664464 h 5026663"/>
              <a:gd name="connsiteX4" fmla="*/ 3733801 w 4267201"/>
              <a:gd name="connsiteY4" fmla="*/ 2512064 h 5026663"/>
              <a:gd name="connsiteX5" fmla="*/ 3886201 w 4267201"/>
              <a:gd name="connsiteY5" fmla="*/ 2512064 h 5026663"/>
              <a:gd name="connsiteX6" fmla="*/ 3886201 w 4267201"/>
              <a:gd name="connsiteY6" fmla="*/ 302262 h 5026663"/>
              <a:gd name="connsiteX7" fmla="*/ 380999 w 4267201"/>
              <a:gd name="connsiteY7" fmla="*/ 302260 h 5026663"/>
              <a:gd name="connsiteX8" fmla="*/ 1143001 w 4267201"/>
              <a:gd name="connsiteY8" fmla="*/ 149861 h 5026663"/>
              <a:gd name="connsiteX9" fmla="*/ 4038601 w 4267201"/>
              <a:gd name="connsiteY9" fmla="*/ 149862 h 5026663"/>
              <a:gd name="connsiteX10" fmla="*/ 4038601 w 4267201"/>
              <a:gd name="connsiteY10" fmla="*/ 302260 h 5026663"/>
              <a:gd name="connsiteX11" fmla="*/ 4038601 w 4267201"/>
              <a:gd name="connsiteY11" fmla="*/ 2512064 h 5026663"/>
              <a:gd name="connsiteX12" fmla="*/ 4267201 w 4267201"/>
              <a:gd name="connsiteY12" fmla="*/ 2512064 h 5026663"/>
              <a:gd name="connsiteX13" fmla="*/ 4267201 w 4267201"/>
              <a:gd name="connsiteY13" fmla="*/ 2664464 h 5026663"/>
              <a:gd name="connsiteX14" fmla="*/ 4038601 w 4267201"/>
              <a:gd name="connsiteY14" fmla="*/ 2664464 h 5026663"/>
              <a:gd name="connsiteX15" fmla="*/ 4038601 w 4267201"/>
              <a:gd name="connsiteY15" fmla="*/ 4874260 h 5026663"/>
              <a:gd name="connsiteX16" fmla="*/ 4038600 w 4267201"/>
              <a:gd name="connsiteY16" fmla="*/ 5026663 h 5026663"/>
              <a:gd name="connsiteX17" fmla="*/ 1752600 w 4267201"/>
              <a:gd name="connsiteY17" fmla="*/ 5026663 h 5026663"/>
              <a:gd name="connsiteX18" fmla="*/ 0 w 4267201"/>
              <a:gd name="connsiteY18" fmla="*/ 5026660 h 5026663"/>
              <a:gd name="connsiteX19" fmla="*/ 0 w 4267201"/>
              <a:gd name="connsiteY19" fmla="*/ 4874263 h 5026663"/>
              <a:gd name="connsiteX0" fmla="*/ 0 w 4267201"/>
              <a:gd name="connsiteY0" fmla="*/ 4874263 h 5026663"/>
              <a:gd name="connsiteX1" fmla="*/ 3886200 w 4267201"/>
              <a:gd name="connsiteY1" fmla="*/ 4874261 h 5026663"/>
              <a:gd name="connsiteX2" fmla="*/ 3886201 w 4267201"/>
              <a:gd name="connsiteY2" fmla="*/ 2664464 h 5026663"/>
              <a:gd name="connsiteX3" fmla="*/ 3733801 w 4267201"/>
              <a:gd name="connsiteY3" fmla="*/ 2664464 h 5026663"/>
              <a:gd name="connsiteX4" fmla="*/ 3733801 w 4267201"/>
              <a:gd name="connsiteY4" fmla="*/ 2512064 h 5026663"/>
              <a:gd name="connsiteX5" fmla="*/ 3886201 w 4267201"/>
              <a:gd name="connsiteY5" fmla="*/ 2512064 h 5026663"/>
              <a:gd name="connsiteX6" fmla="*/ 3886201 w 4267201"/>
              <a:gd name="connsiteY6" fmla="*/ 302262 h 5026663"/>
              <a:gd name="connsiteX7" fmla="*/ 380999 w 4267201"/>
              <a:gd name="connsiteY7" fmla="*/ 302260 h 5026663"/>
              <a:gd name="connsiteX8" fmla="*/ 381001 w 4267201"/>
              <a:gd name="connsiteY8" fmla="*/ 149861 h 5026663"/>
              <a:gd name="connsiteX9" fmla="*/ 4038601 w 4267201"/>
              <a:gd name="connsiteY9" fmla="*/ 149862 h 5026663"/>
              <a:gd name="connsiteX10" fmla="*/ 4038601 w 4267201"/>
              <a:gd name="connsiteY10" fmla="*/ 302260 h 5026663"/>
              <a:gd name="connsiteX11" fmla="*/ 4038601 w 4267201"/>
              <a:gd name="connsiteY11" fmla="*/ 2512064 h 5026663"/>
              <a:gd name="connsiteX12" fmla="*/ 4267201 w 4267201"/>
              <a:gd name="connsiteY12" fmla="*/ 2512064 h 5026663"/>
              <a:gd name="connsiteX13" fmla="*/ 4267201 w 4267201"/>
              <a:gd name="connsiteY13" fmla="*/ 2664464 h 5026663"/>
              <a:gd name="connsiteX14" fmla="*/ 4038601 w 4267201"/>
              <a:gd name="connsiteY14" fmla="*/ 2664464 h 5026663"/>
              <a:gd name="connsiteX15" fmla="*/ 4038601 w 4267201"/>
              <a:gd name="connsiteY15" fmla="*/ 4874260 h 5026663"/>
              <a:gd name="connsiteX16" fmla="*/ 4038600 w 4267201"/>
              <a:gd name="connsiteY16" fmla="*/ 5026663 h 5026663"/>
              <a:gd name="connsiteX17" fmla="*/ 1752600 w 4267201"/>
              <a:gd name="connsiteY17" fmla="*/ 5026663 h 5026663"/>
              <a:gd name="connsiteX18" fmla="*/ 0 w 4267201"/>
              <a:gd name="connsiteY18" fmla="*/ 5026660 h 5026663"/>
              <a:gd name="connsiteX19" fmla="*/ 0 w 4267201"/>
              <a:gd name="connsiteY19" fmla="*/ 4874263 h 5026663"/>
              <a:gd name="connsiteX0" fmla="*/ 0 w 4267201"/>
              <a:gd name="connsiteY0" fmla="*/ 4874263 h 5026663"/>
              <a:gd name="connsiteX1" fmla="*/ 3886200 w 4267201"/>
              <a:gd name="connsiteY1" fmla="*/ 4874261 h 5026663"/>
              <a:gd name="connsiteX2" fmla="*/ 3886201 w 4267201"/>
              <a:gd name="connsiteY2" fmla="*/ 2664464 h 5026663"/>
              <a:gd name="connsiteX3" fmla="*/ 3733801 w 4267201"/>
              <a:gd name="connsiteY3" fmla="*/ 2664464 h 5026663"/>
              <a:gd name="connsiteX4" fmla="*/ 3733801 w 4267201"/>
              <a:gd name="connsiteY4" fmla="*/ 2512064 h 5026663"/>
              <a:gd name="connsiteX5" fmla="*/ 3886201 w 4267201"/>
              <a:gd name="connsiteY5" fmla="*/ 2512064 h 5026663"/>
              <a:gd name="connsiteX6" fmla="*/ 3886201 w 4267201"/>
              <a:gd name="connsiteY6" fmla="*/ 302262 h 5026663"/>
              <a:gd name="connsiteX7" fmla="*/ 380999 w 4267201"/>
              <a:gd name="connsiteY7" fmla="*/ 302260 h 5026663"/>
              <a:gd name="connsiteX8" fmla="*/ 381001 w 4267201"/>
              <a:gd name="connsiteY8" fmla="*/ 149861 h 5026663"/>
              <a:gd name="connsiteX9" fmla="*/ 1600201 w 4267201"/>
              <a:gd name="connsiteY9" fmla="*/ 149861 h 5026663"/>
              <a:gd name="connsiteX10" fmla="*/ 4038601 w 4267201"/>
              <a:gd name="connsiteY10" fmla="*/ 149862 h 5026663"/>
              <a:gd name="connsiteX11" fmla="*/ 4038601 w 4267201"/>
              <a:gd name="connsiteY11" fmla="*/ 302260 h 5026663"/>
              <a:gd name="connsiteX12" fmla="*/ 4038601 w 4267201"/>
              <a:gd name="connsiteY12" fmla="*/ 2512064 h 5026663"/>
              <a:gd name="connsiteX13" fmla="*/ 4267201 w 4267201"/>
              <a:gd name="connsiteY13" fmla="*/ 2512064 h 5026663"/>
              <a:gd name="connsiteX14" fmla="*/ 4267201 w 4267201"/>
              <a:gd name="connsiteY14" fmla="*/ 2664464 h 5026663"/>
              <a:gd name="connsiteX15" fmla="*/ 4038601 w 4267201"/>
              <a:gd name="connsiteY15" fmla="*/ 2664464 h 5026663"/>
              <a:gd name="connsiteX16" fmla="*/ 4038601 w 4267201"/>
              <a:gd name="connsiteY16" fmla="*/ 4874260 h 5026663"/>
              <a:gd name="connsiteX17" fmla="*/ 4038600 w 4267201"/>
              <a:gd name="connsiteY17" fmla="*/ 5026663 h 5026663"/>
              <a:gd name="connsiteX18" fmla="*/ 1752600 w 4267201"/>
              <a:gd name="connsiteY18" fmla="*/ 5026663 h 5026663"/>
              <a:gd name="connsiteX19" fmla="*/ 0 w 4267201"/>
              <a:gd name="connsiteY19" fmla="*/ 5026660 h 5026663"/>
              <a:gd name="connsiteX20" fmla="*/ 0 w 4267201"/>
              <a:gd name="connsiteY20" fmla="*/ 4874263 h 5026663"/>
              <a:gd name="connsiteX0" fmla="*/ 0 w 4267201"/>
              <a:gd name="connsiteY0" fmla="*/ 4874263 h 5026663"/>
              <a:gd name="connsiteX1" fmla="*/ 3886200 w 4267201"/>
              <a:gd name="connsiteY1" fmla="*/ 4874261 h 5026663"/>
              <a:gd name="connsiteX2" fmla="*/ 3886201 w 4267201"/>
              <a:gd name="connsiteY2" fmla="*/ 2664464 h 5026663"/>
              <a:gd name="connsiteX3" fmla="*/ 3733801 w 4267201"/>
              <a:gd name="connsiteY3" fmla="*/ 2664464 h 5026663"/>
              <a:gd name="connsiteX4" fmla="*/ 3733801 w 4267201"/>
              <a:gd name="connsiteY4" fmla="*/ 2512064 h 5026663"/>
              <a:gd name="connsiteX5" fmla="*/ 3886201 w 4267201"/>
              <a:gd name="connsiteY5" fmla="*/ 2512064 h 5026663"/>
              <a:gd name="connsiteX6" fmla="*/ 3886201 w 4267201"/>
              <a:gd name="connsiteY6" fmla="*/ 302262 h 5026663"/>
              <a:gd name="connsiteX7" fmla="*/ 380999 w 4267201"/>
              <a:gd name="connsiteY7" fmla="*/ 302260 h 5026663"/>
              <a:gd name="connsiteX8" fmla="*/ 381001 w 4267201"/>
              <a:gd name="connsiteY8" fmla="*/ 149861 h 5026663"/>
              <a:gd name="connsiteX9" fmla="*/ 1447801 w 4267201"/>
              <a:gd name="connsiteY9" fmla="*/ 149861 h 5026663"/>
              <a:gd name="connsiteX10" fmla="*/ 1600201 w 4267201"/>
              <a:gd name="connsiteY10" fmla="*/ 149861 h 5026663"/>
              <a:gd name="connsiteX11" fmla="*/ 4038601 w 4267201"/>
              <a:gd name="connsiteY11" fmla="*/ 149862 h 5026663"/>
              <a:gd name="connsiteX12" fmla="*/ 4038601 w 4267201"/>
              <a:gd name="connsiteY12" fmla="*/ 302260 h 5026663"/>
              <a:gd name="connsiteX13" fmla="*/ 4038601 w 4267201"/>
              <a:gd name="connsiteY13" fmla="*/ 2512064 h 5026663"/>
              <a:gd name="connsiteX14" fmla="*/ 4267201 w 4267201"/>
              <a:gd name="connsiteY14" fmla="*/ 2512064 h 5026663"/>
              <a:gd name="connsiteX15" fmla="*/ 4267201 w 4267201"/>
              <a:gd name="connsiteY15" fmla="*/ 2664464 h 5026663"/>
              <a:gd name="connsiteX16" fmla="*/ 4038601 w 4267201"/>
              <a:gd name="connsiteY16" fmla="*/ 2664464 h 5026663"/>
              <a:gd name="connsiteX17" fmla="*/ 4038601 w 4267201"/>
              <a:gd name="connsiteY17" fmla="*/ 4874260 h 5026663"/>
              <a:gd name="connsiteX18" fmla="*/ 4038600 w 4267201"/>
              <a:gd name="connsiteY18" fmla="*/ 5026663 h 5026663"/>
              <a:gd name="connsiteX19" fmla="*/ 1752600 w 4267201"/>
              <a:gd name="connsiteY19" fmla="*/ 5026663 h 5026663"/>
              <a:gd name="connsiteX20" fmla="*/ 0 w 4267201"/>
              <a:gd name="connsiteY20" fmla="*/ 5026660 h 5026663"/>
              <a:gd name="connsiteX21" fmla="*/ 0 w 4267201"/>
              <a:gd name="connsiteY21" fmla="*/ 4874263 h 5026663"/>
              <a:gd name="connsiteX0" fmla="*/ 0 w 4267201"/>
              <a:gd name="connsiteY0" fmla="*/ 5029202 h 5181602"/>
              <a:gd name="connsiteX1" fmla="*/ 3886200 w 4267201"/>
              <a:gd name="connsiteY1" fmla="*/ 5029200 h 5181602"/>
              <a:gd name="connsiteX2" fmla="*/ 3886201 w 4267201"/>
              <a:gd name="connsiteY2" fmla="*/ 2819403 h 5181602"/>
              <a:gd name="connsiteX3" fmla="*/ 3733801 w 4267201"/>
              <a:gd name="connsiteY3" fmla="*/ 2819403 h 5181602"/>
              <a:gd name="connsiteX4" fmla="*/ 3733801 w 4267201"/>
              <a:gd name="connsiteY4" fmla="*/ 2667003 h 5181602"/>
              <a:gd name="connsiteX5" fmla="*/ 3886201 w 4267201"/>
              <a:gd name="connsiteY5" fmla="*/ 2667003 h 5181602"/>
              <a:gd name="connsiteX6" fmla="*/ 3886201 w 4267201"/>
              <a:gd name="connsiteY6" fmla="*/ 457201 h 5181602"/>
              <a:gd name="connsiteX7" fmla="*/ 380999 w 4267201"/>
              <a:gd name="connsiteY7" fmla="*/ 457199 h 5181602"/>
              <a:gd name="connsiteX8" fmla="*/ 381001 w 4267201"/>
              <a:gd name="connsiteY8" fmla="*/ 304800 h 5181602"/>
              <a:gd name="connsiteX9" fmla="*/ 1447801 w 4267201"/>
              <a:gd name="connsiteY9" fmla="*/ 304800 h 5181602"/>
              <a:gd name="connsiteX10" fmla="*/ 1600201 w 4267201"/>
              <a:gd name="connsiteY10" fmla="*/ 0 h 5181602"/>
              <a:gd name="connsiteX11" fmla="*/ 1600201 w 4267201"/>
              <a:gd name="connsiteY11" fmla="*/ 304800 h 5181602"/>
              <a:gd name="connsiteX12" fmla="*/ 4038601 w 4267201"/>
              <a:gd name="connsiteY12" fmla="*/ 304801 h 5181602"/>
              <a:gd name="connsiteX13" fmla="*/ 4038601 w 4267201"/>
              <a:gd name="connsiteY13" fmla="*/ 457199 h 5181602"/>
              <a:gd name="connsiteX14" fmla="*/ 4038601 w 4267201"/>
              <a:gd name="connsiteY14" fmla="*/ 2667003 h 5181602"/>
              <a:gd name="connsiteX15" fmla="*/ 4267201 w 4267201"/>
              <a:gd name="connsiteY15" fmla="*/ 2667003 h 5181602"/>
              <a:gd name="connsiteX16" fmla="*/ 4267201 w 4267201"/>
              <a:gd name="connsiteY16" fmla="*/ 2819403 h 5181602"/>
              <a:gd name="connsiteX17" fmla="*/ 4038601 w 4267201"/>
              <a:gd name="connsiteY17" fmla="*/ 2819403 h 5181602"/>
              <a:gd name="connsiteX18" fmla="*/ 4038601 w 4267201"/>
              <a:gd name="connsiteY18" fmla="*/ 5029199 h 5181602"/>
              <a:gd name="connsiteX19" fmla="*/ 4038600 w 4267201"/>
              <a:gd name="connsiteY19" fmla="*/ 5181602 h 5181602"/>
              <a:gd name="connsiteX20" fmla="*/ 1752600 w 4267201"/>
              <a:gd name="connsiteY20" fmla="*/ 5181602 h 5181602"/>
              <a:gd name="connsiteX21" fmla="*/ 0 w 4267201"/>
              <a:gd name="connsiteY21" fmla="*/ 5181599 h 5181602"/>
              <a:gd name="connsiteX22" fmla="*/ 0 w 4267201"/>
              <a:gd name="connsiteY22" fmla="*/ 5029202 h 5181602"/>
              <a:gd name="connsiteX0" fmla="*/ 0 w 4267201"/>
              <a:gd name="connsiteY0" fmla="*/ 5029202 h 5181602"/>
              <a:gd name="connsiteX1" fmla="*/ 3886200 w 4267201"/>
              <a:gd name="connsiteY1" fmla="*/ 5029200 h 5181602"/>
              <a:gd name="connsiteX2" fmla="*/ 3886201 w 4267201"/>
              <a:gd name="connsiteY2" fmla="*/ 2819403 h 5181602"/>
              <a:gd name="connsiteX3" fmla="*/ 3733801 w 4267201"/>
              <a:gd name="connsiteY3" fmla="*/ 2819403 h 5181602"/>
              <a:gd name="connsiteX4" fmla="*/ 3733801 w 4267201"/>
              <a:gd name="connsiteY4" fmla="*/ 2667003 h 5181602"/>
              <a:gd name="connsiteX5" fmla="*/ 3886201 w 4267201"/>
              <a:gd name="connsiteY5" fmla="*/ 2667003 h 5181602"/>
              <a:gd name="connsiteX6" fmla="*/ 3886201 w 4267201"/>
              <a:gd name="connsiteY6" fmla="*/ 457201 h 5181602"/>
              <a:gd name="connsiteX7" fmla="*/ 380999 w 4267201"/>
              <a:gd name="connsiteY7" fmla="*/ 457199 h 5181602"/>
              <a:gd name="connsiteX8" fmla="*/ 381001 w 4267201"/>
              <a:gd name="connsiteY8" fmla="*/ 304800 h 5181602"/>
              <a:gd name="connsiteX9" fmla="*/ 1447801 w 4267201"/>
              <a:gd name="connsiteY9" fmla="*/ 304800 h 5181602"/>
              <a:gd name="connsiteX10" fmla="*/ 1447801 w 4267201"/>
              <a:gd name="connsiteY10" fmla="*/ 0 h 5181602"/>
              <a:gd name="connsiteX11" fmla="*/ 1600201 w 4267201"/>
              <a:gd name="connsiteY11" fmla="*/ 0 h 5181602"/>
              <a:gd name="connsiteX12" fmla="*/ 1600201 w 4267201"/>
              <a:gd name="connsiteY12" fmla="*/ 304800 h 5181602"/>
              <a:gd name="connsiteX13" fmla="*/ 4038601 w 4267201"/>
              <a:gd name="connsiteY13" fmla="*/ 304801 h 5181602"/>
              <a:gd name="connsiteX14" fmla="*/ 4038601 w 4267201"/>
              <a:gd name="connsiteY14" fmla="*/ 457199 h 5181602"/>
              <a:gd name="connsiteX15" fmla="*/ 4038601 w 4267201"/>
              <a:gd name="connsiteY15" fmla="*/ 2667003 h 5181602"/>
              <a:gd name="connsiteX16" fmla="*/ 4267201 w 4267201"/>
              <a:gd name="connsiteY16" fmla="*/ 2667003 h 5181602"/>
              <a:gd name="connsiteX17" fmla="*/ 4267201 w 4267201"/>
              <a:gd name="connsiteY17" fmla="*/ 2819403 h 5181602"/>
              <a:gd name="connsiteX18" fmla="*/ 4038601 w 4267201"/>
              <a:gd name="connsiteY18" fmla="*/ 2819403 h 5181602"/>
              <a:gd name="connsiteX19" fmla="*/ 4038601 w 4267201"/>
              <a:gd name="connsiteY19" fmla="*/ 5029199 h 5181602"/>
              <a:gd name="connsiteX20" fmla="*/ 4038600 w 4267201"/>
              <a:gd name="connsiteY20" fmla="*/ 5181602 h 5181602"/>
              <a:gd name="connsiteX21" fmla="*/ 1752600 w 4267201"/>
              <a:gd name="connsiteY21" fmla="*/ 5181602 h 5181602"/>
              <a:gd name="connsiteX22" fmla="*/ 0 w 4267201"/>
              <a:gd name="connsiteY22" fmla="*/ 5181599 h 5181602"/>
              <a:gd name="connsiteX23" fmla="*/ 0 w 4267201"/>
              <a:gd name="connsiteY23" fmla="*/ 5029202 h 5181602"/>
              <a:gd name="connsiteX0" fmla="*/ 0 w 4267201"/>
              <a:gd name="connsiteY0" fmla="*/ 5029202 h 5181602"/>
              <a:gd name="connsiteX1" fmla="*/ 3886200 w 4267201"/>
              <a:gd name="connsiteY1" fmla="*/ 5029200 h 5181602"/>
              <a:gd name="connsiteX2" fmla="*/ 3886201 w 4267201"/>
              <a:gd name="connsiteY2" fmla="*/ 2819403 h 5181602"/>
              <a:gd name="connsiteX3" fmla="*/ 3733801 w 4267201"/>
              <a:gd name="connsiteY3" fmla="*/ 2819403 h 5181602"/>
              <a:gd name="connsiteX4" fmla="*/ 3733801 w 4267201"/>
              <a:gd name="connsiteY4" fmla="*/ 2667003 h 5181602"/>
              <a:gd name="connsiteX5" fmla="*/ 3886201 w 4267201"/>
              <a:gd name="connsiteY5" fmla="*/ 2667003 h 5181602"/>
              <a:gd name="connsiteX6" fmla="*/ 3886201 w 4267201"/>
              <a:gd name="connsiteY6" fmla="*/ 457201 h 5181602"/>
              <a:gd name="connsiteX7" fmla="*/ 380999 w 4267201"/>
              <a:gd name="connsiteY7" fmla="*/ 457199 h 5181602"/>
              <a:gd name="connsiteX8" fmla="*/ 381001 w 4267201"/>
              <a:gd name="connsiteY8" fmla="*/ 304800 h 5181602"/>
              <a:gd name="connsiteX9" fmla="*/ 533399 w 4267201"/>
              <a:gd name="connsiteY9" fmla="*/ 304800 h 5181602"/>
              <a:gd name="connsiteX10" fmla="*/ 1447801 w 4267201"/>
              <a:gd name="connsiteY10" fmla="*/ 304800 h 5181602"/>
              <a:gd name="connsiteX11" fmla="*/ 1447801 w 4267201"/>
              <a:gd name="connsiteY11" fmla="*/ 0 h 5181602"/>
              <a:gd name="connsiteX12" fmla="*/ 1600201 w 4267201"/>
              <a:gd name="connsiteY12" fmla="*/ 0 h 5181602"/>
              <a:gd name="connsiteX13" fmla="*/ 1600201 w 4267201"/>
              <a:gd name="connsiteY13" fmla="*/ 304800 h 5181602"/>
              <a:gd name="connsiteX14" fmla="*/ 4038601 w 4267201"/>
              <a:gd name="connsiteY14" fmla="*/ 304801 h 5181602"/>
              <a:gd name="connsiteX15" fmla="*/ 4038601 w 4267201"/>
              <a:gd name="connsiteY15" fmla="*/ 457199 h 5181602"/>
              <a:gd name="connsiteX16" fmla="*/ 4038601 w 4267201"/>
              <a:gd name="connsiteY16" fmla="*/ 2667003 h 5181602"/>
              <a:gd name="connsiteX17" fmla="*/ 4267201 w 4267201"/>
              <a:gd name="connsiteY17" fmla="*/ 2667003 h 5181602"/>
              <a:gd name="connsiteX18" fmla="*/ 4267201 w 4267201"/>
              <a:gd name="connsiteY18" fmla="*/ 2819403 h 5181602"/>
              <a:gd name="connsiteX19" fmla="*/ 4038601 w 4267201"/>
              <a:gd name="connsiteY19" fmla="*/ 2819403 h 5181602"/>
              <a:gd name="connsiteX20" fmla="*/ 4038601 w 4267201"/>
              <a:gd name="connsiteY20" fmla="*/ 5029199 h 5181602"/>
              <a:gd name="connsiteX21" fmla="*/ 4038600 w 4267201"/>
              <a:gd name="connsiteY21" fmla="*/ 5181602 h 5181602"/>
              <a:gd name="connsiteX22" fmla="*/ 1752600 w 4267201"/>
              <a:gd name="connsiteY22" fmla="*/ 5181602 h 5181602"/>
              <a:gd name="connsiteX23" fmla="*/ 0 w 4267201"/>
              <a:gd name="connsiteY23" fmla="*/ 5181599 h 5181602"/>
              <a:gd name="connsiteX24" fmla="*/ 0 w 4267201"/>
              <a:gd name="connsiteY24" fmla="*/ 5029202 h 5181602"/>
              <a:gd name="connsiteX0" fmla="*/ 0 w 4267201"/>
              <a:gd name="connsiteY0" fmla="*/ 5029202 h 5181602"/>
              <a:gd name="connsiteX1" fmla="*/ 3886200 w 4267201"/>
              <a:gd name="connsiteY1" fmla="*/ 5029200 h 5181602"/>
              <a:gd name="connsiteX2" fmla="*/ 3886201 w 4267201"/>
              <a:gd name="connsiteY2" fmla="*/ 2819403 h 5181602"/>
              <a:gd name="connsiteX3" fmla="*/ 3733801 w 4267201"/>
              <a:gd name="connsiteY3" fmla="*/ 2819403 h 5181602"/>
              <a:gd name="connsiteX4" fmla="*/ 3733801 w 4267201"/>
              <a:gd name="connsiteY4" fmla="*/ 2667003 h 5181602"/>
              <a:gd name="connsiteX5" fmla="*/ 3886201 w 4267201"/>
              <a:gd name="connsiteY5" fmla="*/ 2667003 h 5181602"/>
              <a:gd name="connsiteX6" fmla="*/ 3886201 w 4267201"/>
              <a:gd name="connsiteY6" fmla="*/ 457201 h 5181602"/>
              <a:gd name="connsiteX7" fmla="*/ 380999 w 4267201"/>
              <a:gd name="connsiteY7" fmla="*/ 457199 h 5181602"/>
              <a:gd name="connsiteX8" fmla="*/ 381001 w 4267201"/>
              <a:gd name="connsiteY8" fmla="*/ 304800 h 5181602"/>
              <a:gd name="connsiteX9" fmla="*/ 533399 w 4267201"/>
              <a:gd name="connsiteY9" fmla="*/ 304800 h 5181602"/>
              <a:gd name="connsiteX10" fmla="*/ 1447801 w 4267201"/>
              <a:gd name="connsiteY10" fmla="*/ 304800 h 5181602"/>
              <a:gd name="connsiteX11" fmla="*/ 1447801 w 4267201"/>
              <a:gd name="connsiteY11" fmla="*/ 0 h 5181602"/>
              <a:gd name="connsiteX12" fmla="*/ 1600201 w 4267201"/>
              <a:gd name="connsiteY12" fmla="*/ 0 h 5181602"/>
              <a:gd name="connsiteX13" fmla="*/ 1600201 w 4267201"/>
              <a:gd name="connsiteY13" fmla="*/ 304800 h 5181602"/>
              <a:gd name="connsiteX14" fmla="*/ 4038601 w 4267201"/>
              <a:gd name="connsiteY14" fmla="*/ 304801 h 5181602"/>
              <a:gd name="connsiteX15" fmla="*/ 4038601 w 4267201"/>
              <a:gd name="connsiteY15" fmla="*/ 457199 h 5181602"/>
              <a:gd name="connsiteX16" fmla="*/ 4038601 w 4267201"/>
              <a:gd name="connsiteY16" fmla="*/ 2667003 h 5181602"/>
              <a:gd name="connsiteX17" fmla="*/ 4267201 w 4267201"/>
              <a:gd name="connsiteY17" fmla="*/ 2667003 h 5181602"/>
              <a:gd name="connsiteX18" fmla="*/ 4267201 w 4267201"/>
              <a:gd name="connsiteY18" fmla="*/ 2819403 h 5181602"/>
              <a:gd name="connsiteX19" fmla="*/ 4038601 w 4267201"/>
              <a:gd name="connsiteY19" fmla="*/ 2819403 h 5181602"/>
              <a:gd name="connsiteX20" fmla="*/ 4038601 w 4267201"/>
              <a:gd name="connsiteY20" fmla="*/ 5029199 h 5181602"/>
              <a:gd name="connsiteX21" fmla="*/ 4038600 w 4267201"/>
              <a:gd name="connsiteY21" fmla="*/ 5181602 h 5181602"/>
              <a:gd name="connsiteX22" fmla="*/ 1752600 w 4267201"/>
              <a:gd name="connsiteY22" fmla="*/ 5181602 h 5181602"/>
              <a:gd name="connsiteX23" fmla="*/ 0 w 4267201"/>
              <a:gd name="connsiteY23" fmla="*/ 5181599 h 5181602"/>
              <a:gd name="connsiteX24" fmla="*/ 0 w 4267201"/>
              <a:gd name="connsiteY24" fmla="*/ 5029202 h 5181602"/>
              <a:gd name="connsiteX0" fmla="*/ 0 w 4267201"/>
              <a:gd name="connsiteY0" fmla="*/ 5029202 h 5181602"/>
              <a:gd name="connsiteX1" fmla="*/ 3886200 w 4267201"/>
              <a:gd name="connsiteY1" fmla="*/ 5029200 h 5181602"/>
              <a:gd name="connsiteX2" fmla="*/ 3886201 w 4267201"/>
              <a:gd name="connsiteY2" fmla="*/ 2819403 h 5181602"/>
              <a:gd name="connsiteX3" fmla="*/ 3733801 w 4267201"/>
              <a:gd name="connsiteY3" fmla="*/ 2819403 h 5181602"/>
              <a:gd name="connsiteX4" fmla="*/ 3733801 w 4267201"/>
              <a:gd name="connsiteY4" fmla="*/ 2667003 h 5181602"/>
              <a:gd name="connsiteX5" fmla="*/ 3886201 w 4267201"/>
              <a:gd name="connsiteY5" fmla="*/ 2667003 h 5181602"/>
              <a:gd name="connsiteX6" fmla="*/ 3886201 w 4267201"/>
              <a:gd name="connsiteY6" fmla="*/ 457201 h 5181602"/>
              <a:gd name="connsiteX7" fmla="*/ 380999 w 4267201"/>
              <a:gd name="connsiteY7" fmla="*/ 457199 h 5181602"/>
              <a:gd name="connsiteX8" fmla="*/ 381001 w 4267201"/>
              <a:gd name="connsiteY8" fmla="*/ 304800 h 5181602"/>
              <a:gd name="connsiteX9" fmla="*/ 533398 w 4267201"/>
              <a:gd name="connsiteY9" fmla="*/ 2 h 5181602"/>
              <a:gd name="connsiteX10" fmla="*/ 533399 w 4267201"/>
              <a:gd name="connsiteY10" fmla="*/ 304800 h 5181602"/>
              <a:gd name="connsiteX11" fmla="*/ 1447801 w 4267201"/>
              <a:gd name="connsiteY11" fmla="*/ 304800 h 5181602"/>
              <a:gd name="connsiteX12" fmla="*/ 1447801 w 4267201"/>
              <a:gd name="connsiteY12" fmla="*/ 0 h 5181602"/>
              <a:gd name="connsiteX13" fmla="*/ 1600201 w 4267201"/>
              <a:gd name="connsiteY13" fmla="*/ 0 h 5181602"/>
              <a:gd name="connsiteX14" fmla="*/ 1600201 w 4267201"/>
              <a:gd name="connsiteY14" fmla="*/ 304800 h 5181602"/>
              <a:gd name="connsiteX15" fmla="*/ 4038601 w 4267201"/>
              <a:gd name="connsiteY15" fmla="*/ 304801 h 5181602"/>
              <a:gd name="connsiteX16" fmla="*/ 4038601 w 4267201"/>
              <a:gd name="connsiteY16" fmla="*/ 457199 h 5181602"/>
              <a:gd name="connsiteX17" fmla="*/ 4038601 w 4267201"/>
              <a:gd name="connsiteY17" fmla="*/ 2667003 h 5181602"/>
              <a:gd name="connsiteX18" fmla="*/ 4267201 w 4267201"/>
              <a:gd name="connsiteY18" fmla="*/ 2667003 h 5181602"/>
              <a:gd name="connsiteX19" fmla="*/ 4267201 w 4267201"/>
              <a:gd name="connsiteY19" fmla="*/ 2819403 h 5181602"/>
              <a:gd name="connsiteX20" fmla="*/ 4038601 w 4267201"/>
              <a:gd name="connsiteY20" fmla="*/ 2819403 h 5181602"/>
              <a:gd name="connsiteX21" fmla="*/ 4038601 w 4267201"/>
              <a:gd name="connsiteY21" fmla="*/ 5029199 h 5181602"/>
              <a:gd name="connsiteX22" fmla="*/ 4038600 w 4267201"/>
              <a:gd name="connsiteY22" fmla="*/ 5181602 h 5181602"/>
              <a:gd name="connsiteX23" fmla="*/ 1752600 w 4267201"/>
              <a:gd name="connsiteY23" fmla="*/ 5181602 h 5181602"/>
              <a:gd name="connsiteX24" fmla="*/ 0 w 4267201"/>
              <a:gd name="connsiteY24" fmla="*/ 5181599 h 5181602"/>
              <a:gd name="connsiteX25" fmla="*/ 0 w 4267201"/>
              <a:gd name="connsiteY25" fmla="*/ 5029202 h 5181602"/>
              <a:gd name="connsiteX0" fmla="*/ 0 w 4267201"/>
              <a:gd name="connsiteY0" fmla="*/ 5029202 h 5181602"/>
              <a:gd name="connsiteX1" fmla="*/ 3886200 w 4267201"/>
              <a:gd name="connsiteY1" fmla="*/ 5029200 h 5181602"/>
              <a:gd name="connsiteX2" fmla="*/ 3886201 w 4267201"/>
              <a:gd name="connsiteY2" fmla="*/ 2819403 h 5181602"/>
              <a:gd name="connsiteX3" fmla="*/ 3733801 w 4267201"/>
              <a:gd name="connsiteY3" fmla="*/ 2819403 h 5181602"/>
              <a:gd name="connsiteX4" fmla="*/ 3733801 w 4267201"/>
              <a:gd name="connsiteY4" fmla="*/ 2667003 h 5181602"/>
              <a:gd name="connsiteX5" fmla="*/ 3886201 w 4267201"/>
              <a:gd name="connsiteY5" fmla="*/ 2667003 h 5181602"/>
              <a:gd name="connsiteX6" fmla="*/ 3886201 w 4267201"/>
              <a:gd name="connsiteY6" fmla="*/ 457201 h 5181602"/>
              <a:gd name="connsiteX7" fmla="*/ 380999 w 4267201"/>
              <a:gd name="connsiteY7" fmla="*/ 457199 h 5181602"/>
              <a:gd name="connsiteX8" fmla="*/ 381001 w 4267201"/>
              <a:gd name="connsiteY8" fmla="*/ 304800 h 5181602"/>
              <a:gd name="connsiteX9" fmla="*/ 380998 w 4267201"/>
              <a:gd name="connsiteY9" fmla="*/ 2 h 5181602"/>
              <a:gd name="connsiteX10" fmla="*/ 533398 w 4267201"/>
              <a:gd name="connsiteY10" fmla="*/ 2 h 5181602"/>
              <a:gd name="connsiteX11" fmla="*/ 533399 w 4267201"/>
              <a:gd name="connsiteY11" fmla="*/ 304800 h 5181602"/>
              <a:gd name="connsiteX12" fmla="*/ 1447801 w 4267201"/>
              <a:gd name="connsiteY12" fmla="*/ 304800 h 5181602"/>
              <a:gd name="connsiteX13" fmla="*/ 1447801 w 4267201"/>
              <a:gd name="connsiteY13" fmla="*/ 0 h 5181602"/>
              <a:gd name="connsiteX14" fmla="*/ 1600201 w 4267201"/>
              <a:gd name="connsiteY14" fmla="*/ 0 h 5181602"/>
              <a:gd name="connsiteX15" fmla="*/ 1600201 w 4267201"/>
              <a:gd name="connsiteY15" fmla="*/ 304800 h 5181602"/>
              <a:gd name="connsiteX16" fmla="*/ 4038601 w 4267201"/>
              <a:gd name="connsiteY16" fmla="*/ 304801 h 5181602"/>
              <a:gd name="connsiteX17" fmla="*/ 4038601 w 4267201"/>
              <a:gd name="connsiteY17" fmla="*/ 457199 h 5181602"/>
              <a:gd name="connsiteX18" fmla="*/ 4038601 w 4267201"/>
              <a:gd name="connsiteY18" fmla="*/ 2667003 h 5181602"/>
              <a:gd name="connsiteX19" fmla="*/ 4267201 w 4267201"/>
              <a:gd name="connsiteY19" fmla="*/ 2667003 h 5181602"/>
              <a:gd name="connsiteX20" fmla="*/ 4267201 w 4267201"/>
              <a:gd name="connsiteY20" fmla="*/ 2819403 h 5181602"/>
              <a:gd name="connsiteX21" fmla="*/ 4038601 w 4267201"/>
              <a:gd name="connsiteY21" fmla="*/ 2819403 h 5181602"/>
              <a:gd name="connsiteX22" fmla="*/ 4038601 w 4267201"/>
              <a:gd name="connsiteY22" fmla="*/ 5029199 h 5181602"/>
              <a:gd name="connsiteX23" fmla="*/ 4038600 w 4267201"/>
              <a:gd name="connsiteY23" fmla="*/ 5181602 h 5181602"/>
              <a:gd name="connsiteX24" fmla="*/ 1752600 w 4267201"/>
              <a:gd name="connsiteY24" fmla="*/ 5181602 h 5181602"/>
              <a:gd name="connsiteX25" fmla="*/ 0 w 4267201"/>
              <a:gd name="connsiteY25" fmla="*/ 5181599 h 5181602"/>
              <a:gd name="connsiteX26" fmla="*/ 0 w 4267201"/>
              <a:gd name="connsiteY26" fmla="*/ 5029202 h 5181602"/>
              <a:gd name="connsiteX0" fmla="*/ 0 w 4267201"/>
              <a:gd name="connsiteY0" fmla="*/ 5029202 h 5181605"/>
              <a:gd name="connsiteX1" fmla="*/ 3886200 w 4267201"/>
              <a:gd name="connsiteY1" fmla="*/ 5029200 h 5181605"/>
              <a:gd name="connsiteX2" fmla="*/ 3886201 w 4267201"/>
              <a:gd name="connsiteY2" fmla="*/ 2819403 h 5181605"/>
              <a:gd name="connsiteX3" fmla="*/ 3733801 w 4267201"/>
              <a:gd name="connsiteY3" fmla="*/ 2819403 h 5181605"/>
              <a:gd name="connsiteX4" fmla="*/ 3733801 w 4267201"/>
              <a:gd name="connsiteY4" fmla="*/ 2667003 h 5181605"/>
              <a:gd name="connsiteX5" fmla="*/ 3886201 w 4267201"/>
              <a:gd name="connsiteY5" fmla="*/ 2667003 h 5181605"/>
              <a:gd name="connsiteX6" fmla="*/ 3886201 w 4267201"/>
              <a:gd name="connsiteY6" fmla="*/ 457201 h 5181605"/>
              <a:gd name="connsiteX7" fmla="*/ 380999 w 4267201"/>
              <a:gd name="connsiteY7" fmla="*/ 457199 h 5181605"/>
              <a:gd name="connsiteX8" fmla="*/ 381001 w 4267201"/>
              <a:gd name="connsiteY8" fmla="*/ 304800 h 5181605"/>
              <a:gd name="connsiteX9" fmla="*/ 380998 w 4267201"/>
              <a:gd name="connsiteY9" fmla="*/ 2 h 5181605"/>
              <a:gd name="connsiteX10" fmla="*/ 533398 w 4267201"/>
              <a:gd name="connsiteY10" fmla="*/ 2 h 5181605"/>
              <a:gd name="connsiteX11" fmla="*/ 533399 w 4267201"/>
              <a:gd name="connsiteY11" fmla="*/ 304800 h 5181605"/>
              <a:gd name="connsiteX12" fmla="*/ 1447801 w 4267201"/>
              <a:gd name="connsiteY12" fmla="*/ 304800 h 5181605"/>
              <a:gd name="connsiteX13" fmla="*/ 1447801 w 4267201"/>
              <a:gd name="connsiteY13" fmla="*/ 0 h 5181605"/>
              <a:gd name="connsiteX14" fmla="*/ 1600201 w 4267201"/>
              <a:gd name="connsiteY14" fmla="*/ 0 h 5181605"/>
              <a:gd name="connsiteX15" fmla="*/ 1600201 w 4267201"/>
              <a:gd name="connsiteY15" fmla="*/ 304800 h 5181605"/>
              <a:gd name="connsiteX16" fmla="*/ 4038601 w 4267201"/>
              <a:gd name="connsiteY16" fmla="*/ 304801 h 5181605"/>
              <a:gd name="connsiteX17" fmla="*/ 4038601 w 4267201"/>
              <a:gd name="connsiteY17" fmla="*/ 457199 h 5181605"/>
              <a:gd name="connsiteX18" fmla="*/ 4038601 w 4267201"/>
              <a:gd name="connsiteY18" fmla="*/ 2667003 h 5181605"/>
              <a:gd name="connsiteX19" fmla="*/ 4267201 w 4267201"/>
              <a:gd name="connsiteY19" fmla="*/ 2667003 h 5181605"/>
              <a:gd name="connsiteX20" fmla="*/ 4267201 w 4267201"/>
              <a:gd name="connsiteY20" fmla="*/ 2819403 h 5181605"/>
              <a:gd name="connsiteX21" fmla="*/ 4038601 w 4267201"/>
              <a:gd name="connsiteY21" fmla="*/ 2819403 h 5181605"/>
              <a:gd name="connsiteX22" fmla="*/ 4038601 w 4267201"/>
              <a:gd name="connsiteY22" fmla="*/ 5029199 h 5181605"/>
              <a:gd name="connsiteX23" fmla="*/ 4038600 w 4267201"/>
              <a:gd name="connsiteY23" fmla="*/ 5181602 h 5181605"/>
              <a:gd name="connsiteX24" fmla="*/ 1752600 w 4267201"/>
              <a:gd name="connsiteY24" fmla="*/ 5181602 h 5181605"/>
              <a:gd name="connsiteX25" fmla="*/ 381000 w 4267201"/>
              <a:gd name="connsiteY25" fmla="*/ 5181605 h 5181605"/>
              <a:gd name="connsiteX26" fmla="*/ 0 w 4267201"/>
              <a:gd name="connsiteY26" fmla="*/ 5029202 h 5181605"/>
              <a:gd name="connsiteX0" fmla="*/ 5081 w 3891282"/>
              <a:gd name="connsiteY0" fmla="*/ 5029202 h 5181605"/>
              <a:gd name="connsiteX1" fmla="*/ 3510281 w 3891282"/>
              <a:gd name="connsiteY1" fmla="*/ 5029200 h 5181605"/>
              <a:gd name="connsiteX2" fmla="*/ 3510282 w 3891282"/>
              <a:gd name="connsiteY2" fmla="*/ 2819403 h 5181605"/>
              <a:gd name="connsiteX3" fmla="*/ 3357882 w 3891282"/>
              <a:gd name="connsiteY3" fmla="*/ 2819403 h 5181605"/>
              <a:gd name="connsiteX4" fmla="*/ 3357882 w 3891282"/>
              <a:gd name="connsiteY4" fmla="*/ 2667003 h 5181605"/>
              <a:gd name="connsiteX5" fmla="*/ 3510282 w 3891282"/>
              <a:gd name="connsiteY5" fmla="*/ 2667003 h 5181605"/>
              <a:gd name="connsiteX6" fmla="*/ 3510282 w 3891282"/>
              <a:gd name="connsiteY6" fmla="*/ 457201 h 5181605"/>
              <a:gd name="connsiteX7" fmla="*/ 5080 w 3891282"/>
              <a:gd name="connsiteY7" fmla="*/ 457199 h 5181605"/>
              <a:gd name="connsiteX8" fmla="*/ 5082 w 3891282"/>
              <a:gd name="connsiteY8" fmla="*/ 304800 h 5181605"/>
              <a:gd name="connsiteX9" fmla="*/ 5079 w 3891282"/>
              <a:gd name="connsiteY9" fmla="*/ 2 h 5181605"/>
              <a:gd name="connsiteX10" fmla="*/ 157479 w 3891282"/>
              <a:gd name="connsiteY10" fmla="*/ 2 h 5181605"/>
              <a:gd name="connsiteX11" fmla="*/ 157480 w 3891282"/>
              <a:gd name="connsiteY11" fmla="*/ 304800 h 5181605"/>
              <a:gd name="connsiteX12" fmla="*/ 1071882 w 3891282"/>
              <a:gd name="connsiteY12" fmla="*/ 304800 h 5181605"/>
              <a:gd name="connsiteX13" fmla="*/ 1071882 w 3891282"/>
              <a:gd name="connsiteY13" fmla="*/ 0 h 5181605"/>
              <a:gd name="connsiteX14" fmla="*/ 1224282 w 3891282"/>
              <a:gd name="connsiteY14" fmla="*/ 0 h 5181605"/>
              <a:gd name="connsiteX15" fmla="*/ 1224282 w 3891282"/>
              <a:gd name="connsiteY15" fmla="*/ 304800 h 5181605"/>
              <a:gd name="connsiteX16" fmla="*/ 3662682 w 3891282"/>
              <a:gd name="connsiteY16" fmla="*/ 304801 h 5181605"/>
              <a:gd name="connsiteX17" fmla="*/ 3662682 w 3891282"/>
              <a:gd name="connsiteY17" fmla="*/ 457199 h 5181605"/>
              <a:gd name="connsiteX18" fmla="*/ 3662682 w 3891282"/>
              <a:gd name="connsiteY18" fmla="*/ 2667003 h 5181605"/>
              <a:gd name="connsiteX19" fmla="*/ 3891282 w 3891282"/>
              <a:gd name="connsiteY19" fmla="*/ 2667003 h 5181605"/>
              <a:gd name="connsiteX20" fmla="*/ 3891282 w 3891282"/>
              <a:gd name="connsiteY20" fmla="*/ 2819403 h 5181605"/>
              <a:gd name="connsiteX21" fmla="*/ 3662682 w 3891282"/>
              <a:gd name="connsiteY21" fmla="*/ 2819403 h 5181605"/>
              <a:gd name="connsiteX22" fmla="*/ 3662682 w 3891282"/>
              <a:gd name="connsiteY22" fmla="*/ 5029199 h 5181605"/>
              <a:gd name="connsiteX23" fmla="*/ 3662681 w 3891282"/>
              <a:gd name="connsiteY23" fmla="*/ 5181602 h 5181605"/>
              <a:gd name="connsiteX24" fmla="*/ 1376681 w 3891282"/>
              <a:gd name="connsiteY24" fmla="*/ 5181602 h 5181605"/>
              <a:gd name="connsiteX25" fmla="*/ 5081 w 3891282"/>
              <a:gd name="connsiteY25" fmla="*/ 5181605 h 5181605"/>
              <a:gd name="connsiteX26" fmla="*/ 5081 w 3891282"/>
              <a:gd name="connsiteY26" fmla="*/ 5029202 h 5181605"/>
              <a:gd name="connsiteX0" fmla="*/ 5081 w 3891282"/>
              <a:gd name="connsiteY0" fmla="*/ 5029202 h 5181605"/>
              <a:gd name="connsiteX1" fmla="*/ 3510281 w 3891282"/>
              <a:gd name="connsiteY1" fmla="*/ 5029200 h 5181605"/>
              <a:gd name="connsiteX2" fmla="*/ 3510282 w 3891282"/>
              <a:gd name="connsiteY2" fmla="*/ 2819403 h 5181605"/>
              <a:gd name="connsiteX3" fmla="*/ 3357882 w 3891282"/>
              <a:gd name="connsiteY3" fmla="*/ 2819403 h 5181605"/>
              <a:gd name="connsiteX4" fmla="*/ 3357882 w 3891282"/>
              <a:gd name="connsiteY4" fmla="*/ 2667003 h 5181605"/>
              <a:gd name="connsiteX5" fmla="*/ 3510282 w 3891282"/>
              <a:gd name="connsiteY5" fmla="*/ 2667003 h 5181605"/>
              <a:gd name="connsiteX6" fmla="*/ 3510282 w 3891282"/>
              <a:gd name="connsiteY6" fmla="*/ 457201 h 5181605"/>
              <a:gd name="connsiteX7" fmla="*/ 5080 w 3891282"/>
              <a:gd name="connsiteY7" fmla="*/ 457199 h 5181605"/>
              <a:gd name="connsiteX8" fmla="*/ 5082 w 3891282"/>
              <a:gd name="connsiteY8" fmla="*/ 304800 h 5181605"/>
              <a:gd name="connsiteX9" fmla="*/ 5079 w 3891282"/>
              <a:gd name="connsiteY9" fmla="*/ 2 h 5181605"/>
              <a:gd name="connsiteX10" fmla="*/ 157479 w 3891282"/>
              <a:gd name="connsiteY10" fmla="*/ 2 h 5181605"/>
              <a:gd name="connsiteX11" fmla="*/ 157480 w 3891282"/>
              <a:gd name="connsiteY11" fmla="*/ 304800 h 5181605"/>
              <a:gd name="connsiteX12" fmla="*/ 1071882 w 3891282"/>
              <a:gd name="connsiteY12" fmla="*/ 304800 h 5181605"/>
              <a:gd name="connsiteX13" fmla="*/ 1071882 w 3891282"/>
              <a:gd name="connsiteY13" fmla="*/ 0 h 5181605"/>
              <a:gd name="connsiteX14" fmla="*/ 1224282 w 3891282"/>
              <a:gd name="connsiteY14" fmla="*/ 0 h 5181605"/>
              <a:gd name="connsiteX15" fmla="*/ 1224282 w 3891282"/>
              <a:gd name="connsiteY15" fmla="*/ 304800 h 5181605"/>
              <a:gd name="connsiteX16" fmla="*/ 3662682 w 3891282"/>
              <a:gd name="connsiteY16" fmla="*/ 304801 h 5181605"/>
              <a:gd name="connsiteX17" fmla="*/ 3662682 w 3891282"/>
              <a:gd name="connsiteY17" fmla="*/ 457199 h 5181605"/>
              <a:gd name="connsiteX18" fmla="*/ 3662682 w 3891282"/>
              <a:gd name="connsiteY18" fmla="*/ 2667003 h 5181605"/>
              <a:gd name="connsiteX19" fmla="*/ 3891282 w 3891282"/>
              <a:gd name="connsiteY19" fmla="*/ 2667003 h 5181605"/>
              <a:gd name="connsiteX20" fmla="*/ 3891282 w 3891282"/>
              <a:gd name="connsiteY20" fmla="*/ 2819403 h 5181605"/>
              <a:gd name="connsiteX21" fmla="*/ 3662682 w 3891282"/>
              <a:gd name="connsiteY21" fmla="*/ 2819403 h 5181605"/>
              <a:gd name="connsiteX22" fmla="*/ 3662682 w 3891282"/>
              <a:gd name="connsiteY22" fmla="*/ 5029199 h 5181605"/>
              <a:gd name="connsiteX23" fmla="*/ 3662681 w 3891282"/>
              <a:gd name="connsiteY23" fmla="*/ 5181602 h 5181605"/>
              <a:gd name="connsiteX24" fmla="*/ 1376681 w 3891282"/>
              <a:gd name="connsiteY24" fmla="*/ 5181602 h 5181605"/>
              <a:gd name="connsiteX25" fmla="*/ 233680 w 3891282"/>
              <a:gd name="connsiteY25" fmla="*/ 5181604 h 5181605"/>
              <a:gd name="connsiteX26" fmla="*/ 5081 w 3891282"/>
              <a:gd name="connsiteY26" fmla="*/ 5181605 h 5181605"/>
              <a:gd name="connsiteX27" fmla="*/ 5081 w 3891282"/>
              <a:gd name="connsiteY27" fmla="*/ 5029202 h 5181605"/>
              <a:gd name="connsiteX0" fmla="*/ 5081 w 3891282"/>
              <a:gd name="connsiteY0" fmla="*/ 5029202 h 5334004"/>
              <a:gd name="connsiteX1" fmla="*/ 3510281 w 3891282"/>
              <a:gd name="connsiteY1" fmla="*/ 5029200 h 5334004"/>
              <a:gd name="connsiteX2" fmla="*/ 3510282 w 3891282"/>
              <a:gd name="connsiteY2" fmla="*/ 2819403 h 5334004"/>
              <a:gd name="connsiteX3" fmla="*/ 3357882 w 3891282"/>
              <a:gd name="connsiteY3" fmla="*/ 2819403 h 5334004"/>
              <a:gd name="connsiteX4" fmla="*/ 3357882 w 3891282"/>
              <a:gd name="connsiteY4" fmla="*/ 2667003 h 5334004"/>
              <a:gd name="connsiteX5" fmla="*/ 3510282 w 3891282"/>
              <a:gd name="connsiteY5" fmla="*/ 2667003 h 5334004"/>
              <a:gd name="connsiteX6" fmla="*/ 3510282 w 3891282"/>
              <a:gd name="connsiteY6" fmla="*/ 457201 h 5334004"/>
              <a:gd name="connsiteX7" fmla="*/ 5080 w 3891282"/>
              <a:gd name="connsiteY7" fmla="*/ 457199 h 5334004"/>
              <a:gd name="connsiteX8" fmla="*/ 5082 w 3891282"/>
              <a:gd name="connsiteY8" fmla="*/ 304800 h 5334004"/>
              <a:gd name="connsiteX9" fmla="*/ 5079 w 3891282"/>
              <a:gd name="connsiteY9" fmla="*/ 2 h 5334004"/>
              <a:gd name="connsiteX10" fmla="*/ 157479 w 3891282"/>
              <a:gd name="connsiteY10" fmla="*/ 2 h 5334004"/>
              <a:gd name="connsiteX11" fmla="*/ 157480 w 3891282"/>
              <a:gd name="connsiteY11" fmla="*/ 304800 h 5334004"/>
              <a:gd name="connsiteX12" fmla="*/ 1071882 w 3891282"/>
              <a:gd name="connsiteY12" fmla="*/ 304800 h 5334004"/>
              <a:gd name="connsiteX13" fmla="*/ 1071882 w 3891282"/>
              <a:gd name="connsiteY13" fmla="*/ 0 h 5334004"/>
              <a:gd name="connsiteX14" fmla="*/ 1224282 w 3891282"/>
              <a:gd name="connsiteY14" fmla="*/ 0 h 5334004"/>
              <a:gd name="connsiteX15" fmla="*/ 1224282 w 3891282"/>
              <a:gd name="connsiteY15" fmla="*/ 304800 h 5334004"/>
              <a:gd name="connsiteX16" fmla="*/ 3662682 w 3891282"/>
              <a:gd name="connsiteY16" fmla="*/ 304801 h 5334004"/>
              <a:gd name="connsiteX17" fmla="*/ 3662682 w 3891282"/>
              <a:gd name="connsiteY17" fmla="*/ 457199 h 5334004"/>
              <a:gd name="connsiteX18" fmla="*/ 3662682 w 3891282"/>
              <a:gd name="connsiteY18" fmla="*/ 2667003 h 5334004"/>
              <a:gd name="connsiteX19" fmla="*/ 3891282 w 3891282"/>
              <a:gd name="connsiteY19" fmla="*/ 2667003 h 5334004"/>
              <a:gd name="connsiteX20" fmla="*/ 3891282 w 3891282"/>
              <a:gd name="connsiteY20" fmla="*/ 2819403 h 5334004"/>
              <a:gd name="connsiteX21" fmla="*/ 3662682 w 3891282"/>
              <a:gd name="connsiteY21" fmla="*/ 2819403 h 5334004"/>
              <a:gd name="connsiteX22" fmla="*/ 3662682 w 3891282"/>
              <a:gd name="connsiteY22" fmla="*/ 5029199 h 5334004"/>
              <a:gd name="connsiteX23" fmla="*/ 3662681 w 3891282"/>
              <a:gd name="connsiteY23" fmla="*/ 5181602 h 5334004"/>
              <a:gd name="connsiteX24" fmla="*/ 1376681 w 3891282"/>
              <a:gd name="connsiteY24" fmla="*/ 5181602 h 5334004"/>
              <a:gd name="connsiteX25" fmla="*/ 157480 w 3891282"/>
              <a:gd name="connsiteY25" fmla="*/ 5334004 h 5334004"/>
              <a:gd name="connsiteX26" fmla="*/ 5081 w 3891282"/>
              <a:gd name="connsiteY26" fmla="*/ 5181605 h 5334004"/>
              <a:gd name="connsiteX27" fmla="*/ 5081 w 3891282"/>
              <a:gd name="connsiteY27" fmla="*/ 5029202 h 5334004"/>
              <a:gd name="connsiteX0" fmla="*/ 5081 w 3891282"/>
              <a:gd name="connsiteY0" fmla="*/ 5029202 h 5334004"/>
              <a:gd name="connsiteX1" fmla="*/ 3510281 w 3891282"/>
              <a:gd name="connsiteY1" fmla="*/ 5029200 h 5334004"/>
              <a:gd name="connsiteX2" fmla="*/ 3510282 w 3891282"/>
              <a:gd name="connsiteY2" fmla="*/ 2819403 h 5334004"/>
              <a:gd name="connsiteX3" fmla="*/ 3357882 w 3891282"/>
              <a:gd name="connsiteY3" fmla="*/ 2819403 h 5334004"/>
              <a:gd name="connsiteX4" fmla="*/ 3357882 w 3891282"/>
              <a:gd name="connsiteY4" fmla="*/ 2667003 h 5334004"/>
              <a:gd name="connsiteX5" fmla="*/ 3510282 w 3891282"/>
              <a:gd name="connsiteY5" fmla="*/ 2667003 h 5334004"/>
              <a:gd name="connsiteX6" fmla="*/ 3510282 w 3891282"/>
              <a:gd name="connsiteY6" fmla="*/ 457201 h 5334004"/>
              <a:gd name="connsiteX7" fmla="*/ 5080 w 3891282"/>
              <a:gd name="connsiteY7" fmla="*/ 457199 h 5334004"/>
              <a:gd name="connsiteX8" fmla="*/ 5082 w 3891282"/>
              <a:gd name="connsiteY8" fmla="*/ 304800 h 5334004"/>
              <a:gd name="connsiteX9" fmla="*/ 5079 w 3891282"/>
              <a:gd name="connsiteY9" fmla="*/ 2 h 5334004"/>
              <a:gd name="connsiteX10" fmla="*/ 157479 w 3891282"/>
              <a:gd name="connsiteY10" fmla="*/ 2 h 5334004"/>
              <a:gd name="connsiteX11" fmla="*/ 157480 w 3891282"/>
              <a:gd name="connsiteY11" fmla="*/ 304800 h 5334004"/>
              <a:gd name="connsiteX12" fmla="*/ 1071882 w 3891282"/>
              <a:gd name="connsiteY12" fmla="*/ 304800 h 5334004"/>
              <a:gd name="connsiteX13" fmla="*/ 1071882 w 3891282"/>
              <a:gd name="connsiteY13" fmla="*/ 0 h 5334004"/>
              <a:gd name="connsiteX14" fmla="*/ 1224282 w 3891282"/>
              <a:gd name="connsiteY14" fmla="*/ 0 h 5334004"/>
              <a:gd name="connsiteX15" fmla="*/ 1224282 w 3891282"/>
              <a:gd name="connsiteY15" fmla="*/ 304800 h 5334004"/>
              <a:gd name="connsiteX16" fmla="*/ 3662682 w 3891282"/>
              <a:gd name="connsiteY16" fmla="*/ 304801 h 5334004"/>
              <a:gd name="connsiteX17" fmla="*/ 3662682 w 3891282"/>
              <a:gd name="connsiteY17" fmla="*/ 457199 h 5334004"/>
              <a:gd name="connsiteX18" fmla="*/ 3662682 w 3891282"/>
              <a:gd name="connsiteY18" fmla="*/ 2667003 h 5334004"/>
              <a:gd name="connsiteX19" fmla="*/ 3891282 w 3891282"/>
              <a:gd name="connsiteY19" fmla="*/ 2667003 h 5334004"/>
              <a:gd name="connsiteX20" fmla="*/ 3891282 w 3891282"/>
              <a:gd name="connsiteY20" fmla="*/ 2819403 h 5334004"/>
              <a:gd name="connsiteX21" fmla="*/ 3662682 w 3891282"/>
              <a:gd name="connsiteY21" fmla="*/ 2819403 h 5334004"/>
              <a:gd name="connsiteX22" fmla="*/ 3662682 w 3891282"/>
              <a:gd name="connsiteY22" fmla="*/ 5029199 h 5334004"/>
              <a:gd name="connsiteX23" fmla="*/ 3662681 w 3891282"/>
              <a:gd name="connsiteY23" fmla="*/ 5181602 h 5334004"/>
              <a:gd name="connsiteX24" fmla="*/ 1376681 w 3891282"/>
              <a:gd name="connsiteY24" fmla="*/ 5181602 h 5334004"/>
              <a:gd name="connsiteX25" fmla="*/ 157481 w 3891282"/>
              <a:gd name="connsiteY25" fmla="*/ 5181601 h 5334004"/>
              <a:gd name="connsiteX26" fmla="*/ 157480 w 3891282"/>
              <a:gd name="connsiteY26" fmla="*/ 5334004 h 5334004"/>
              <a:gd name="connsiteX27" fmla="*/ 5081 w 3891282"/>
              <a:gd name="connsiteY27" fmla="*/ 5181605 h 5334004"/>
              <a:gd name="connsiteX28" fmla="*/ 5081 w 3891282"/>
              <a:gd name="connsiteY28" fmla="*/ 5029202 h 5334004"/>
              <a:gd name="connsiteX0" fmla="*/ 5081 w 3891282"/>
              <a:gd name="connsiteY0" fmla="*/ 5029202 h 5334004"/>
              <a:gd name="connsiteX1" fmla="*/ 3510281 w 3891282"/>
              <a:gd name="connsiteY1" fmla="*/ 5029200 h 5334004"/>
              <a:gd name="connsiteX2" fmla="*/ 3510282 w 3891282"/>
              <a:gd name="connsiteY2" fmla="*/ 2819403 h 5334004"/>
              <a:gd name="connsiteX3" fmla="*/ 3357882 w 3891282"/>
              <a:gd name="connsiteY3" fmla="*/ 2819403 h 5334004"/>
              <a:gd name="connsiteX4" fmla="*/ 3357882 w 3891282"/>
              <a:gd name="connsiteY4" fmla="*/ 2667003 h 5334004"/>
              <a:gd name="connsiteX5" fmla="*/ 3510282 w 3891282"/>
              <a:gd name="connsiteY5" fmla="*/ 2667003 h 5334004"/>
              <a:gd name="connsiteX6" fmla="*/ 3510282 w 3891282"/>
              <a:gd name="connsiteY6" fmla="*/ 457201 h 5334004"/>
              <a:gd name="connsiteX7" fmla="*/ 5080 w 3891282"/>
              <a:gd name="connsiteY7" fmla="*/ 457199 h 5334004"/>
              <a:gd name="connsiteX8" fmla="*/ 5082 w 3891282"/>
              <a:gd name="connsiteY8" fmla="*/ 304800 h 5334004"/>
              <a:gd name="connsiteX9" fmla="*/ 5079 w 3891282"/>
              <a:gd name="connsiteY9" fmla="*/ 2 h 5334004"/>
              <a:gd name="connsiteX10" fmla="*/ 157479 w 3891282"/>
              <a:gd name="connsiteY10" fmla="*/ 2 h 5334004"/>
              <a:gd name="connsiteX11" fmla="*/ 157480 w 3891282"/>
              <a:gd name="connsiteY11" fmla="*/ 304800 h 5334004"/>
              <a:gd name="connsiteX12" fmla="*/ 1071882 w 3891282"/>
              <a:gd name="connsiteY12" fmla="*/ 304800 h 5334004"/>
              <a:gd name="connsiteX13" fmla="*/ 1071882 w 3891282"/>
              <a:gd name="connsiteY13" fmla="*/ 0 h 5334004"/>
              <a:gd name="connsiteX14" fmla="*/ 1224282 w 3891282"/>
              <a:gd name="connsiteY14" fmla="*/ 0 h 5334004"/>
              <a:gd name="connsiteX15" fmla="*/ 1224282 w 3891282"/>
              <a:gd name="connsiteY15" fmla="*/ 304800 h 5334004"/>
              <a:gd name="connsiteX16" fmla="*/ 3662682 w 3891282"/>
              <a:gd name="connsiteY16" fmla="*/ 304801 h 5334004"/>
              <a:gd name="connsiteX17" fmla="*/ 3662682 w 3891282"/>
              <a:gd name="connsiteY17" fmla="*/ 457199 h 5334004"/>
              <a:gd name="connsiteX18" fmla="*/ 3662682 w 3891282"/>
              <a:gd name="connsiteY18" fmla="*/ 2667003 h 5334004"/>
              <a:gd name="connsiteX19" fmla="*/ 3891282 w 3891282"/>
              <a:gd name="connsiteY19" fmla="*/ 2667003 h 5334004"/>
              <a:gd name="connsiteX20" fmla="*/ 3891282 w 3891282"/>
              <a:gd name="connsiteY20" fmla="*/ 2819403 h 5334004"/>
              <a:gd name="connsiteX21" fmla="*/ 3662682 w 3891282"/>
              <a:gd name="connsiteY21" fmla="*/ 2819403 h 5334004"/>
              <a:gd name="connsiteX22" fmla="*/ 3662682 w 3891282"/>
              <a:gd name="connsiteY22" fmla="*/ 5029199 h 5334004"/>
              <a:gd name="connsiteX23" fmla="*/ 3662681 w 3891282"/>
              <a:gd name="connsiteY23" fmla="*/ 5181602 h 5334004"/>
              <a:gd name="connsiteX24" fmla="*/ 1376681 w 3891282"/>
              <a:gd name="connsiteY24" fmla="*/ 5181602 h 5334004"/>
              <a:gd name="connsiteX25" fmla="*/ 157481 w 3891282"/>
              <a:gd name="connsiteY25" fmla="*/ 5181601 h 5334004"/>
              <a:gd name="connsiteX26" fmla="*/ 157480 w 3891282"/>
              <a:gd name="connsiteY26" fmla="*/ 5334004 h 5334004"/>
              <a:gd name="connsiteX27" fmla="*/ 5081 w 3891282"/>
              <a:gd name="connsiteY27" fmla="*/ 5334001 h 5334004"/>
              <a:gd name="connsiteX28" fmla="*/ 5081 w 3891282"/>
              <a:gd name="connsiteY28" fmla="*/ 5181605 h 5334004"/>
              <a:gd name="connsiteX29" fmla="*/ 5081 w 3891282"/>
              <a:gd name="connsiteY29" fmla="*/ 5029202 h 5334004"/>
              <a:gd name="connsiteX0" fmla="*/ 5081 w 3891282"/>
              <a:gd name="connsiteY0" fmla="*/ 5029202 h 5334004"/>
              <a:gd name="connsiteX1" fmla="*/ 3510281 w 3891282"/>
              <a:gd name="connsiteY1" fmla="*/ 5029200 h 5334004"/>
              <a:gd name="connsiteX2" fmla="*/ 3510282 w 3891282"/>
              <a:gd name="connsiteY2" fmla="*/ 2819403 h 5334004"/>
              <a:gd name="connsiteX3" fmla="*/ 3357882 w 3891282"/>
              <a:gd name="connsiteY3" fmla="*/ 2819403 h 5334004"/>
              <a:gd name="connsiteX4" fmla="*/ 3357882 w 3891282"/>
              <a:gd name="connsiteY4" fmla="*/ 2667003 h 5334004"/>
              <a:gd name="connsiteX5" fmla="*/ 3510282 w 3891282"/>
              <a:gd name="connsiteY5" fmla="*/ 2667003 h 5334004"/>
              <a:gd name="connsiteX6" fmla="*/ 3510282 w 3891282"/>
              <a:gd name="connsiteY6" fmla="*/ 457201 h 5334004"/>
              <a:gd name="connsiteX7" fmla="*/ 5080 w 3891282"/>
              <a:gd name="connsiteY7" fmla="*/ 457199 h 5334004"/>
              <a:gd name="connsiteX8" fmla="*/ 5082 w 3891282"/>
              <a:gd name="connsiteY8" fmla="*/ 304800 h 5334004"/>
              <a:gd name="connsiteX9" fmla="*/ 5079 w 3891282"/>
              <a:gd name="connsiteY9" fmla="*/ 2 h 5334004"/>
              <a:gd name="connsiteX10" fmla="*/ 157479 w 3891282"/>
              <a:gd name="connsiteY10" fmla="*/ 2 h 5334004"/>
              <a:gd name="connsiteX11" fmla="*/ 157480 w 3891282"/>
              <a:gd name="connsiteY11" fmla="*/ 304800 h 5334004"/>
              <a:gd name="connsiteX12" fmla="*/ 1071882 w 3891282"/>
              <a:gd name="connsiteY12" fmla="*/ 304800 h 5334004"/>
              <a:gd name="connsiteX13" fmla="*/ 1071882 w 3891282"/>
              <a:gd name="connsiteY13" fmla="*/ 0 h 5334004"/>
              <a:gd name="connsiteX14" fmla="*/ 1224282 w 3891282"/>
              <a:gd name="connsiteY14" fmla="*/ 0 h 5334004"/>
              <a:gd name="connsiteX15" fmla="*/ 1224282 w 3891282"/>
              <a:gd name="connsiteY15" fmla="*/ 304800 h 5334004"/>
              <a:gd name="connsiteX16" fmla="*/ 3662682 w 3891282"/>
              <a:gd name="connsiteY16" fmla="*/ 304801 h 5334004"/>
              <a:gd name="connsiteX17" fmla="*/ 3662682 w 3891282"/>
              <a:gd name="connsiteY17" fmla="*/ 457199 h 5334004"/>
              <a:gd name="connsiteX18" fmla="*/ 3662682 w 3891282"/>
              <a:gd name="connsiteY18" fmla="*/ 2667003 h 5334004"/>
              <a:gd name="connsiteX19" fmla="*/ 3891282 w 3891282"/>
              <a:gd name="connsiteY19" fmla="*/ 2667003 h 5334004"/>
              <a:gd name="connsiteX20" fmla="*/ 3891282 w 3891282"/>
              <a:gd name="connsiteY20" fmla="*/ 2819403 h 5334004"/>
              <a:gd name="connsiteX21" fmla="*/ 3662682 w 3891282"/>
              <a:gd name="connsiteY21" fmla="*/ 2819403 h 5334004"/>
              <a:gd name="connsiteX22" fmla="*/ 3662682 w 3891282"/>
              <a:gd name="connsiteY22" fmla="*/ 5029199 h 5334004"/>
              <a:gd name="connsiteX23" fmla="*/ 3662681 w 3891282"/>
              <a:gd name="connsiteY23" fmla="*/ 5181602 h 5334004"/>
              <a:gd name="connsiteX24" fmla="*/ 1224281 w 3891282"/>
              <a:gd name="connsiteY24" fmla="*/ 5181601 h 5334004"/>
              <a:gd name="connsiteX25" fmla="*/ 157481 w 3891282"/>
              <a:gd name="connsiteY25" fmla="*/ 5181601 h 5334004"/>
              <a:gd name="connsiteX26" fmla="*/ 157480 w 3891282"/>
              <a:gd name="connsiteY26" fmla="*/ 5334004 h 5334004"/>
              <a:gd name="connsiteX27" fmla="*/ 5081 w 3891282"/>
              <a:gd name="connsiteY27" fmla="*/ 5334001 h 5334004"/>
              <a:gd name="connsiteX28" fmla="*/ 5081 w 3891282"/>
              <a:gd name="connsiteY28" fmla="*/ 5181605 h 5334004"/>
              <a:gd name="connsiteX29" fmla="*/ 5081 w 3891282"/>
              <a:gd name="connsiteY29" fmla="*/ 5029202 h 5334004"/>
              <a:gd name="connsiteX0" fmla="*/ 5081 w 3891282"/>
              <a:gd name="connsiteY0" fmla="*/ 5029202 h 5334004"/>
              <a:gd name="connsiteX1" fmla="*/ 3510281 w 3891282"/>
              <a:gd name="connsiteY1" fmla="*/ 5029200 h 5334004"/>
              <a:gd name="connsiteX2" fmla="*/ 3510282 w 3891282"/>
              <a:gd name="connsiteY2" fmla="*/ 2819403 h 5334004"/>
              <a:gd name="connsiteX3" fmla="*/ 3357882 w 3891282"/>
              <a:gd name="connsiteY3" fmla="*/ 2819403 h 5334004"/>
              <a:gd name="connsiteX4" fmla="*/ 3357882 w 3891282"/>
              <a:gd name="connsiteY4" fmla="*/ 2667003 h 5334004"/>
              <a:gd name="connsiteX5" fmla="*/ 3510282 w 3891282"/>
              <a:gd name="connsiteY5" fmla="*/ 2667003 h 5334004"/>
              <a:gd name="connsiteX6" fmla="*/ 3510282 w 3891282"/>
              <a:gd name="connsiteY6" fmla="*/ 457201 h 5334004"/>
              <a:gd name="connsiteX7" fmla="*/ 5080 w 3891282"/>
              <a:gd name="connsiteY7" fmla="*/ 457199 h 5334004"/>
              <a:gd name="connsiteX8" fmla="*/ 5082 w 3891282"/>
              <a:gd name="connsiteY8" fmla="*/ 304800 h 5334004"/>
              <a:gd name="connsiteX9" fmla="*/ 5079 w 3891282"/>
              <a:gd name="connsiteY9" fmla="*/ 2 h 5334004"/>
              <a:gd name="connsiteX10" fmla="*/ 157479 w 3891282"/>
              <a:gd name="connsiteY10" fmla="*/ 2 h 5334004"/>
              <a:gd name="connsiteX11" fmla="*/ 157480 w 3891282"/>
              <a:gd name="connsiteY11" fmla="*/ 304800 h 5334004"/>
              <a:gd name="connsiteX12" fmla="*/ 1071882 w 3891282"/>
              <a:gd name="connsiteY12" fmla="*/ 304800 h 5334004"/>
              <a:gd name="connsiteX13" fmla="*/ 1071882 w 3891282"/>
              <a:gd name="connsiteY13" fmla="*/ 0 h 5334004"/>
              <a:gd name="connsiteX14" fmla="*/ 1224282 w 3891282"/>
              <a:gd name="connsiteY14" fmla="*/ 0 h 5334004"/>
              <a:gd name="connsiteX15" fmla="*/ 1224282 w 3891282"/>
              <a:gd name="connsiteY15" fmla="*/ 304800 h 5334004"/>
              <a:gd name="connsiteX16" fmla="*/ 3662682 w 3891282"/>
              <a:gd name="connsiteY16" fmla="*/ 304801 h 5334004"/>
              <a:gd name="connsiteX17" fmla="*/ 3662682 w 3891282"/>
              <a:gd name="connsiteY17" fmla="*/ 457199 h 5334004"/>
              <a:gd name="connsiteX18" fmla="*/ 3662682 w 3891282"/>
              <a:gd name="connsiteY18" fmla="*/ 2667003 h 5334004"/>
              <a:gd name="connsiteX19" fmla="*/ 3891282 w 3891282"/>
              <a:gd name="connsiteY19" fmla="*/ 2667003 h 5334004"/>
              <a:gd name="connsiteX20" fmla="*/ 3891282 w 3891282"/>
              <a:gd name="connsiteY20" fmla="*/ 2819403 h 5334004"/>
              <a:gd name="connsiteX21" fmla="*/ 3662682 w 3891282"/>
              <a:gd name="connsiteY21" fmla="*/ 2819403 h 5334004"/>
              <a:gd name="connsiteX22" fmla="*/ 3662682 w 3891282"/>
              <a:gd name="connsiteY22" fmla="*/ 5029199 h 5334004"/>
              <a:gd name="connsiteX23" fmla="*/ 3662681 w 3891282"/>
              <a:gd name="connsiteY23" fmla="*/ 5181602 h 5334004"/>
              <a:gd name="connsiteX24" fmla="*/ 1224281 w 3891282"/>
              <a:gd name="connsiteY24" fmla="*/ 5181601 h 5334004"/>
              <a:gd name="connsiteX25" fmla="*/ 1071881 w 3891282"/>
              <a:gd name="connsiteY25" fmla="*/ 5334001 h 5334004"/>
              <a:gd name="connsiteX26" fmla="*/ 157481 w 3891282"/>
              <a:gd name="connsiteY26" fmla="*/ 5181601 h 5334004"/>
              <a:gd name="connsiteX27" fmla="*/ 157480 w 3891282"/>
              <a:gd name="connsiteY27" fmla="*/ 5334004 h 5334004"/>
              <a:gd name="connsiteX28" fmla="*/ 5081 w 3891282"/>
              <a:gd name="connsiteY28" fmla="*/ 5334001 h 5334004"/>
              <a:gd name="connsiteX29" fmla="*/ 5081 w 3891282"/>
              <a:gd name="connsiteY29" fmla="*/ 5181605 h 5334004"/>
              <a:gd name="connsiteX30" fmla="*/ 5081 w 3891282"/>
              <a:gd name="connsiteY30" fmla="*/ 5029202 h 5334004"/>
              <a:gd name="connsiteX0" fmla="*/ 5081 w 3891282"/>
              <a:gd name="connsiteY0" fmla="*/ 5029202 h 5334004"/>
              <a:gd name="connsiteX1" fmla="*/ 3510281 w 3891282"/>
              <a:gd name="connsiteY1" fmla="*/ 5029200 h 5334004"/>
              <a:gd name="connsiteX2" fmla="*/ 3510282 w 3891282"/>
              <a:gd name="connsiteY2" fmla="*/ 2819403 h 5334004"/>
              <a:gd name="connsiteX3" fmla="*/ 3357882 w 3891282"/>
              <a:gd name="connsiteY3" fmla="*/ 2819403 h 5334004"/>
              <a:gd name="connsiteX4" fmla="*/ 3357882 w 3891282"/>
              <a:gd name="connsiteY4" fmla="*/ 2667003 h 5334004"/>
              <a:gd name="connsiteX5" fmla="*/ 3510282 w 3891282"/>
              <a:gd name="connsiteY5" fmla="*/ 2667003 h 5334004"/>
              <a:gd name="connsiteX6" fmla="*/ 3510282 w 3891282"/>
              <a:gd name="connsiteY6" fmla="*/ 457201 h 5334004"/>
              <a:gd name="connsiteX7" fmla="*/ 5080 w 3891282"/>
              <a:gd name="connsiteY7" fmla="*/ 457199 h 5334004"/>
              <a:gd name="connsiteX8" fmla="*/ 5082 w 3891282"/>
              <a:gd name="connsiteY8" fmla="*/ 304800 h 5334004"/>
              <a:gd name="connsiteX9" fmla="*/ 5079 w 3891282"/>
              <a:gd name="connsiteY9" fmla="*/ 2 h 5334004"/>
              <a:gd name="connsiteX10" fmla="*/ 157479 w 3891282"/>
              <a:gd name="connsiteY10" fmla="*/ 2 h 5334004"/>
              <a:gd name="connsiteX11" fmla="*/ 157480 w 3891282"/>
              <a:gd name="connsiteY11" fmla="*/ 304800 h 5334004"/>
              <a:gd name="connsiteX12" fmla="*/ 1071882 w 3891282"/>
              <a:gd name="connsiteY12" fmla="*/ 304800 h 5334004"/>
              <a:gd name="connsiteX13" fmla="*/ 1071882 w 3891282"/>
              <a:gd name="connsiteY13" fmla="*/ 0 h 5334004"/>
              <a:gd name="connsiteX14" fmla="*/ 1224282 w 3891282"/>
              <a:gd name="connsiteY14" fmla="*/ 0 h 5334004"/>
              <a:gd name="connsiteX15" fmla="*/ 1224282 w 3891282"/>
              <a:gd name="connsiteY15" fmla="*/ 304800 h 5334004"/>
              <a:gd name="connsiteX16" fmla="*/ 3662682 w 3891282"/>
              <a:gd name="connsiteY16" fmla="*/ 304801 h 5334004"/>
              <a:gd name="connsiteX17" fmla="*/ 3662682 w 3891282"/>
              <a:gd name="connsiteY17" fmla="*/ 457199 h 5334004"/>
              <a:gd name="connsiteX18" fmla="*/ 3662682 w 3891282"/>
              <a:gd name="connsiteY18" fmla="*/ 2667003 h 5334004"/>
              <a:gd name="connsiteX19" fmla="*/ 3891282 w 3891282"/>
              <a:gd name="connsiteY19" fmla="*/ 2667003 h 5334004"/>
              <a:gd name="connsiteX20" fmla="*/ 3891282 w 3891282"/>
              <a:gd name="connsiteY20" fmla="*/ 2819403 h 5334004"/>
              <a:gd name="connsiteX21" fmla="*/ 3662682 w 3891282"/>
              <a:gd name="connsiteY21" fmla="*/ 2819403 h 5334004"/>
              <a:gd name="connsiteX22" fmla="*/ 3662682 w 3891282"/>
              <a:gd name="connsiteY22" fmla="*/ 5029199 h 5334004"/>
              <a:gd name="connsiteX23" fmla="*/ 3662681 w 3891282"/>
              <a:gd name="connsiteY23" fmla="*/ 5181602 h 5334004"/>
              <a:gd name="connsiteX24" fmla="*/ 1224281 w 3891282"/>
              <a:gd name="connsiteY24" fmla="*/ 5181601 h 5334004"/>
              <a:gd name="connsiteX25" fmla="*/ 1071881 w 3891282"/>
              <a:gd name="connsiteY25" fmla="*/ 5334001 h 5334004"/>
              <a:gd name="connsiteX26" fmla="*/ 1071881 w 3891282"/>
              <a:gd name="connsiteY26" fmla="*/ 5181601 h 5334004"/>
              <a:gd name="connsiteX27" fmla="*/ 157481 w 3891282"/>
              <a:gd name="connsiteY27" fmla="*/ 5181601 h 5334004"/>
              <a:gd name="connsiteX28" fmla="*/ 157480 w 3891282"/>
              <a:gd name="connsiteY28" fmla="*/ 5334004 h 5334004"/>
              <a:gd name="connsiteX29" fmla="*/ 5081 w 3891282"/>
              <a:gd name="connsiteY29" fmla="*/ 5334001 h 5334004"/>
              <a:gd name="connsiteX30" fmla="*/ 5081 w 3891282"/>
              <a:gd name="connsiteY30" fmla="*/ 5181605 h 5334004"/>
              <a:gd name="connsiteX31" fmla="*/ 5081 w 3891282"/>
              <a:gd name="connsiteY31" fmla="*/ 5029202 h 5334004"/>
              <a:gd name="connsiteX0" fmla="*/ 5081 w 3891282"/>
              <a:gd name="connsiteY0" fmla="*/ 5029202 h 5334004"/>
              <a:gd name="connsiteX1" fmla="*/ 3510281 w 3891282"/>
              <a:gd name="connsiteY1" fmla="*/ 5029200 h 5334004"/>
              <a:gd name="connsiteX2" fmla="*/ 3510282 w 3891282"/>
              <a:gd name="connsiteY2" fmla="*/ 2819403 h 5334004"/>
              <a:gd name="connsiteX3" fmla="*/ 3357882 w 3891282"/>
              <a:gd name="connsiteY3" fmla="*/ 2819403 h 5334004"/>
              <a:gd name="connsiteX4" fmla="*/ 3357882 w 3891282"/>
              <a:gd name="connsiteY4" fmla="*/ 2667003 h 5334004"/>
              <a:gd name="connsiteX5" fmla="*/ 3510282 w 3891282"/>
              <a:gd name="connsiteY5" fmla="*/ 2667003 h 5334004"/>
              <a:gd name="connsiteX6" fmla="*/ 3510282 w 3891282"/>
              <a:gd name="connsiteY6" fmla="*/ 457201 h 5334004"/>
              <a:gd name="connsiteX7" fmla="*/ 5080 w 3891282"/>
              <a:gd name="connsiteY7" fmla="*/ 457199 h 5334004"/>
              <a:gd name="connsiteX8" fmla="*/ 5082 w 3891282"/>
              <a:gd name="connsiteY8" fmla="*/ 304800 h 5334004"/>
              <a:gd name="connsiteX9" fmla="*/ 5079 w 3891282"/>
              <a:gd name="connsiteY9" fmla="*/ 2 h 5334004"/>
              <a:gd name="connsiteX10" fmla="*/ 157479 w 3891282"/>
              <a:gd name="connsiteY10" fmla="*/ 2 h 5334004"/>
              <a:gd name="connsiteX11" fmla="*/ 157480 w 3891282"/>
              <a:gd name="connsiteY11" fmla="*/ 304800 h 5334004"/>
              <a:gd name="connsiteX12" fmla="*/ 1071882 w 3891282"/>
              <a:gd name="connsiteY12" fmla="*/ 304800 h 5334004"/>
              <a:gd name="connsiteX13" fmla="*/ 1071882 w 3891282"/>
              <a:gd name="connsiteY13" fmla="*/ 0 h 5334004"/>
              <a:gd name="connsiteX14" fmla="*/ 1224282 w 3891282"/>
              <a:gd name="connsiteY14" fmla="*/ 0 h 5334004"/>
              <a:gd name="connsiteX15" fmla="*/ 1224282 w 3891282"/>
              <a:gd name="connsiteY15" fmla="*/ 304800 h 5334004"/>
              <a:gd name="connsiteX16" fmla="*/ 3662682 w 3891282"/>
              <a:gd name="connsiteY16" fmla="*/ 304801 h 5334004"/>
              <a:gd name="connsiteX17" fmla="*/ 3662682 w 3891282"/>
              <a:gd name="connsiteY17" fmla="*/ 457199 h 5334004"/>
              <a:gd name="connsiteX18" fmla="*/ 3662682 w 3891282"/>
              <a:gd name="connsiteY18" fmla="*/ 2667003 h 5334004"/>
              <a:gd name="connsiteX19" fmla="*/ 3891282 w 3891282"/>
              <a:gd name="connsiteY19" fmla="*/ 2667003 h 5334004"/>
              <a:gd name="connsiteX20" fmla="*/ 3891282 w 3891282"/>
              <a:gd name="connsiteY20" fmla="*/ 2819403 h 5334004"/>
              <a:gd name="connsiteX21" fmla="*/ 3662682 w 3891282"/>
              <a:gd name="connsiteY21" fmla="*/ 2819403 h 5334004"/>
              <a:gd name="connsiteX22" fmla="*/ 3662682 w 3891282"/>
              <a:gd name="connsiteY22" fmla="*/ 5029199 h 5334004"/>
              <a:gd name="connsiteX23" fmla="*/ 3662681 w 3891282"/>
              <a:gd name="connsiteY23" fmla="*/ 5181602 h 5334004"/>
              <a:gd name="connsiteX24" fmla="*/ 1224281 w 3891282"/>
              <a:gd name="connsiteY24" fmla="*/ 5181601 h 5334004"/>
              <a:gd name="connsiteX25" fmla="*/ 1224281 w 3891282"/>
              <a:gd name="connsiteY25" fmla="*/ 5334001 h 5334004"/>
              <a:gd name="connsiteX26" fmla="*/ 1071881 w 3891282"/>
              <a:gd name="connsiteY26" fmla="*/ 5334001 h 5334004"/>
              <a:gd name="connsiteX27" fmla="*/ 1071881 w 3891282"/>
              <a:gd name="connsiteY27" fmla="*/ 5181601 h 5334004"/>
              <a:gd name="connsiteX28" fmla="*/ 157481 w 3891282"/>
              <a:gd name="connsiteY28" fmla="*/ 5181601 h 5334004"/>
              <a:gd name="connsiteX29" fmla="*/ 157480 w 3891282"/>
              <a:gd name="connsiteY29" fmla="*/ 5334004 h 5334004"/>
              <a:gd name="connsiteX30" fmla="*/ 5081 w 3891282"/>
              <a:gd name="connsiteY30" fmla="*/ 5334001 h 5334004"/>
              <a:gd name="connsiteX31" fmla="*/ 5081 w 3891282"/>
              <a:gd name="connsiteY31" fmla="*/ 5181605 h 5334004"/>
              <a:gd name="connsiteX32" fmla="*/ 5081 w 3891282"/>
              <a:gd name="connsiteY32" fmla="*/ 5029202 h 5334004"/>
              <a:gd name="connsiteX0" fmla="*/ 5081 w 3891282"/>
              <a:gd name="connsiteY0" fmla="*/ 5029202 h 5334004"/>
              <a:gd name="connsiteX1" fmla="*/ 3510281 w 3891282"/>
              <a:gd name="connsiteY1" fmla="*/ 5029200 h 5334004"/>
              <a:gd name="connsiteX2" fmla="*/ 3510282 w 3891282"/>
              <a:gd name="connsiteY2" fmla="*/ 2819403 h 5334004"/>
              <a:gd name="connsiteX3" fmla="*/ 1071881 w 3891282"/>
              <a:gd name="connsiteY3" fmla="*/ 2819401 h 5334004"/>
              <a:gd name="connsiteX4" fmla="*/ 3357882 w 3891282"/>
              <a:gd name="connsiteY4" fmla="*/ 2667003 h 5334004"/>
              <a:gd name="connsiteX5" fmla="*/ 3510282 w 3891282"/>
              <a:gd name="connsiteY5" fmla="*/ 2667003 h 5334004"/>
              <a:gd name="connsiteX6" fmla="*/ 3510282 w 3891282"/>
              <a:gd name="connsiteY6" fmla="*/ 457201 h 5334004"/>
              <a:gd name="connsiteX7" fmla="*/ 5080 w 3891282"/>
              <a:gd name="connsiteY7" fmla="*/ 457199 h 5334004"/>
              <a:gd name="connsiteX8" fmla="*/ 5082 w 3891282"/>
              <a:gd name="connsiteY8" fmla="*/ 304800 h 5334004"/>
              <a:gd name="connsiteX9" fmla="*/ 5079 w 3891282"/>
              <a:gd name="connsiteY9" fmla="*/ 2 h 5334004"/>
              <a:gd name="connsiteX10" fmla="*/ 157479 w 3891282"/>
              <a:gd name="connsiteY10" fmla="*/ 2 h 5334004"/>
              <a:gd name="connsiteX11" fmla="*/ 157480 w 3891282"/>
              <a:gd name="connsiteY11" fmla="*/ 304800 h 5334004"/>
              <a:gd name="connsiteX12" fmla="*/ 1071882 w 3891282"/>
              <a:gd name="connsiteY12" fmla="*/ 304800 h 5334004"/>
              <a:gd name="connsiteX13" fmla="*/ 1071882 w 3891282"/>
              <a:gd name="connsiteY13" fmla="*/ 0 h 5334004"/>
              <a:gd name="connsiteX14" fmla="*/ 1224282 w 3891282"/>
              <a:gd name="connsiteY14" fmla="*/ 0 h 5334004"/>
              <a:gd name="connsiteX15" fmla="*/ 1224282 w 3891282"/>
              <a:gd name="connsiteY15" fmla="*/ 304800 h 5334004"/>
              <a:gd name="connsiteX16" fmla="*/ 3662682 w 3891282"/>
              <a:gd name="connsiteY16" fmla="*/ 304801 h 5334004"/>
              <a:gd name="connsiteX17" fmla="*/ 3662682 w 3891282"/>
              <a:gd name="connsiteY17" fmla="*/ 457199 h 5334004"/>
              <a:gd name="connsiteX18" fmla="*/ 3662682 w 3891282"/>
              <a:gd name="connsiteY18" fmla="*/ 2667003 h 5334004"/>
              <a:gd name="connsiteX19" fmla="*/ 3891282 w 3891282"/>
              <a:gd name="connsiteY19" fmla="*/ 2667003 h 5334004"/>
              <a:gd name="connsiteX20" fmla="*/ 3891282 w 3891282"/>
              <a:gd name="connsiteY20" fmla="*/ 2819403 h 5334004"/>
              <a:gd name="connsiteX21" fmla="*/ 3662682 w 3891282"/>
              <a:gd name="connsiteY21" fmla="*/ 2819403 h 5334004"/>
              <a:gd name="connsiteX22" fmla="*/ 3662682 w 3891282"/>
              <a:gd name="connsiteY22" fmla="*/ 5029199 h 5334004"/>
              <a:gd name="connsiteX23" fmla="*/ 3662681 w 3891282"/>
              <a:gd name="connsiteY23" fmla="*/ 5181602 h 5334004"/>
              <a:gd name="connsiteX24" fmla="*/ 1224281 w 3891282"/>
              <a:gd name="connsiteY24" fmla="*/ 5181601 h 5334004"/>
              <a:gd name="connsiteX25" fmla="*/ 1224281 w 3891282"/>
              <a:gd name="connsiteY25" fmla="*/ 5334001 h 5334004"/>
              <a:gd name="connsiteX26" fmla="*/ 1071881 w 3891282"/>
              <a:gd name="connsiteY26" fmla="*/ 5334001 h 5334004"/>
              <a:gd name="connsiteX27" fmla="*/ 1071881 w 3891282"/>
              <a:gd name="connsiteY27" fmla="*/ 5181601 h 5334004"/>
              <a:gd name="connsiteX28" fmla="*/ 157481 w 3891282"/>
              <a:gd name="connsiteY28" fmla="*/ 5181601 h 5334004"/>
              <a:gd name="connsiteX29" fmla="*/ 157480 w 3891282"/>
              <a:gd name="connsiteY29" fmla="*/ 5334004 h 5334004"/>
              <a:gd name="connsiteX30" fmla="*/ 5081 w 3891282"/>
              <a:gd name="connsiteY30" fmla="*/ 5334001 h 5334004"/>
              <a:gd name="connsiteX31" fmla="*/ 5081 w 3891282"/>
              <a:gd name="connsiteY31" fmla="*/ 5181605 h 5334004"/>
              <a:gd name="connsiteX32" fmla="*/ 5081 w 3891282"/>
              <a:gd name="connsiteY32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429 w 3963830"/>
              <a:gd name="connsiteY3" fmla="*/ 2819401 h 5334004"/>
              <a:gd name="connsiteX4" fmla="*/ 3430430 w 3963830"/>
              <a:gd name="connsiteY4" fmla="*/ 2667003 h 5334004"/>
              <a:gd name="connsiteX5" fmla="*/ 3582830 w 3963830"/>
              <a:gd name="connsiteY5" fmla="*/ 2667003 h 5334004"/>
              <a:gd name="connsiteX6" fmla="*/ 3582830 w 3963830"/>
              <a:gd name="connsiteY6" fmla="*/ 457201 h 5334004"/>
              <a:gd name="connsiteX7" fmla="*/ 77628 w 3963830"/>
              <a:gd name="connsiteY7" fmla="*/ 457199 h 5334004"/>
              <a:gd name="connsiteX8" fmla="*/ 77630 w 3963830"/>
              <a:gd name="connsiteY8" fmla="*/ 304800 h 5334004"/>
              <a:gd name="connsiteX9" fmla="*/ 77627 w 3963830"/>
              <a:gd name="connsiteY9" fmla="*/ 2 h 5334004"/>
              <a:gd name="connsiteX10" fmla="*/ 230027 w 3963830"/>
              <a:gd name="connsiteY10" fmla="*/ 2 h 5334004"/>
              <a:gd name="connsiteX11" fmla="*/ 230028 w 3963830"/>
              <a:gd name="connsiteY11" fmla="*/ 304800 h 5334004"/>
              <a:gd name="connsiteX12" fmla="*/ 1144430 w 3963830"/>
              <a:gd name="connsiteY12" fmla="*/ 304800 h 5334004"/>
              <a:gd name="connsiteX13" fmla="*/ 1144430 w 3963830"/>
              <a:gd name="connsiteY13" fmla="*/ 0 h 5334004"/>
              <a:gd name="connsiteX14" fmla="*/ 1296830 w 3963830"/>
              <a:gd name="connsiteY14" fmla="*/ 0 h 5334004"/>
              <a:gd name="connsiteX15" fmla="*/ 1296830 w 3963830"/>
              <a:gd name="connsiteY15" fmla="*/ 304800 h 5334004"/>
              <a:gd name="connsiteX16" fmla="*/ 3735230 w 3963830"/>
              <a:gd name="connsiteY16" fmla="*/ 304801 h 5334004"/>
              <a:gd name="connsiteX17" fmla="*/ 3735230 w 3963830"/>
              <a:gd name="connsiteY17" fmla="*/ 457199 h 5334004"/>
              <a:gd name="connsiteX18" fmla="*/ 3735230 w 3963830"/>
              <a:gd name="connsiteY18" fmla="*/ 2667003 h 5334004"/>
              <a:gd name="connsiteX19" fmla="*/ 3963830 w 3963830"/>
              <a:gd name="connsiteY19" fmla="*/ 2667003 h 5334004"/>
              <a:gd name="connsiteX20" fmla="*/ 3963830 w 3963830"/>
              <a:gd name="connsiteY20" fmla="*/ 2819403 h 5334004"/>
              <a:gd name="connsiteX21" fmla="*/ 3735230 w 3963830"/>
              <a:gd name="connsiteY21" fmla="*/ 2819403 h 5334004"/>
              <a:gd name="connsiteX22" fmla="*/ 3735230 w 3963830"/>
              <a:gd name="connsiteY22" fmla="*/ 5029199 h 5334004"/>
              <a:gd name="connsiteX23" fmla="*/ 3735229 w 3963830"/>
              <a:gd name="connsiteY23" fmla="*/ 5181602 h 5334004"/>
              <a:gd name="connsiteX24" fmla="*/ 1296829 w 3963830"/>
              <a:gd name="connsiteY24" fmla="*/ 5181601 h 5334004"/>
              <a:gd name="connsiteX25" fmla="*/ 1296829 w 3963830"/>
              <a:gd name="connsiteY25" fmla="*/ 5334001 h 5334004"/>
              <a:gd name="connsiteX26" fmla="*/ 1144429 w 3963830"/>
              <a:gd name="connsiteY26" fmla="*/ 5334001 h 5334004"/>
              <a:gd name="connsiteX27" fmla="*/ 1144429 w 3963830"/>
              <a:gd name="connsiteY27" fmla="*/ 5181601 h 5334004"/>
              <a:gd name="connsiteX28" fmla="*/ 230029 w 3963830"/>
              <a:gd name="connsiteY28" fmla="*/ 5181601 h 5334004"/>
              <a:gd name="connsiteX29" fmla="*/ 230028 w 3963830"/>
              <a:gd name="connsiteY29" fmla="*/ 5334004 h 5334004"/>
              <a:gd name="connsiteX30" fmla="*/ 77629 w 3963830"/>
              <a:gd name="connsiteY30" fmla="*/ 5334001 h 5334004"/>
              <a:gd name="connsiteX31" fmla="*/ 77629 w 3963830"/>
              <a:gd name="connsiteY31" fmla="*/ 5181605 h 5334004"/>
              <a:gd name="connsiteX32" fmla="*/ 77629 w 3963830"/>
              <a:gd name="connsiteY32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429 w 3963830"/>
              <a:gd name="connsiteY3" fmla="*/ 2819401 h 5334004"/>
              <a:gd name="connsiteX4" fmla="*/ 1429 w 3963830"/>
              <a:gd name="connsiteY4" fmla="*/ 2667001 h 5334004"/>
              <a:gd name="connsiteX5" fmla="*/ 3582830 w 3963830"/>
              <a:gd name="connsiteY5" fmla="*/ 2667003 h 5334004"/>
              <a:gd name="connsiteX6" fmla="*/ 3582830 w 3963830"/>
              <a:gd name="connsiteY6" fmla="*/ 457201 h 5334004"/>
              <a:gd name="connsiteX7" fmla="*/ 77628 w 3963830"/>
              <a:gd name="connsiteY7" fmla="*/ 457199 h 5334004"/>
              <a:gd name="connsiteX8" fmla="*/ 77630 w 3963830"/>
              <a:gd name="connsiteY8" fmla="*/ 304800 h 5334004"/>
              <a:gd name="connsiteX9" fmla="*/ 77627 w 3963830"/>
              <a:gd name="connsiteY9" fmla="*/ 2 h 5334004"/>
              <a:gd name="connsiteX10" fmla="*/ 230027 w 3963830"/>
              <a:gd name="connsiteY10" fmla="*/ 2 h 5334004"/>
              <a:gd name="connsiteX11" fmla="*/ 230028 w 3963830"/>
              <a:gd name="connsiteY11" fmla="*/ 304800 h 5334004"/>
              <a:gd name="connsiteX12" fmla="*/ 1144430 w 3963830"/>
              <a:gd name="connsiteY12" fmla="*/ 304800 h 5334004"/>
              <a:gd name="connsiteX13" fmla="*/ 1144430 w 3963830"/>
              <a:gd name="connsiteY13" fmla="*/ 0 h 5334004"/>
              <a:gd name="connsiteX14" fmla="*/ 1296830 w 3963830"/>
              <a:gd name="connsiteY14" fmla="*/ 0 h 5334004"/>
              <a:gd name="connsiteX15" fmla="*/ 1296830 w 3963830"/>
              <a:gd name="connsiteY15" fmla="*/ 304800 h 5334004"/>
              <a:gd name="connsiteX16" fmla="*/ 3735230 w 3963830"/>
              <a:gd name="connsiteY16" fmla="*/ 304801 h 5334004"/>
              <a:gd name="connsiteX17" fmla="*/ 3735230 w 3963830"/>
              <a:gd name="connsiteY17" fmla="*/ 457199 h 5334004"/>
              <a:gd name="connsiteX18" fmla="*/ 3735230 w 3963830"/>
              <a:gd name="connsiteY18" fmla="*/ 2667003 h 5334004"/>
              <a:gd name="connsiteX19" fmla="*/ 3963830 w 3963830"/>
              <a:gd name="connsiteY19" fmla="*/ 2667003 h 5334004"/>
              <a:gd name="connsiteX20" fmla="*/ 3963830 w 3963830"/>
              <a:gd name="connsiteY20" fmla="*/ 2819403 h 5334004"/>
              <a:gd name="connsiteX21" fmla="*/ 3735230 w 3963830"/>
              <a:gd name="connsiteY21" fmla="*/ 2819403 h 5334004"/>
              <a:gd name="connsiteX22" fmla="*/ 3735230 w 3963830"/>
              <a:gd name="connsiteY22" fmla="*/ 5029199 h 5334004"/>
              <a:gd name="connsiteX23" fmla="*/ 3735229 w 3963830"/>
              <a:gd name="connsiteY23" fmla="*/ 5181602 h 5334004"/>
              <a:gd name="connsiteX24" fmla="*/ 1296829 w 3963830"/>
              <a:gd name="connsiteY24" fmla="*/ 5181601 h 5334004"/>
              <a:gd name="connsiteX25" fmla="*/ 1296829 w 3963830"/>
              <a:gd name="connsiteY25" fmla="*/ 5334001 h 5334004"/>
              <a:gd name="connsiteX26" fmla="*/ 1144429 w 3963830"/>
              <a:gd name="connsiteY26" fmla="*/ 5334001 h 5334004"/>
              <a:gd name="connsiteX27" fmla="*/ 1144429 w 3963830"/>
              <a:gd name="connsiteY27" fmla="*/ 5181601 h 5334004"/>
              <a:gd name="connsiteX28" fmla="*/ 230029 w 3963830"/>
              <a:gd name="connsiteY28" fmla="*/ 5181601 h 5334004"/>
              <a:gd name="connsiteX29" fmla="*/ 230028 w 3963830"/>
              <a:gd name="connsiteY29" fmla="*/ 5334004 h 5334004"/>
              <a:gd name="connsiteX30" fmla="*/ 77629 w 3963830"/>
              <a:gd name="connsiteY30" fmla="*/ 5334001 h 5334004"/>
              <a:gd name="connsiteX31" fmla="*/ 77629 w 3963830"/>
              <a:gd name="connsiteY31" fmla="*/ 5181605 h 5334004"/>
              <a:gd name="connsiteX32" fmla="*/ 77629 w 3963830"/>
              <a:gd name="connsiteY32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429 w 3963830"/>
              <a:gd name="connsiteY3" fmla="*/ 2819401 h 5334004"/>
              <a:gd name="connsiteX4" fmla="*/ 1429 w 3963830"/>
              <a:gd name="connsiteY4" fmla="*/ 2667001 h 5334004"/>
              <a:gd name="connsiteX5" fmla="*/ 763429 w 3963830"/>
              <a:gd name="connsiteY5" fmla="*/ 2667001 h 5334004"/>
              <a:gd name="connsiteX6" fmla="*/ 3582830 w 3963830"/>
              <a:gd name="connsiteY6" fmla="*/ 2667003 h 5334004"/>
              <a:gd name="connsiteX7" fmla="*/ 3582830 w 3963830"/>
              <a:gd name="connsiteY7" fmla="*/ 457201 h 5334004"/>
              <a:gd name="connsiteX8" fmla="*/ 77628 w 3963830"/>
              <a:gd name="connsiteY8" fmla="*/ 457199 h 5334004"/>
              <a:gd name="connsiteX9" fmla="*/ 77630 w 3963830"/>
              <a:gd name="connsiteY9" fmla="*/ 304800 h 5334004"/>
              <a:gd name="connsiteX10" fmla="*/ 77627 w 3963830"/>
              <a:gd name="connsiteY10" fmla="*/ 2 h 5334004"/>
              <a:gd name="connsiteX11" fmla="*/ 230027 w 3963830"/>
              <a:gd name="connsiteY11" fmla="*/ 2 h 5334004"/>
              <a:gd name="connsiteX12" fmla="*/ 230028 w 3963830"/>
              <a:gd name="connsiteY12" fmla="*/ 304800 h 5334004"/>
              <a:gd name="connsiteX13" fmla="*/ 1144430 w 3963830"/>
              <a:gd name="connsiteY13" fmla="*/ 304800 h 5334004"/>
              <a:gd name="connsiteX14" fmla="*/ 1144430 w 3963830"/>
              <a:gd name="connsiteY14" fmla="*/ 0 h 5334004"/>
              <a:gd name="connsiteX15" fmla="*/ 1296830 w 3963830"/>
              <a:gd name="connsiteY15" fmla="*/ 0 h 5334004"/>
              <a:gd name="connsiteX16" fmla="*/ 1296830 w 3963830"/>
              <a:gd name="connsiteY16" fmla="*/ 304800 h 5334004"/>
              <a:gd name="connsiteX17" fmla="*/ 3735230 w 3963830"/>
              <a:gd name="connsiteY17" fmla="*/ 304801 h 5334004"/>
              <a:gd name="connsiteX18" fmla="*/ 3735230 w 3963830"/>
              <a:gd name="connsiteY18" fmla="*/ 457199 h 5334004"/>
              <a:gd name="connsiteX19" fmla="*/ 3735230 w 3963830"/>
              <a:gd name="connsiteY19" fmla="*/ 2667003 h 5334004"/>
              <a:gd name="connsiteX20" fmla="*/ 3963830 w 3963830"/>
              <a:gd name="connsiteY20" fmla="*/ 2667003 h 5334004"/>
              <a:gd name="connsiteX21" fmla="*/ 3963830 w 3963830"/>
              <a:gd name="connsiteY21" fmla="*/ 2819403 h 5334004"/>
              <a:gd name="connsiteX22" fmla="*/ 3735230 w 3963830"/>
              <a:gd name="connsiteY22" fmla="*/ 2819403 h 5334004"/>
              <a:gd name="connsiteX23" fmla="*/ 3735230 w 3963830"/>
              <a:gd name="connsiteY23" fmla="*/ 5029199 h 5334004"/>
              <a:gd name="connsiteX24" fmla="*/ 3735229 w 3963830"/>
              <a:gd name="connsiteY24" fmla="*/ 5181602 h 5334004"/>
              <a:gd name="connsiteX25" fmla="*/ 1296829 w 3963830"/>
              <a:gd name="connsiteY25" fmla="*/ 5181601 h 5334004"/>
              <a:gd name="connsiteX26" fmla="*/ 1296829 w 3963830"/>
              <a:gd name="connsiteY26" fmla="*/ 5334001 h 5334004"/>
              <a:gd name="connsiteX27" fmla="*/ 1144429 w 3963830"/>
              <a:gd name="connsiteY27" fmla="*/ 5334001 h 5334004"/>
              <a:gd name="connsiteX28" fmla="*/ 1144429 w 3963830"/>
              <a:gd name="connsiteY28" fmla="*/ 5181601 h 5334004"/>
              <a:gd name="connsiteX29" fmla="*/ 230029 w 3963830"/>
              <a:gd name="connsiteY29" fmla="*/ 5181601 h 5334004"/>
              <a:gd name="connsiteX30" fmla="*/ 230028 w 3963830"/>
              <a:gd name="connsiteY30" fmla="*/ 5334004 h 5334004"/>
              <a:gd name="connsiteX31" fmla="*/ 77629 w 3963830"/>
              <a:gd name="connsiteY31" fmla="*/ 5334001 h 5334004"/>
              <a:gd name="connsiteX32" fmla="*/ 77629 w 3963830"/>
              <a:gd name="connsiteY32" fmla="*/ 5181605 h 5334004"/>
              <a:gd name="connsiteX33" fmla="*/ 77629 w 3963830"/>
              <a:gd name="connsiteY33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429 w 3963830"/>
              <a:gd name="connsiteY3" fmla="*/ 2819401 h 5334004"/>
              <a:gd name="connsiteX4" fmla="*/ 1429 w 3963830"/>
              <a:gd name="connsiteY4" fmla="*/ 2667001 h 5334004"/>
              <a:gd name="connsiteX5" fmla="*/ 763429 w 3963830"/>
              <a:gd name="connsiteY5" fmla="*/ 2667001 h 5334004"/>
              <a:gd name="connsiteX6" fmla="*/ 3582830 w 3963830"/>
              <a:gd name="connsiteY6" fmla="*/ 2667003 h 5334004"/>
              <a:gd name="connsiteX7" fmla="*/ 3582830 w 3963830"/>
              <a:gd name="connsiteY7" fmla="*/ 457201 h 5334004"/>
              <a:gd name="connsiteX8" fmla="*/ 77628 w 3963830"/>
              <a:gd name="connsiteY8" fmla="*/ 457199 h 5334004"/>
              <a:gd name="connsiteX9" fmla="*/ 77630 w 3963830"/>
              <a:gd name="connsiteY9" fmla="*/ 304800 h 5334004"/>
              <a:gd name="connsiteX10" fmla="*/ 77627 w 3963830"/>
              <a:gd name="connsiteY10" fmla="*/ 2 h 5334004"/>
              <a:gd name="connsiteX11" fmla="*/ 230027 w 3963830"/>
              <a:gd name="connsiteY11" fmla="*/ 2 h 5334004"/>
              <a:gd name="connsiteX12" fmla="*/ 230028 w 3963830"/>
              <a:gd name="connsiteY12" fmla="*/ 304800 h 5334004"/>
              <a:gd name="connsiteX13" fmla="*/ 1144430 w 3963830"/>
              <a:gd name="connsiteY13" fmla="*/ 304800 h 5334004"/>
              <a:gd name="connsiteX14" fmla="*/ 1144430 w 3963830"/>
              <a:gd name="connsiteY14" fmla="*/ 0 h 5334004"/>
              <a:gd name="connsiteX15" fmla="*/ 1296830 w 3963830"/>
              <a:gd name="connsiteY15" fmla="*/ 0 h 5334004"/>
              <a:gd name="connsiteX16" fmla="*/ 1296830 w 3963830"/>
              <a:gd name="connsiteY16" fmla="*/ 304800 h 5334004"/>
              <a:gd name="connsiteX17" fmla="*/ 3735230 w 3963830"/>
              <a:gd name="connsiteY17" fmla="*/ 304801 h 5334004"/>
              <a:gd name="connsiteX18" fmla="*/ 3735230 w 3963830"/>
              <a:gd name="connsiteY18" fmla="*/ 457199 h 5334004"/>
              <a:gd name="connsiteX19" fmla="*/ 3735230 w 3963830"/>
              <a:gd name="connsiteY19" fmla="*/ 2667003 h 5334004"/>
              <a:gd name="connsiteX20" fmla="*/ 3963830 w 3963830"/>
              <a:gd name="connsiteY20" fmla="*/ 2667003 h 5334004"/>
              <a:gd name="connsiteX21" fmla="*/ 3963830 w 3963830"/>
              <a:gd name="connsiteY21" fmla="*/ 2819403 h 5334004"/>
              <a:gd name="connsiteX22" fmla="*/ 3735230 w 3963830"/>
              <a:gd name="connsiteY22" fmla="*/ 2819403 h 5334004"/>
              <a:gd name="connsiteX23" fmla="*/ 3735230 w 3963830"/>
              <a:gd name="connsiteY23" fmla="*/ 5029199 h 5334004"/>
              <a:gd name="connsiteX24" fmla="*/ 3735229 w 3963830"/>
              <a:gd name="connsiteY24" fmla="*/ 5181602 h 5334004"/>
              <a:gd name="connsiteX25" fmla="*/ 1296829 w 3963830"/>
              <a:gd name="connsiteY25" fmla="*/ 5181601 h 5334004"/>
              <a:gd name="connsiteX26" fmla="*/ 1296829 w 3963830"/>
              <a:gd name="connsiteY26" fmla="*/ 5334001 h 5334004"/>
              <a:gd name="connsiteX27" fmla="*/ 1144429 w 3963830"/>
              <a:gd name="connsiteY27" fmla="*/ 5334001 h 5334004"/>
              <a:gd name="connsiteX28" fmla="*/ 1144429 w 3963830"/>
              <a:gd name="connsiteY28" fmla="*/ 5181601 h 5334004"/>
              <a:gd name="connsiteX29" fmla="*/ 230029 w 3963830"/>
              <a:gd name="connsiteY29" fmla="*/ 5181601 h 5334004"/>
              <a:gd name="connsiteX30" fmla="*/ 230028 w 3963830"/>
              <a:gd name="connsiteY30" fmla="*/ 5334004 h 5334004"/>
              <a:gd name="connsiteX31" fmla="*/ 77629 w 3963830"/>
              <a:gd name="connsiteY31" fmla="*/ 5334001 h 5334004"/>
              <a:gd name="connsiteX32" fmla="*/ 77629 w 3963830"/>
              <a:gd name="connsiteY32" fmla="*/ 5181605 h 5334004"/>
              <a:gd name="connsiteX33" fmla="*/ 77629 w 3963830"/>
              <a:gd name="connsiteY33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429 w 3963830"/>
              <a:gd name="connsiteY3" fmla="*/ 2819401 h 5334004"/>
              <a:gd name="connsiteX4" fmla="*/ 1429 w 3963830"/>
              <a:gd name="connsiteY4" fmla="*/ 2667001 h 5334004"/>
              <a:gd name="connsiteX5" fmla="*/ 763429 w 3963830"/>
              <a:gd name="connsiteY5" fmla="*/ 2667001 h 5334004"/>
              <a:gd name="connsiteX6" fmla="*/ 915829 w 3963830"/>
              <a:gd name="connsiteY6" fmla="*/ 2667001 h 5334004"/>
              <a:gd name="connsiteX7" fmla="*/ 3582830 w 3963830"/>
              <a:gd name="connsiteY7" fmla="*/ 2667003 h 5334004"/>
              <a:gd name="connsiteX8" fmla="*/ 3582830 w 3963830"/>
              <a:gd name="connsiteY8" fmla="*/ 457201 h 5334004"/>
              <a:gd name="connsiteX9" fmla="*/ 77628 w 3963830"/>
              <a:gd name="connsiteY9" fmla="*/ 457199 h 5334004"/>
              <a:gd name="connsiteX10" fmla="*/ 77630 w 3963830"/>
              <a:gd name="connsiteY10" fmla="*/ 304800 h 5334004"/>
              <a:gd name="connsiteX11" fmla="*/ 77627 w 3963830"/>
              <a:gd name="connsiteY11" fmla="*/ 2 h 5334004"/>
              <a:gd name="connsiteX12" fmla="*/ 230027 w 3963830"/>
              <a:gd name="connsiteY12" fmla="*/ 2 h 5334004"/>
              <a:gd name="connsiteX13" fmla="*/ 230028 w 3963830"/>
              <a:gd name="connsiteY13" fmla="*/ 304800 h 5334004"/>
              <a:gd name="connsiteX14" fmla="*/ 1144430 w 3963830"/>
              <a:gd name="connsiteY14" fmla="*/ 304800 h 5334004"/>
              <a:gd name="connsiteX15" fmla="*/ 1144430 w 3963830"/>
              <a:gd name="connsiteY15" fmla="*/ 0 h 5334004"/>
              <a:gd name="connsiteX16" fmla="*/ 1296830 w 3963830"/>
              <a:gd name="connsiteY16" fmla="*/ 0 h 5334004"/>
              <a:gd name="connsiteX17" fmla="*/ 1296830 w 3963830"/>
              <a:gd name="connsiteY17" fmla="*/ 304800 h 5334004"/>
              <a:gd name="connsiteX18" fmla="*/ 3735230 w 3963830"/>
              <a:gd name="connsiteY18" fmla="*/ 304801 h 5334004"/>
              <a:gd name="connsiteX19" fmla="*/ 3735230 w 3963830"/>
              <a:gd name="connsiteY19" fmla="*/ 457199 h 5334004"/>
              <a:gd name="connsiteX20" fmla="*/ 3735230 w 3963830"/>
              <a:gd name="connsiteY20" fmla="*/ 2667003 h 5334004"/>
              <a:gd name="connsiteX21" fmla="*/ 3963830 w 3963830"/>
              <a:gd name="connsiteY21" fmla="*/ 2667003 h 5334004"/>
              <a:gd name="connsiteX22" fmla="*/ 3963830 w 3963830"/>
              <a:gd name="connsiteY22" fmla="*/ 2819403 h 5334004"/>
              <a:gd name="connsiteX23" fmla="*/ 3735230 w 3963830"/>
              <a:gd name="connsiteY23" fmla="*/ 2819403 h 5334004"/>
              <a:gd name="connsiteX24" fmla="*/ 3735230 w 3963830"/>
              <a:gd name="connsiteY24" fmla="*/ 5029199 h 5334004"/>
              <a:gd name="connsiteX25" fmla="*/ 3735229 w 3963830"/>
              <a:gd name="connsiteY25" fmla="*/ 5181602 h 5334004"/>
              <a:gd name="connsiteX26" fmla="*/ 1296829 w 3963830"/>
              <a:gd name="connsiteY26" fmla="*/ 5181601 h 5334004"/>
              <a:gd name="connsiteX27" fmla="*/ 1296829 w 3963830"/>
              <a:gd name="connsiteY27" fmla="*/ 5334001 h 5334004"/>
              <a:gd name="connsiteX28" fmla="*/ 1144429 w 3963830"/>
              <a:gd name="connsiteY28" fmla="*/ 5334001 h 5334004"/>
              <a:gd name="connsiteX29" fmla="*/ 1144429 w 3963830"/>
              <a:gd name="connsiteY29" fmla="*/ 5181601 h 5334004"/>
              <a:gd name="connsiteX30" fmla="*/ 230029 w 3963830"/>
              <a:gd name="connsiteY30" fmla="*/ 5181601 h 5334004"/>
              <a:gd name="connsiteX31" fmla="*/ 230028 w 3963830"/>
              <a:gd name="connsiteY31" fmla="*/ 5334004 h 5334004"/>
              <a:gd name="connsiteX32" fmla="*/ 77629 w 3963830"/>
              <a:gd name="connsiteY32" fmla="*/ 5334001 h 5334004"/>
              <a:gd name="connsiteX33" fmla="*/ 77629 w 3963830"/>
              <a:gd name="connsiteY33" fmla="*/ 5181605 h 5334004"/>
              <a:gd name="connsiteX34" fmla="*/ 77629 w 3963830"/>
              <a:gd name="connsiteY34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429 w 3963830"/>
              <a:gd name="connsiteY3" fmla="*/ 2819401 h 5334004"/>
              <a:gd name="connsiteX4" fmla="*/ 1429 w 3963830"/>
              <a:gd name="connsiteY4" fmla="*/ 2667001 h 5334004"/>
              <a:gd name="connsiteX5" fmla="*/ 763429 w 3963830"/>
              <a:gd name="connsiteY5" fmla="*/ 2667001 h 5334004"/>
              <a:gd name="connsiteX6" fmla="*/ 915829 w 3963830"/>
              <a:gd name="connsiteY6" fmla="*/ 2438401 h 5334004"/>
              <a:gd name="connsiteX7" fmla="*/ 915829 w 3963830"/>
              <a:gd name="connsiteY7" fmla="*/ 2667001 h 5334004"/>
              <a:gd name="connsiteX8" fmla="*/ 3582830 w 3963830"/>
              <a:gd name="connsiteY8" fmla="*/ 2667003 h 5334004"/>
              <a:gd name="connsiteX9" fmla="*/ 3582830 w 3963830"/>
              <a:gd name="connsiteY9" fmla="*/ 457201 h 5334004"/>
              <a:gd name="connsiteX10" fmla="*/ 77628 w 3963830"/>
              <a:gd name="connsiteY10" fmla="*/ 457199 h 5334004"/>
              <a:gd name="connsiteX11" fmla="*/ 77630 w 3963830"/>
              <a:gd name="connsiteY11" fmla="*/ 304800 h 5334004"/>
              <a:gd name="connsiteX12" fmla="*/ 77627 w 3963830"/>
              <a:gd name="connsiteY12" fmla="*/ 2 h 5334004"/>
              <a:gd name="connsiteX13" fmla="*/ 230027 w 3963830"/>
              <a:gd name="connsiteY13" fmla="*/ 2 h 5334004"/>
              <a:gd name="connsiteX14" fmla="*/ 230028 w 3963830"/>
              <a:gd name="connsiteY14" fmla="*/ 304800 h 5334004"/>
              <a:gd name="connsiteX15" fmla="*/ 1144430 w 3963830"/>
              <a:gd name="connsiteY15" fmla="*/ 304800 h 5334004"/>
              <a:gd name="connsiteX16" fmla="*/ 1144430 w 3963830"/>
              <a:gd name="connsiteY16" fmla="*/ 0 h 5334004"/>
              <a:gd name="connsiteX17" fmla="*/ 1296830 w 3963830"/>
              <a:gd name="connsiteY17" fmla="*/ 0 h 5334004"/>
              <a:gd name="connsiteX18" fmla="*/ 1296830 w 3963830"/>
              <a:gd name="connsiteY18" fmla="*/ 304800 h 5334004"/>
              <a:gd name="connsiteX19" fmla="*/ 3735230 w 3963830"/>
              <a:gd name="connsiteY19" fmla="*/ 304801 h 5334004"/>
              <a:gd name="connsiteX20" fmla="*/ 3735230 w 3963830"/>
              <a:gd name="connsiteY20" fmla="*/ 457199 h 5334004"/>
              <a:gd name="connsiteX21" fmla="*/ 3735230 w 3963830"/>
              <a:gd name="connsiteY21" fmla="*/ 2667003 h 5334004"/>
              <a:gd name="connsiteX22" fmla="*/ 3963830 w 3963830"/>
              <a:gd name="connsiteY22" fmla="*/ 2667003 h 5334004"/>
              <a:gd name="connsiteX23" fmla="*/ 3963830 w 3963830"/>
              <a:gd name="connsiteY23" fmla="*/ 2819403 h 5334004"/>
              <a:gd name="connsiteX24" fmla="*/ 3735230 w 3963830"/>
              <a:gd name="connsiteY24" fmla="*/ 2819403 h 5334004"/>
              <a:gd name="connsiteX25" fmla="*/ 3735230 w 3963830"/>
              <a:gd name="connsiteY25" fmla="*/ 5029199 h 5334004"/>
              <a:gd name="connsiteX26" fmla="*/ 3735229 w 3963830"/>
              <a:gd name="connsiteY26" fmla="*/ 5181602 h 5334004"/>
              <a:gd name="connsiteX27" fmla="*/ 1296829 w 3963830"/>
              <a:gd name="connsiteY27" fmla="*/ 5181601 h 5334004"/>
              <a:gd name="connsiteX28" fmla="*/ 1296829 w 3963830"/>
              <a:gd name="connsiteY28" fmla="*/ 5334001 h 5334004"/>
              <a:gd name="connsiteX29" fmla="*/ 1144429 w 3963830"/>
              <a:gd name="connsiteY29" fmla="*/ 5334001 h 5334004"/>
              <a:gd name="connsiteX30" fmla="*/ 1144429 w 3963830"/>
              <a:gd name="connsiteY30" fmla="*/ 5181601 h 5334004"/>
              <a:gd name="connsiteX31" fmla="*/ 230029 w 3963830"/>
              <a:gd name="connsiteY31" fmla="*/ 5181601 h 5334004"/>
              <a:gd name="connsiteX32" fmla="*/ 230028 w 3963830"/>
              <a:gd name="connsiteY32" fmla="*/ 5334004 h 5334004"/>
              <a:gd name="connsiteX33" fmla="*/ 77629 w 3963830"/>
              <a:gd name="connsiteY33" fmla="*/ 5334001 h 5334004"/>
              <a:gd name="connsiteX34" fmla="*/ 77629 w 3963830"/>
              <a:gd name="connsiteY34" fmla="*/ 5181605 h 5334004"/>
              <a:gd name="connsiteX35" fmla="*/ 77629 w 3963830"/>
              <a:gd name="connsiteY35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429 w 3963830"/>
              <a:gd name="connsiteY3" fmla="*/ 2819401 h 5334004"/>
              <a:gd name="connsiteX4" fmla="*/ 1429 w 3963830"/>
              <a:gd name="connsiteY4" fmla="*/ 2667001 h 5334004"/>
              <a:gd name="connsiteX5" fmla="*/ 763429 w 3963830"/>
              <a:gd name="connsiteY5" fmla="*/ 2667001 h 5334004"/>
              <a:gd name="connsiteX6" fmla="*/ 763429 w 3963830"/>
              <a:gd name="connsiteY6" fmla="*/ 2438401 h 5334004"/>
              <a:gd name="connsiteX7" fmla="*/ 915829 w 3963830"/>
              <a:gd name="connsiteY7" fmla="*/ 2438401 h 5334004"/>
              <a:gd name="connsiteX8" fmla="*/ 915829 w 3963830"/>
              <a:gd name="connsiteY8" fmla="*/ 2667001 h 5334004"/>
              <a:gd name="connsiteX9" fmla="*/ 3582830 w 3963830"/>
              <a:gd name="connsiteY9" fmla="*/ 2667003 h 5334004"/>
              <a:gd name="connsiteX10" fmla="*/ 3582830 w 3963830"/>
              <a:gd name="connsiteY10" fmla="*/ 457201 h 5334004"/>
              <a:gd name="connsiteX11" fmla="*/ 77628 w 3963830"/>
              <a:gd name="connsiteY11" fmla="*/ 457199 h 5334004"/>
              <a:gd name="connsiteX12" fmla="*/ 77630 w 3963830"/>
              <a:gd name="connsiteY12" fmla="*/ 304800 h 5334004"/>
              <a:gd name="connsiteX13" fmla="*/ 77627 w 3963830"/>
              <a:gd name="connsiteY13" fmla="*/ 2 h 5334004"/>
              <a:gd name="connsiteX14" fmla="*/ 230027 w 3963830"/>
              <a:gd name="connsiteY14" fmla="*/ 2 h 5334004"/>
              <a:gd name="connsiteX15" fmla="*/ 230028 w 3963830"/>
              <a:gd name="connsiteY15" fmla="*/ 304800 h 5334004"/>
              <a:gd name="connsiteX16" fmla="*/ 1144430 w 3963830"/>
              <a:gd name="connsiteY16" fmla="*/ 304800 h 5334004"/>
              <a:gd name="connsiteX17" fmla="*/ 1144430 w 3963830"/>
              <a:gd name="connsiteY17" fmla="*/ 0 h 5334004"/>
              <a:gd name="connsiteX18" fmla="*/ 1296830 w 3963830"/>
              <a:gd name="connsiteY18" fmla="*/ 0 h 5334004"/>
              <a:gd name="connsiteX19" fmla="*/ 1296830 w 3963830"/>
              <a:gd name="connsiteY19" fmla="*/ 304800 h 5334004"/>
              <a:gd name="connsiteX20" fmla="*/ 3735230 w 3963830"/>
              <a:gd name="connsiteY20" fmla="*/ 304801 h 5334004"/>
              <a:gd name="connsiteX21" fmla="*/ 3735230 w 3963830"/>
              <a:gd name="connsiteY21" fmla="*/ 457199 h 5334004"/>
              <a:gd name="connsiteX22" fmla="*/ 3735230 w 3963830"/>
              <a:gd name="connsiteY22" fmla="*/ 2667003 h 5334004"/>
              <a:gd name="connsiteX23" fmla="*/ 3963830 w 3963830"/>
              <a:gd name="connsiteY23" fmla="*/ 2667003 h 5334004"/>
              <a:gd name="connsiteX24" fmla="*/ 3963830 w 3963830"/>
              <a:gd name="connsiteY24" fmla="*/ 2819403 h 5334004"/>
              <a:gd name="connsiteX25" fmla="*/ 3735230 w 3963830"/>
              <a:gd name="connsiteY25" fmla="*/ 2819403 h 5334004"/>
              <a:gd name="connsiteX26" fmla="*/ 3735230 w 3963830"/>
              <a:gd name="connsiteY26" fmla="*/ 5029199 h 5334004"/>
              <a:gd name="connsiteX27" fmla="*/ 3735229 w 3963830"/>
              <a:gd name="connsiteY27" fmla="*/ 5181602 h 5334004"/>
              <a:gd name="connsiteX28" fmla="*/ 1296829 w 3963830"/>
              <a:gd name="connsiteY28" fmla="*/ 5181601 h 5334004"/>
              <a:gd name="connsiteX29" fmla="*/ 1296829 w 3963830"/>
              <a:gd name="connsiteY29" fmla="*/ 5334001 h 5334004"/>
              <a:gd name="connsiteX30" fmla="*/ 1144429 w 3963830"/>
              <a:gd name="connsiteY30" fmla="*/ 5334001 h 5334004"/>
              <a:gd name="connsiteX31" fmla="*/ 1144429 w 3963830"/>
              <a:gd name="connsiteY31" fmla="*/ 5181601 h 5334004"/>
              <a:gd name="connsiteX32" fmla="*/ 230029 w 3963830"/>
              <a:gd name="connsiteY32" fmla="*/ 5181601 h 5334004"/>
              <a:gd name="connsiteX33" fmla="*/ 230028 w 3963830"/>
              <a:gd name="connsiteY33" fmla="*/ 5334004 h 5334004"/>
              <a:gd name="connsiteX34" fmla="*/ 77629 w 3963830"/>
              <a:gd name="connsiteY34" fmla="*/ 5334001 h 5334004"/>
              <a:gd name="connsiteX35" fmla="*/ 77629 w 3963830"/>
              <a:gd name="connsiteY35" fmla="*/ 5181605 h 5334004"/>
              <a:gd name="connsiteX36" fmla="*/ 77629 w 3963830"/>
              <a:gd name="connsiteY36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53829 w 3963830"/>
              <a:gd name="connsiteY3" fmla="*/ 2819401 h 5334004"/>
              <a:gd name="connsiteX4" fmla="*/ 1429 w 3963830"/>
              <a:gd name="connsiteY4" fmla="*/ 2819401 h 5334004"/>
              <a:gd name="connsiteX5" fmla="*/ 1429 w 3963830"/>
              <a:gd name="connsiteY5" fmla="*/ 2667001 h 5334004"/>
              <a:gd name="connsiteX6" fmla="*/ 763429 w 3963830"/>
              <a:gd name="connsiteY6" fmla="*/ 2667001 h 5334004"/>
              <a:gd name="connsiteX7" fmla="*/ 763429 w 3963830"/>
              <a:gd name="connsiteY7" fmla="*/ 2438401 h 5334004"/>
              <a:gd name="connsiteX8" fmla="*/ 915829 w 3963830"/>
              <a:gd name="connsiteY8" fmla="*/ 2438401 h 5334004"/>
              <a:gd name="connsiteX9" fmla="*/ 915829 w 3963830"/>
              <a:gd name="connsiteY9" fmla="*/ 2667001 h 5334004"/>
              <a:gd name="connsiteX10" fmla="*/ 3582830 w 3963830"/>
              <a:gd name="connsiteY10" fmla="*/ 2667003 h 5334004"/>
              <a:gd name="connsiteX11" fmla="*/ 3582830 w 3963830"/>
              <a:gd name="connsiteY11" fmla="*/ 457201 h 5334004"/>
              <a:gd name="connsiteX12" fmla="*/ 77628 w 3963830"/>
              <a:gd name="connsiteY12" fmla="*/ 457199 h 5334004"/>
              <a:gd name="connsiteX13" fmla="*/ 77630 w 3963830"/>
              <a:gd name="connsiteY13" fmla="*/ 304800 h 5334004"/>
              <a:gd name="connsiteX14" fmla="*/ 77627 w 3963830"/>
              <a:gd name="connsiteY14" fmla="*/ 2 h 5334004"/>
              <a:gd name="connsiteX15" fmla="*/ 230027 w 3963830"/>
              <a:gd name="connsiteY15" fmla="*/ 2 h 5334004"/>
              <a:gd name="connsiteX16" fmla="*/ 230028 w 3963830"/>
              <a:gd name="connsiteY16" fmla="*/ 304800 h 5334004"/>
              <a:gd name="connsiteX17" fmla="*/ 1144430 w 3963830"/>
              <a:gd name="connsiteY17" fmla="*/ 304800 h 5334004"/>
              <a:gd name="connsiteX18" fmla="*/ 1144430 w 3963830"/>
              <a:gd name="connsiteY18" fmla="*/ 0 h 5334004"/>
              <a:gd name="connsiteX19" fmla="*/ 1296830 w 3963830"/>
              <a:gd name="connsiteY19" fmla="*/ 0 h 5334004"/>
              <a:gd name="connsiteX20" fmla="*/ 1296830 w 3963830"/>
              <a:gd name="connsiteY20" fmla="*/ 304800 h 5334004"/>
              <a:gd name="connsiteX21" fmla="*/ 3735230 w 3963830"/>
              <a:gd name="connsiteY21" fmla="*/ 304801 h 5334004"/>
              <a:gd name="connsiteX22" fmla="*/ 3735230 w 3963830"/>
              <a:gd name="connsiteY22" fmla="*/ 457199 h 5334004"/>
              <a:gd name="connsiteX23" fmla="*/ 3735230 w 3963830"/>
              <a:gd name="connsiteY23" fmla="*/ 2667003 h 5334004"/>
              <a:gd name="connsiteX24" fmla="*/ 3963830 w 3963830"/>
              <a:gd name="connsiteY24" fmla="*/ 2667003 h 5334004"/>
              <a:gd name="connsiteX25" fmla="*/ 3963830 w 3963830"/>
              <a:gd name="connsiteY25" fmla="*/ 2819403 h 5334004"/>
              <a:gd name="connsiteX26" fmla="*/ 3735230 w 3963830"/>
              <a:gd name="connsiteY26" fmla="*/ 2819403 h 5334004"/>
              <a:gd name="connsiteX27" fmla="*/ 3735230 w 3963830"/>
              <a:gd name="connsiteY27" fmla="*/ 5029199 h 5334004"/>
              <a:gd name="connsiteX28" fmla="*/ 3735229 w 3963830"/>
              <a:gd name="connsiteY28" fmla="*/ 5181602 h 5334004"/>
              <a:gd name="connsiteX29" fmla="*/ 1296829 w 3963830"/>
              <a:gd name="connsiteY29" fmla="*/ 5181601 h 5334004"/>
              <a:gd name="connsiteX30" fmla="*/ 1296829 w 3963830"/>
              <a:gd name="connsiteY30" fmla="*/ 5334001 h 5334004"/>
              <a:gd name="connsiteX31" fmla="*/ 1144429 w 3963830"/>
              <a:gd name="connsiteY31" fmla="*/ 5334001 h 5334004"/>
              <a:gd name="connsiteX32" fmla="*/ 1144429 w 3963830"/>
              <a:gd name="connsiteY32" fmla="*/ 5181601 h 5334004"/>
              <a:gd name="connsiteX33" fmla="*/ 230029 w 3963830"/>
              <a:gd name="connsiteY33" fmla="*/ 5181601 h 5334004"/>
              <a:gd name="connsiteX34" fmla="*/ 230028 w 3963830"/>
              <a:gd name="connsiteY34" fmla="*/ 5334004 h 5334004"/>
              <a:gd name="connsiteX35" fmla="*/ 77629 w 3963830"/>
              <a:gd name="connsiteY35" fmla="*/ 5334001 h 5334004"/>
              <a:gd name="connsiteX36" fmla="*/ 77629 w 3963830"/>
              <a:gd name="connsiteY36" fmla="*/ 5181605 h 5334004"/>
              <a:gd name="connsiteX37" fmla="*/ 77629 w 3963830"/>
              <a:gd name="connsiteY37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53829 w 3963830"/>
              <a:gd name="connsiteY3" fmla="*/ 2819401 h 5334004"/>
              <a:gd name="connsiteX4" fmla="*/ 1429 w 3963830"/>
              <a:gd name="connsiteY4" fmla="*/ 2971801 h 5334004"/>
              <a:gd name="connsiteX5" fmla="*/ 1429 w 3963830"/>
              <a:gd name="connsiteY5" fmla="*/ 2819401 h 5334004"/>
              <a:gd name="connsiteX6" fmla="*/ 1429 w 3963830"/>
              <a:gd name="connsiteY6" fmla="*/ 2667001 h 5334004"/>
              <a:gd name="connsiteX7" fmla="*/ 763429 w 3963830"/>
              <a:gd name="connsiteY7" fmla="*/ 2667001 h 5334004"/>
              <a:gd name="connsiteX8" fmla="*/ 763429 w 3963830"/>
              <a:gd name="connsiteY8" fmla="*/ 2438401 h 5334004"/>
              <a:gd name="connsiteX9" fmla="*/ 915829 w 3963830"/>
              <a:gd name="connsiteY9" fmla="*/ 2438401 h 5334004"/>
              <a:gd name="connsiteX10" fmla="*/ 915829 w 3963830"/>
              <a:gd name="connsiteY10" fmla="*/ 2667001 h 5334004"/>
              <a:gd name="connsiteX11" fmla="*/ 3582830 w 3963830"/>
              <a:gd name="connsiteY11" fmla="*/ 2667003 h 5334004"/>
              <a:gd name="connsiteX12" fmla="*/ 3582830 w 3963830"/>
              <a:gd name="connsiteY12" fmla="*/ 457201 h 5334004"/>
              <a:gd name="connsiteX13" fmla="*/ 77628 w 3963830"/>
              <a:gd name="connsiteY13" fmla="*/ 457199 h 5334004"/>
              <a:gd name="connsiteX14" fmla="*/ 77630 w 3963830"/>
              <a:gd name="connsiteY14" fmla="*/ 304800 h 5334004"/>
              <a:gd name="connsiteX15" fmla="*/ 77627 w 3963830"/>
              <a:gd name="connsiteY15" fmla="*/ 2 h 5334004"/>
              <a:gd name="connsiteX16" fmla="*/ 230027 w 3963830"/>
              <a:gd name="connsiteY16" fmla="*/ 2 h 5334004"/>
              <a:gd name="connsiteX17" fmla="*/ 230028 w 3963830"/>
              <a:gd name="connsiteY17" fmla="*/ 304800 h 5334004"/>
              <a:gd name="connsiteX18" fmla="*/ 1144430 w 3963830"/>
              <a:gd name="connsiteY18" fmla="*/ 304800 h 5334004"/>
              <a:gd name="connsiteX19" fmla="*/ 1144430 w 3963830"/>
              <a:gd name="connsiteY19" fmla="*/ 0 h 5334004"/>
              <a:gd name="connsiteX20" fmla="*/ 1296830 w 3963830"/>
              <a:gd name="connsiteY20" fmla="*/ 0 h 5334004"/>
              <a:gd name="connsiteX21" fmla="*/ 1296830 w 3963830"/>
              <a:gd name="connsiteY21" fmla="*/ 304800 h 5334004"/>
              <a:gd name="connsiteX22" fmla="*/ 3735230 w 3963830"/>
              <a:gd name="connsiteY22" fmla="*/ 304801 h 5334004"/>
              <a:gd name="connsiteX23" fmla="*/ 3735230 w 3963830"/>
              <a:gd name="connsiteY23" fmla="*/ 457199 h 5334004"/>
              <a:gd name="connsiteX24" fmla="*/ 3735230 w 3963830"/>
              <a:gd name="connsiteY24" fmla="*/ 2667003 h 5334004"/>
              <a:gd name="connsiteX25" fmla="*/ 3963830 w 3963830"/>
              <a:gd name="connsiteY25" fmla="*/ 2667003 h 5334004"/>
              <a:gd name="connsiteX26" fmla="*/ 3963830 w 3963830"/>
              <a:gd name="connsiteY26" fmla="*/ 2819403 h 5334004"/>
              <a:gd name="connsiteX27" fmla="*/ 3735230 w 3963830"/>
              <a:gd name="connsiteY27" fmla="*/ 2819403 h 5334004"/>
              <a:gd name="connsiteX28" fmla="*/ 3735230 w 3963830"/>
              <a:gd name="connsiteY28" fmla="*/ 5029199 h 5334004"/>
              <a:gd name="connsiteX29" fmla="*/ 3735229 w 3963830"/>
              <a:gd name="connsiteY29" fmla="*/ 5181602 h 5334004"/>
              <a:gd name="connsiteX30" fmla="*/ 1296829 w 3963830"/>
              <a:gd name="connsiteY30" fmla="*/ 5181601 h 5334004"/>
              <a:gd name="connsiteX31" fmla="*/ 1296829 w 3963830"/>
              <a:gd name="connsiteY31" fmla="*/ 5334001 h 5334004"/>
              <a:gd name="connsiteX32" fmla="*/ 1144429 w 3963830"/>
              <a:gd name="connsiteY32" fmla="*/ 5334001 h 5334004"/>
              <a:gd name="connsiteX33" fmla="*/ 1144429 w 3963830"/>
              <a:gd name="connsiteY33" fmla="*/ 5181601 h 5334004"/>
              <a:gd name="connsiteX34" fmla="*/ 230029 w 3963830"/>
              <a:gd name="connsiteY34" fmla="*/ 5181601 h 5334004"/>
              <a:gd name="connsiteX35" fmla="*/ 230028 w 3963830"/>
              <a:gd name="connsiteY35" fmla="*/ 5334004 h 5334004"/>
              <a:gd name="connsiteX36" fmla="*/ 77629 w 3963830"/>
              <a:gd name="connsiteY36" fmla="*/ 5334001 h 5334004"/>
              <a:gd name="connsiteX37" fmla="*/ 77629 w 3963830"/>
              <a:gd name="connsiteY37" fmla="*/ 5181605 h 5334004"/>
              <a:gd name="connsiteX38" fmla="*/ 77629 w 3963830"/>
              <a:gd name="connsiteY38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53829 w 3963830"/>
              <a:gd name="connsiteY3" fmla="*/ 2819401 h 5334004"/>
              <a:gd name="connsiteX4" fmla="*/ 153829 w 3963830"/>
              <a:gd name="connsiteY4" fmla="*/ 2971801 h 5334004"/>
              <a:gd name="connsiteX5" fmla="*/ 1429 w 3963830"/>
              <a:gd name="connsiteY5" fmla="*/ 2971801 h 5334004"/>
              <a:gd name="connsiteX6" fmla="*/ 1429 w 3963830"/>
              <a:gd name="connsiteY6" fmla="*/ 2819401 h 5334004"/>
              <a:gd name="connsiteX7" fmla="*/ 1429 w 3963830"/>
              <a:gd name="connsiteY7" fmla="*/ 2667001 h 5334004"/>
              <a:gd name="connsiteX8" fmla="*/ 763429 w 3963830"/>
              <a:gd name="connsiteY8" fmla="*/ 2667001 h 5334004"/>
              <a:gd name="connsiteX9" fmla="*/ 763429 w 3963830"/>
              <a:gd name="connsiteY9" fmla="*/ 2438401 h 5334004"/>
              <a:gd name="connsiteX10" fmla="*/ 915829 w 3963830"/>
              <a:gd name="connsiteY10" fmla="*/ 2438401 h 5334004"/>
              <a:gd name="connsiteX11" fmla="*/ 915829 w 3963830"/>
              <a:gd name="connsiteY11" fmla="*/ 2667001 h 5334004"/>
              <a:gd name="connsiteX12" fmla="*/ 3582830 w 3963830"/>
              <a:gd name="connsiteY12" fmla="*/ 2667003 h 5334004"/>
              <a:gd name="connsiteX13" fmla="*/ 3582830 w 3963830"/>
              <a:gd name="connsiteY13" fmla="*/ 457201 h 5334004"/>
              <a:gd name="connsiteX14" fmla="*/ 77628 w 3963830"/>
              <a:gd name="connsiteY14" fmla="*/ 457199 h 5334004"/>
              <a:gd name="connsiteX15" fmla="*/ 77630 w 3963830"/>
              <a:gd name="connsiteY15" fmla="*/ 304800 h 5334004"/>
              <a:gd name="connsiteX16" fmla="*/ 77627 w 3963830"/>
              <a:gd name="connsiteY16" fmla="*/ 2 h 5334004"/>
              <a:gd name="connsiteX17" fmla="*/ 230027 w 3963830"/>
              <a:gd name="connsiteY17" fmla="*/ 2 h 5334004"/>
              <a:gd name="connsiteX18" fmla="*/ 230028 w 3963830"/>
              <a:gd name="connsiteY18" fmla="*/ 304800 h 5334004"/>
              <a:gd name="connsiteX19" fmla="*/ 1144430 w 3963830"/>
              <a:gd name="connsiteY19" fmla="*/ 304800 h 5334004"/>
              <a:gd name="connsiteX20" fmla="*/ 1144430 w 3963830"/>
              <a:gd name="connsiteY20" fmla="*/ 0 h 5334004"/>
              <a:gd name="connsiteX21" fmla="*/ 1296830 w 3963830"/>
              <a:gd name="connsiteY21" fmla="*/ 0 h 5334004"/>
              <a:gd name="connsiteX22" fmla="*/ 1296830 w 3963830"/>
              <a:gd name="connsiteY22" fmla="*/ 304800 h 5334004"/>
              <a:gd name="connsiteX23" fmla="*/ 3735230 w 3963830"/>
              <a:gd name="connsiteY23" fmla="*/ 304801 h 5334004"/>
              <a:gd name="connsiteX24" fmla="*/ 3735230 w 3963830"/>
              <a:gd name="connsiteY24" fmla="*/ 457199 h 5334004"/>
              <a:gd name="connsiteX25" fmla="*/ 3735230 w 3963830"/>
              <a:gd name="connsiteY25" fmla="*/ 2667003 h 5334004"/>
              <a:gd name="connsiteX26" fmla="*/ 3963830 w 3963830"/>
              <a:gd name="connsiteY26" fmla="*/ 2667003 h 5334004"/>
              <a:gd name="connsiteX27" fmla="*/ 3963830 w 3963830"/>
              <a:gd name="connsiteY27" fmla="*/ 2819403 h 5334004"/>
              <a:gd name="connsiteX28" fmla="*/ 3735230 w 3963830"/>
              <a:gd name="connsiteY28" fmla="*/ 2819403 h 5334004"/>
              <a:gd name="connsiteX29" fmla="*/ 3735230 w 3963830"/>
              <a:gd name="connsiteY29" fmla="*/ 5029199 h 5334004"/>
              <a:gd name="connsiteX30" fmla="*/ 3735229 w 3963830"/>
              <a:gd name="connsiteY30" fmla="*/ 5181602 h 5334004"/>
              <a:gd name="connsiteX31" fmla="*/ 1296829 w 3963830"/>
              <a:gd name="connsiteY31" fmla="*/ 5181601 h 5334004"/>
              <a:gd name="connsiteX32" fmla="*/ 1296829 w 3963830"/>
              <a:gd name="connsiteY32" fmla="*/ 5334001 h 5334004"/>
              <a:gd name="connsiteX33" fmla="*/ 1144429 w 3963830"/>
              <a:gd name="connsiteY33" fmla="*/ 5334001 h 5334004"/>
              <a:gd name="connsiteX34" fmla="*/ 1144429 w 3963830"/>
              <a:gd name="connsiteY34" fmla="*/ 5181601 h 5334004"/>
              <a:gd name="connsiteX35" fmla="*/ 230029 w 3963830"/>
              <a:gd name="connsiteY35" fmla="*/ 5181601 h 5334004"/>
              <a:gd name="connsiteX36" fmla="*/ 230028 w 3963830"/>
              <a:gd name="connsiteY36" fmla="*/ 5334004 h 5334004"/>
              <a:gd name="connsiteX37" fmla="*/ 77629 w 3963830"/>
              <a:gd name="connsiteY37" fmla="*/ 5334001 h 5334004"/>
              <a:gd name="connsiteX38" fmla="*/ 77629 w 3963830"/>
              <a:gd name="connsiteY38" fmla="*/ 5181605 h 5334004"/>
              <a:gd name="connsiteX39" fmla="*/ 77629 w 3963830"/>
              <a:gd name="connsiteY39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677829 w 3963830"/>
              <a:gd name="connsiteY3" fmla="*/ 2819401 h 5334004"/>
              <a:gd name="connsiteX4" fmla="*/ 153829 w 3963830"/>
              <a:gd name="connsiteY4" fmla="*/ 2819401 h 5334004"/>
              <a:gd name="connsiteX5" fmla="*/ 153829 w 3963830"/>
              <a:gd name="connsiteY5" fmla="*/ 2971801 h 5334004"/>
              <a:gd name="connsiteX6" fmla="*/ 1429 w 3963830"/>
              <a:gd name="connsiteY6" fmla="*/ 2971801 h 5334004"/>
              <a:gd name="connsiteX7" fmla="*/ 1429 w 3963830"/>
              <a:gd name="connsiteY7" fmla="*/ 2819401 h 5334004"/>
              <a:gd name="connsiteX8" fmla="*/ 1429 w 3963830"/>
              <a:gd name="connsiteY8" fmla="*/ 2667001 h 5334004"/>
              <a:gd name="connsiteX9" fmla="*/ 763429 w 3963830"/>
              <a:gd name="connsiteY9" fmla="*/ 2667001 h 5334004"/>
              <a:gd name="connsiteX10" fmla="*/ 763429 w 3963830"/>
              <a:gd name="connsiteY10" fmla="*/ 2438401 h 5334004"/>
              <a:gd name="connsiteX11" fmla="*/ 915829 w 3963830"/>
              <a:gd name="connsiteY11" fmla="*/ 2438401 h 5334004"/>
              <a:gd name="connsiteX12" fmla="*/ 915829 w 3963830"/>
              <a:gd name="connsiteY12" fmla="*/ 2667001 h 5334004"/>
              <a:gd name="connsiteX13" fmla="*/ 3582830 w 3963830"/>
              <a:gd name="connsiteY13" fmla="*/ 2667003 h 5334004"/>
              <a:gd name="connsiteX14" fmla="*/ 3582830 w 3963830"/>
              <a:gd name="connsiteY14" fmla="*/ 457201 h 5334004"/>
              <a:gd name="connsiteX15" fmla="*/ 77628 w 3963830"/>
              <a:gd name="connsiteY15" fmla="*/ 457199 h 5334004"/>
              <a:gd name="connsiteX16" fmla="*/ 77630 w 3963830"/>
              <a:gd name="connsiteY16" fmla="*/ 304800 h 5334004"/>
              <a:gd name="connsiteX17" fmla="*/ 77627 w 3963830"/>
              <a:gd name="connsiteY17" fmla="*/ 2 h 5334004"/>
              <a:gd name="connsiteX18" fmla="*/ 230027 w 3963830"/>
              <a:gd name="connsiteY18" fmla="*/ 2 h 5334004"/>
              <a:gd name="connsiteX19" fmla="*/ 230028 w 3963830"/>
              <a:gd name="connsiteY19" fmla="*/ 304800 h 5334004"/>
              <a:gd name="connsiteX20" fmla="*/ 1144430 w 3963830"/>
              <a:gd name="connsiteY20" fmla="*/ 304800 h 5334004"/>
              <a:gd name="connsiteX21" fmla="*/ 1144430 w 3963830"/>
              <a:gd name="connsiteY21" fmla="*/ 0 h 5334004"/>
              <a:gd name="connsiteX22" fmla="*/ 1296830 w 3963830"/>
              <a:gd name="connsiteY22" fmla="*/ 0 h 5334004"/>
              <a:gd name="connsiteX23" fmla="*/ 1296830 w 3963830"/>
              <a:gd name="connsiteY23" fmla="*/ 304800 h 5334004"/>
              <a:gd name="connsiteX24" fmla="*/ 3735230 w 3963830"/>
              <a:gd name="connsiteY24" fmla="*/ 304801 h 5334004"/>
              <a:gd name="connsiteX25" fmla="*/ 3735230 w 3963830"/>
              <a:gd name="connsiteY25" fmla="*/ 457199 h 5334004"/>
              <a:gd name="connsiteX26" fmla="*/ 3735230 w 3963830"/>
              <a:gd name="connsiteY26" fmla="*/ 2667003 h 5334004"/>
              <a:gd name="connsiteX27" fmla="*/ 3963830 w 3963830"/>
              <a:gd name="connsiteY27" fmla="*/ 2667003 h 5334004"/>
              <a:gd name="connsiteX28" fmla="*/ 3963830 w 3963830"/>
              <a:gd name="connsiteY28" fmla="*/ 2819403 h 5334004"/>
              <a:gd name="connsiteX29" fmla="*/ 3735230 w 3963830"/>
              <a:gd name="connsiteY29" fmla="*/ 2819403 h 5334004"/>
              <a:gd name="connsiteX30" fmla="*/ 3735230 w 3963830"/>
              <a:gd name="connsiteY30" fmla="*/ 5029199 h 5334004"/>
              <a:gd name="connsiteX31" fmla="*/ 3735229 w 3963830"/>
              <a:gd name="connsiteY31" fmla="*/ 5181602 h 5334004"/>
              <a:gd name="connsiteX32" fmla="*/ 1296829 w 3963830"/>
              <a:gd name="connsiteY32" fmla="*/ 5181601 h 5334004"/>
              <a:gd name="connsiteX33" fmla="*/ 1296829 w 3963830"/>
              <a:gd name="connsiteY33" fmla="*/ 5334001 h 5334004"/>
              <a:gd name="connsiteX34" fmla="*/ 1144429 w 3963830"/>
              <a:gd name="connsiteY34" fmla="*/ 5334001 h 5334004"/>
              <a:gd name="connsiteX35" fmla="*/ 1144429 w 3963830"/>
              <a:gd name="connsiteY35" fmla="*/ 5181601 h 5334004"/>
              <a:gd name="connsiteX36" fmla="*/ 230029 w 3963830"/>
              <a:gd name="connsiteY36" fmla="*/ 5181601 h 5334004"/>
              <a:gd name="connsiteX37" fmla="*/ 230028 w 3963830"/>
              <a:gd name="connsiteY37" fmla="*/ 5334004 h 5334004"/>
              <a:gd name="connsiteX38" fmla="*/ 77629 w 3963830"/>
              <a:gd name="connsiteY38" fmla="*/ 5334001 h 5334004"/>
              <a:gd name="connsiteX39" fmla="*/ 77629 w 3963830"/>
              <a:gd name="connsiteY39" fmla="*/ 5181605 h 5334004"/>
              <a:gd name="connsiteX40" fmla="*/ 77629 w 3963830"/>
              <a:gd name="connsiteY40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677829 w 3963830"/>
              <a:gd name="connsiteY3" fmla="*/ 2819401 h 5334004"/>
              <a:gd name="connsiteX4" fmla="*/ 1525429 w 3963830"/>
              <a:gd name="connsiteY4" fmla="*/ 2819401 h 5334004"/>
              <a:gd name="connsiteX5" fmla="*/ 153829 w 3963830"/>
              <a:gd name="connsiteY5" fmla="*/ 2819401 h 5334004"/>
              <a:gd name="connsiteX6" fmla="*/ 153829 w 3963830"/>
              <a:gd name="connsiteY6" fmla="*/ 2971801 h 5334004"/>
              <a:gd name="connsiteX7" fmla="*/ 1429 w 3963830"/>
              <a:gd name="connsiteY7" fmla="*/ 2971801 h 5334004"/>
              <a:gd name="connsiteX8" fmla="*/ 1429 w 3963830"/>
              <a:gd name="connsiteY8" fmla="*/ 2819401 h 5334004"/>
              <a:gd name="connsiteX9" fmla="*/ 1429 w 3963830"/>
              <a:gd name="connsiteY9" fmla="*/ 2667001 h 5334004"/>
              <a:gd name="connsiteX10" fmla="*/ 763429 w 3963830"/>
              <a:gd name="connsiteY10" fmla="*/ 2667001 h 5334004"/>
              <a:gd name="connsiteX11" fmla="*/ 763429 w 3963830"/>
              <a:gd name="connsiteY11" fmla="*/ 2438401 h 5334004"/>
              <a:gd name="connsiteX12" fmla="*/ 915829 w 3963830"/>
              <a:gd name="connsiteY12" fmla="*/ 2438401 h 5334004"/>
              <a:gd name="connsiteX13" fmla="*/ 915829 w 3963830"/>
              <a:gd name="connsiteY13" fmla="*/ 2667001 h 5334004"/>
              <a:gd name="connsiteX14" fmla="*/ 3582830 w 3963830"/>
              <a:gd name="connsiteY14" fmla="*/ 2667003 h 5334004"/>
              <a:gd name="connsiteX15" fmla="*/ 3582830 w 3963830"/>
              <a:gd name="connsiteY15" fmla="*/ 457201 h 5334004"/>
              <a:gd name="connsiteX16" fmla="*/ 77628 w 3963830"/>
              <a:gd name="connsiteY16" fmla="*/ 457199 h 5334004"/>
              <a:gd name="connsiteX17" fmla="*/ 77630 w 3963830"/>
              <a:gd name="connsiteY17" fmla="*/ 304800 h 5334004"/>
              <a:gd name="connsiteX18" fmla="*/ 77627 w 3963830"/>
              <a:gd name="connsiteY18" fmla="*/ 2 h 5334004"/>
              <a:gd name="connsiteX19" fmla="*/ 230027 w 3963830"/>
              <a:gd name="connsiteY19" fmla="*/ 2 h 5334004"/>
              <a:gd name="connsiteX20" fmla="*/ 230028 w 3963830"/>
              <a:gd name="connsiteY20" fmla="*/ 304800 h 5334004"/>
              <a:gd name="connsiteX21" fmla="*/ 1144430 w 3963830"/>
              <a:gd name="connsiteY21" fmla="*/ 304800 h 5334004"/>
              <a:gd name="connsiteX22" fmla="*/ 1144430 w 3963830"/>
              <a:gd name="connsiteY22" fmla="*/ 0 h 5334004"/>
              <a:gd name="connsiteX23" fmla="*/ 1296830 w 3963830"/>
              <a:gd name="connsiteY23" fmla="*/ 0 h 5334004"/>
              <a:gd name="connsiteX24" fmla="*/ 1296830 w 3963830"/>
              <a:gd name="connsiteY24" fmla="*/ 304800 h 5334004"/>
              <a:gd name="connsiteX25" fmla="*/ 3735230 w 3963830"/>
              <a:gd name="connsiteY25" fmla="*/ 304801 h 5334004"/>
              <a:gd name="connsiteX26" fmla="*/ 3735230 w 3963830"/>
              <a:gd name="connsiteY26" fmla="*/ 457199 h 5334004"/>
              <a:gd name="connsiteX27" fmla="*/ 3735230 w 3963830"/>
              <a:gd name="connsiteY27" fmla="*/ 2667003 h 5334004"/>
              <a:gd name="connsiteX28" fmla="*/ 3963830 w 3963830"/>
              <a:gd name="connsiteY28" fmla="*/ 2667003 h 5334004"/>
              <a:gd name="connsiteX29" fmla="*/ 3963830 w 3963830"/>
              <a:gd name="connsiteY29" fmla="*/ 2819403 h 5334004"/>
              <a:gd name="connsiteX30" fmla="*/ 3735230 w 3963830"/>
              <a:gd name="connsiteY30" fmla="*/ 2819403 h 5334004"/>
              <a:gd name="connsiteX31" fmla="*/ 3735230 w 3963830"/>
              <a:gd name="connsiteY31" fmla="*/ 5029199 h 5334004"/>
              <a:gd name="connsiteX32" fmla="*/ 3735229 w 3963830"/>
              <a:gd name="connsiteY32" fmla="*/ 5181602 h 5334004"/>
              <a:gd name="connsiteX33" fmla="*/ 1296829 w 3963830"/>
              <a:gd name="connsiteY33" fmla="*/ 5181601 h 5334004"/>
              <a:gd name="connsiteX34" fmla="*/ 1296829 w 3963830"/>
              <a:gd name="connsiteY34" fmla="*/ 5334001 h 5334004"/>
              <a:gd name="connsiteX35" fmla="*/ 1144429 w 3963830"/>
              <a:gd name="connsiteY35" fmla="*/ 5334001 h 5334004"/>
              <a:gd name="connsiteX36" fmla="*/ 1144429 w 3963830"/>
              <a:gd name="connsiteY36" fmla="*/ 5181601 h 5334004"/>
              <a:gd name="connsiteX37" fmla="*/ 230029 w 3963830"/>
              <a:gd name="connsiteY37" fmla="*/ 5181601 h 5334004"/>
              <a:gd name="connsiteX38" fmla="*/ 230028 w 3963830"/>
              <a:gd name="connsiteY38" fmla="*/ 5334004 h 5334004"/>
              <a:gd name="connsiteX39" fmla="*/ 77629 w 3963830"/>
              <a:gd name="connsiteY39" fmla="*/ 5334001 h 5334004"/>
              <a:gd name="connsiteX40" fmla="*/ 77629 w 3963830"/>
              <a:gd name="connsiteY40" fmla="*/ 5181605 h 5334004"/>
              <a:gd name="connsiteX41" fmla="*/ 77629 w 3963830"/>
              <a:gd name="connsiteY41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677829 w 3963830"/>
              <a:gd name="connsiteY3" fmla="*/ 2819401 h 5334004"/>
              <a:gd name="connsiteX4" fmla="*/ 1677829 w 3963830"/>
              <a:gd name="connsiteY4" fmla="*/ 2971801 h 5334004"/>
              <a:gd name="connsiteX5" fmla="*/ 1525429 w 3963830"/>
              <a:gd name="connsiteY5" fmla="*/ 2819401 h 5334004"/>
              <a:gd name="connsiteX6" fmla="*/ 153829 w 3963830"/>
              <a:gd name="connsiteY6" fmla="*/ 2819401 h 5334004"/>
              <a:gd name="connsiteX7" fmla="*/ 153829 w 3963830"/>
              <a:gd name="connsiteY7" fmla="*/ 2971801 h 5334004"/>
              <a:gd name="connsiteX8" fmla="*/ 1429 w 3963830"/>
              <a:gd name="connsiteY8" fmla="*/ 2971801 h 5334004"/>
              <a:gd name="connsiteX9" fmla="*/ 1429 w 3963830"/>
              <a:gd name="connsiteY9" fmla="*/ 2819401 h 5334004"/>
              <a:gd name="connsiteX10" fmla="*/ 1429 w 3963830"/>
              <a:gd name="connsiteY10" fmla="*/ 2667001 h 5334004"/>
              <a:gd name="connsiteX11" fmla="*/ 763429 w 3963830"/>
              <a:gd name="connsiteY11" fmla="*/ 2667001 h 5334004"/>
              <a:gd name="connsiteX12" fmla="*/ 763429 w 3963830"/>
              <a:gd name="connsiteY12" fmla="*/ 2438401 h 5334004"/>
              <a:gd name="connsiteX13" fmla="*/ 915829 w 3963830"/>
              <a:gd name="connsiteY13" fmla="*/ 2438401 h 5334004"/>
              <a:gd name="connsiteX14" fmla="*/ 915829 w 3963830"/>
              <a:gd name="connsiteY14" fmla="*/ 2667001 h 5334004"/>
              <a:gd name="connsiteX15" fmla="*/ 3582830 w 3963830"/>
              <a:gd name="connsiteY15" fmla="*/ 2667003 h 5334004"/>
              <a:gd name="connsiteX16" fmla="*/ 3582830 w 3963830"/>
              <a:gd name="connsiteY16" fmla="*/ 457201 h 5334004"/>
              <a:gd name="connsiteX17" fmla="*/ 77628 w 3963830"/>
              <a:gd name="connsiteY17" fmla="*/ 457199 h 5334004"/>
              <a:gd name="connsiteX18" fmla="*/ 77630 w 3963830"/>
              <a:gd name="connsiteY18" fmla="*/ 304800 h 5334004"/>
              <a:gd name="connsiteX19" fmla="*/ 77627 w 3963830"/>
              <a:gd name="connsiteY19" fmla="*/ 2 h 5334004"/>
              <a:gd name="connsiteX20" fmla="*/ 230027 w 3963830"/>
              <a:gd name="connsiteY20" fmla="*/ 2 h 5334004"/>
              <a:gd name="connsiteX21" fmla="*/ 230028 w 3963830"/>
              <a:gd name="connsiteY21" fmla="*/ 304800 h 5334004"/>
              <a:gd name="connsiteX22" fmla="*/ 1144430 w 3963830"/>
              <a:gd name="connsiteY22" fmla="*/ 304800 h 5334004"/>
              <a:gd name="connsiteX23" fmla="*/ 1144430 w 3963830"/>
              <a:gd name="connsiteY23" fmla="*/ 0 h 5334004"/>
              <a:gd name="connsiteX24" fmla="*/ 1296830 w 3963830"/>
              <a:gd name="connsiteY24" fmla="*/ 0 h 5334004"/>
              <a:gd name="connsiteX25" fmla="*/ 1296830 w 3963830"/>
              <a:gd name="connsiteY25" fmla="*/ 304800 h 5334004"/>
              <a:gd name="connsiteX26" fmla="*/ 3735230 w 3963830"/>
              <a:gd name="connsiteY26" fmla="*/ 304801 h 5334004"/>
              <a:gd name="connsiteX27" fmla="*/ 3735230 w 3963830"/>
              <a:gd name="connsiteY27" fmla="*/ 457199 h 5334004"/>
              <a:gd name="connsiteX28" fmla="*/ 3735230 w 3963830"/>
              <a:gd name="connsiteY28" fmla="*/ 2667003 h 5334004"/>
              <a:gd name="connsiteX29" fmla="*/ 3963830 w 3963830"/>
              <a:gd name="connsiteY29" fmla="*/ 2667003 h 5334004"/>
              <a:gd name="connsiteX30" fmla="*/ 3963830 w 3963830"/>
              <a:gd name="connsiteY30" fmla="*/ 2819403 h 5334004"/>
              <a:gd name="connsiteX31" fmla="*/ 3735230 w 3963830"/>
              <a:gd name="connsiteY31" fmla="*/ 2819403 h 5334004"/>
              <a:gd name="connsiteX32" fmla="*/ 3735230 w 3963830"/>
              <a:gd name="connsiteY32" fmla="*/ 5029199 h 5334004"/>
              <a:gd name="connsiteX33" fmla="*/ 3735229 w 3963830"/>
              <a:gd name="connsiteY33" fmla="*/ 5181602 h 5334004"/>
              <a:gd name="connsiteX34" fmla="*/ 1296829 w 3963830"/>
              <a:gd name="connsiteY34" fmla="*/ 5181601 h 5334004"/>
              <a:gd name="connsiteX35" fmla="*/ 1296829 w 3963830"/>
              <a:gd name="connsiteY35" fmla="*/ 5334001 h 5334004"/>
              <a:gd name="connsiteX36" fmla="*/ 1144429 w 3963830"/>
              <a:gd name="connsiteY36" fmla="*/ 5334001 h 5334004"/>
              <a:gd name="connsiteX37" fmla="*/ 1144429 w 3963830"/>
              <a:gd name="connsiteY37" fmla="*/ 5181601 h 5334004"/>
              <a:gd name="connsiteX38" fmla="*/ 230029 w 3963830"/>
              <a:gd name="connsiteY38" fmla="*/ 5181601 h 5334004"/>
              <a:gd name="connsiteX39" fmla="*/ 230028 w 3963830"/>
              <a:gd name="connsiteY39" fmla="*/ 5334004 h 5334004"/>
              <a:gd name="connsiteX40" fmla="*/ 77629 w 3963830"/>
              <a:gd name="connsiteY40" fmla="*/ 5334001 h 5334004"/>
              <a:gd name="connsiteX41" fmla="*/ 77629 w 3963830"/>
              <a:gd name="connsiteY41" fmla="*/ 5181605 h 5334004"/>
              <a:gd name="connsiteX42" fmla="*/ 77629 w 3963830"/>
              <a:gd name="connsiteY42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677829 w 3963830"/>
              <a:gd name="connsiteY3" fmla="*/ 2819401 h 5334004"/>
              <a:gd name="connsiteX4" fmla="*/ 1677829 w 3963830"/>
              <a:gd name="connsiteY4" fmla="*/ 2971801 h 5334004"/>
              <a:gd name="connsiteX5" fmla="*/ 1525429 w 3963830"/>
              <a:gd name="connsiteY5" fmla="*/ 2971801 h 5334004"/>
              <a:gd name="connsiteX6" fmla="*/ 1525429 w 3963830"/>
              <a:gd name="connsiteY6" fmla="*/ 2819401 h 5334004"/>
              <a:gd name="connsiteX7" fmla="*/ 153829 w 3963830"/>
              <a:gd name="connsiteY7" fmla="*/ 2819401 h 5334004"/>
              <a:gd name="connsiteX8" fmla="*/ 153829 w 3963830"/>
              <a:gd name="connsiteY8" fmla="*/ 2971801 h 5334004"/>
              <a:gd name="connsiteX9" fmla="*/ 1429 w 3963830"/>
              <a:gd name="connsiteY9" fmla="*/ 2971801 h 5334004"/>
              <a:gd name="connsiteX10" fmla="*/ 1429 w 3963830"/>
              <a:gd name="connsiteY10" fmla="*/ 2819401 h 5334004"/>
              <a:gd name="connsiteX11" fmla="*/ 1429 w 3963830"/>
              <a:gd name="connsiteY11" fmla="*/ 2667001 h 5334004"/>
              <a:gd name="connsiteX12" fmla="*/ 763429 w 3963830"/>
              <a:gd name="connsiteY12" fmla="*/ 2667001 h 5334004"/>
              <a:gd name="connsiteX13" fmla="*/ 763429 w 3963830"/>
              <a:gd name="connsiteY13" fmla="*/ 2438401 h 5334004"/>
              <a:gd name="connsiteX14" fmla="*/ 915829 w 3963830"/>
              <a:gd name="connsiteY14" fmla="*/ 2438401 h 5334004"/>
              <a:gd name="connsiteX15" fmla="*/ 915829 w 3963830"/>
              <a:gd name="connsiteY15" fmla="*/ 2667001 h 5334004"/>
              <a:gd name="connsiteX16" fmla="*/ 3582830 w 3963830"/>
              <a:gd name="connsiteY16" fmla="*/ 2667003 h 5334004"/>
              <a:gd name="connsiteX17" fmla="*/ 3582830 w 3963830"/>
              <a:gd name="connsiteY17" fmla="*/ 457201 h 5334004"/>
              <a:gd name="connsiteX18" fmla="*/ 77628 w 3963830"/>
              <a:gd name="connsiteY18" fmla="*/ 457199 h 5334004"/>
              <a:gd name="connsiteX19" fmla="*/ 77630 w 3963830"/>
              <a:gd name="connsiteY19" fmla="*/ 304800 h 5334004"/>
              <a:gd name="connsiteX20" fmla="*/ 77627 w 3963830"/>
              <a:gd name="connsiteY20" fmla="*/ 2 h 5334004"/>
              <a:gd name="connsiteX21" fmla="*/ 230027 w 3963830"/>
              <a:gd name="connsiteY21" fmla="*/ 2 h 5334004"/>
              <a:gd name="connsiteX22" fmla="*/ 230028 w 3963830"/>
              <a:gd name="connsiteY22" fmla="*/ 304800 h 5334004"/>
              <a:gd name="connsiteX23" fmla="*/ 1144430 w 3963830"/>
              <a:gd name="connsiteY23" fmla="*/ 304800 h 5334004"/>
              <a:gd name="connsiteX24" fmla="*/ 1144430 w 3963830"/>
              <a:gd name="connsiteY24" fmla="*/ 0 h 5334004"/>
              <a:gd name="connsiteX25" fmla="*/ 1296830 w 3963830"/>
              <a:gd name="connsiteY25" fmla="*/ 0 h 5334004"/>
              <a:gd name="connsiteX26" fmla="*/ 1296830 w 3963830"/>
              <a:gd name="connsiteY26" fmla="*/ 304800 h 5334004"/>
              <a:gd name="connsiteX27" fmla="*/ 3735230 w 3963830"/>
              <a:gd name="connsiteY27" fmla="*/ 304801 h 5334004"/>
              <a:gd name="connsiteX28" fmla="*/ 3735230 w 3963830"/>
              <a:gd name="connsiteY28" fmla="*/ 457199 h 5334004"/>
              <a:gd name="connsiteX29" fmla="*/ 3735230 w 3963830"/>
              <a:gd name="connsiteY29" fmla="*/ 2667003 h 5334004"/>
              <a:gd name="connsiteX30" fmla="*/ 3963830 w 3963830"/>
              <a:gd name="connsiteY30" fmla="*/ 2667003 h 5334004"/>
              <a:gd name="connsiteX31" fmla="*/ 3963830 w 3963830"/>
              <a:gd name="connsiteY31" fmla="*/ 2819403 h 5334004"/>
              <a:gd name="connsiteX32" fmla="*/ 3735230 w 3963830"/>
              <a:gd name="connsiteY32" fmla="*/ 2819403 h 5334004"/>
              <a:gd name="connsiteX33" fmla="*/ 3735230 w 3963830"/>
              <a:gd name="connsiteY33" fmla="*/ 5029199 h 5334004"/>
              <a:gd name="connsiteX34" fmla="*/ 3735229 w 3963830"/>
              <a:gd name="connsiteY34" fmla="*/ 5181602 h 5334004"/>
              <a:gd name="connsiteX35" fmla="*/ 1296829 w 3963830"/>
              <a:gd name="connsiteY35" fmla="*/ 5181601 h 5334004"/>
              <a:gd name="connsiteX36" fmla="*/ 1296829 w 3963830"/>
              <a:gd name="connsiteY36" fmla="*/ 5334001 h 5334004"/>
              <a:gd name="connsiteX37" fmla="*/ 1144429 w 3963830"/>
              <a:gd name="connsiteY37" fmla="*/ 5334001 h 5334004"/>
              <a:gd name="connsiteX38" fmla="*/ 1144429 w 3963830"/>
              <a:gd name="connsiteY38" fmla="*/ 5181601 h 5334004"/>
              <a:gd name="connsiteX39" fmla="*/ 230029 w 3963830"/>
              <a:gd name="connsiteY39" fmla="*/ 5181601 h 5334004"/>
              <a:gd name="connsiteX40" fmla="*/ 230028 w 3963830"/>
              <a:gd name="connsiteY40" fmla="*/ 5334004 h 5334004"/>
              <a:gd name="connsiteX41" fmla="*/ 77629 w 3963830"/>
              <a:gd name="connsiteY41" fmla="*/ 5334001 h 5334004"/>
              <a:gd name="connsiteX42" fmla="*/ 77629 w 3963830"/>
              <a:gd name="connsiteY42" fmla="*/ 5181605 h 5334004"/>
              <a:gd name="connsiteX43" fmla="*/ 77629 w 3963830"/>
              <a:gd name="connsiteY43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677829 w 3963830"/>
              <a:gd name="connsiteY3" fmla="*/ 2819401 h 5334004"/>
              <a:gd name="connsiteX4" fmla="*/ 1677829 w 3963830"/>
              <a:gd name="connsiteY4" fmla="*/ 2971801 h 5334004"/>
              <a:gd name="connsiteX5" fmla="*/ 1525429 w 3963830"/>
              <a:gd name="connsiteY5" fmla="*/ 2971801 h 5334004"/>
              <a:gd name="connsiteX6" fmla="*/ 1525429 w 3963830"/>
              <a:gd name="connsiteY6" fmla="*/ 2819401 h 5334004"/>
              <a:gd name="connsiteX7" fmla="*/ 153829 w 3963830"/>
              <a:gd name="connsiteY7" fmla="*/ 2819401 h 5334004"/>
              <a:gd name="connsiteX8" fmla="*/ 153829 w 3963830"/>
              <a:gd name="connsiteY8" fmla="*/ 2971801 h 5334004"/>
              <a:gd name="connsiteX9" fmla="*/ 1429 w 3963830"/>
              <a:gd name="connsiteY9" fmla="*/ 2971801 h 5334004"/>
              <a:gd name="connsiteX10" fmla="*/ 1429 w 3963830"/>
              <a:gd name="connsiteY10" fmla="*/ 2819401 h 5334004"/>
              <a:gd name="connsiteX11" fmla="*/ 1429 w 3963830"/>
              <a:gd name="connsiteY11" fmla="*/ 2667001 h 5334004"/>
              <a:gd name="connsiteX12" fmla="*/ 763429 w 3963830"/>
              <a:gd name="connsiteY12" fmla="*/ 2667001 h 5334004"/>
              <a:gd name="connsiteX13" fmla="*/ 763429 w 3963830"/>
              <a:gd name="connsiteY13" fmla="*/ 2438401 h 5334004"/>
              <a:gd name="connsiteX14" fmla="*/ 915829 w 3963830"/>
              <a:gd name="connsiteY14" fmla="*/ 2438401 h 5334004"/>
              <a:gd name="connsiteX15" fmla="*/ 915829 w 3963830"/>
              <a:gd name="connsiteY15" fmla="*/ 2667001 h 5334004"/>
              <a:gd name="connsiteX16" fmla="*/ 3582830 w 3963830"/>
              <a:gd name="connsiteY16" fmla="*/ 2667003 h 5334004"/>
              <a:gd name="connsiteX17" fmla="*/ 3582830 w 3963830"/>
              <a:gd name="connsiteY17" fmla="*/ 457201 h 5334004"/>
              <a:gd name="connsiteX18" fmla="*/ 77628 w 3963830"/>
              <a:gd name="connsiteY18" fmla="*/ 457199 h 5334004"/>
              <a:gd name="connsiteX19" fmla="*/ 77630 w 3963830"/>
              <a:gd name="connsiteY19" fmla="*/ 304800 h 5334004"/>
              <a:gd name="connsiteX20" fmla="*/ 77627 w 3963830"/>
              <a:gd name="connsiteY20" fmla="*/ 2 h 5334004"/>
              <a:gd name="connsiteX21" fmla="*/ 230027 w 3963830"/>
              <a:gd name="connsiteY21" fmla="*/ 2 h 5334004"/>
              <a:gd name="connsiteX22" fmla="*/ 230028 w 3963830"/>
              <a:gd name="connsiteY22" fmla="*/ 304800 h 5334004"/>
              <a:gd name="connsiteX23" fmla="*/ 1144430 w 3963830"/>
              <a:gd name="connsiteY23" fmla="*/ 304800 h 5334004"/>
              <a:gd name="connsiteX24" fmla="*/ 1144430 w 3963830"/>
              <a:gd name="connsiteY24" fmla="*/ 0 h 5334004"/>
              <a:gd name="connsiteX25" fmla="*/ 1296830 w 3963830"/>
              <a:gd name="connsiteY25" fmla="*/ 0 h 5334004"/>
              <a:gd name="connsiteX26" fmla="*/ 1296830 w 3963830"/>
              <a:gd name="connsiteY26" fmla="*/ 304800 h 5334004"/>
              <a:gd name="connsiteX27" fmla="*/ 3735230 w 3963830"/>
              <a:gd name="connsiteY27" fmla="*/ 457199 h 5334004"/>
              <a:gd name="connsiteX28" fmla="*/ 3735230 w 3963830"/>
              <a:gd name="connsiteY28" fmla="*/ 2667003 h 5334004"/>
              <a:gd name="connsiteX29" fmla="*/ 3963830 w 3963830"/>
              <a:gd name="connsiteY29" fmla="*/ 2667003 h 5334004"/>
              <a:gd name="connsiteX30" fmla="*/ 3963830 w 3963830"/>
              <a:gd name="connsiteY30" fmla="*/ 2819403 h 5334004"/>
              <a:gd name="connsiteX31" fmla="*/ 3735230 w 3963830"/>
              <a:gd name="connsiteY31" fmla="*/ 2819403 h 5334004"/>
              <a:gd name="connsiteX32" fmla="*/ 3735230 w 3963830"/>
              <a:gd name="connsiteY32" fmla="*/ 5029199 h 5334004"/>
              <a:gd name="connsiteX33" fmla="*/ 3735229 w 3963830"/>
              <a:gd name="connsiteY33" fmla="*/ 5181602 h 5334004"/>
              <a:gd name="connsiteX34" fmla="*/ 1296829 w 3963830"/>
              <a:gd name="connsiteY34" fmla="*/ 5181601 h 5334004"/>
              <a:gd name="connsiteX35" fmla="*/ 1296829 w 3963830"/>
              <a:gd name="connsiteY35" fmla="*/ 5334001 h 5334004"/>
              <a:gd name="connsiteX36" fmla="*/ 1144429 w 3963830"/>
              <a:gd name="connsiteY36" fmla="*/ 5334001 h 5334004"/>
              <a:gd name="connsiteX37" fmla="*/ 1144429 w 3963830"/>
              <a:gd name="connsiteY37" fmla="*/ 5181601 h 5334004"/>
              <a:gd name="connsiteX38" fmla="*/ 230029 w 3963830"/>
              <a:gd name="connsiteY38" fmla="*/ 5181601 h 5334004"/>
              <a:gd name="connsiteX39" fmla="*/ 230028 w 3963830"/>
              <a:gd name="connsiteY39" fmla="*/ 5334004 h 5334004"/>
              <a:gd name="connsiteX40" fmla="*/ 77629 w 3963830"/>
              <a:gd name="connsiteY40" fmla="*/ 5334001 h 5334004"/>
              <a:gd name="connsiteX41" fmla="*/ 77629 w 3963830"/>
              <a:gd name="connsiteY41" fmla="*/ 5181605 h 5334004"/>
              <a:gd name="connsiteX42" fmla="*/ 77629 w 3963830"/>
              <a:gd name="connsiteY42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677829 w 3963830"/>
              <a:gd name="connsiteY3" fmla="*/ 2819401 h 5334004"/>
              <a:gd name="connsiteX4" fmla="*/ 1677829 w 3963830"/>
              <a:gd name="connsiteY4" fmla="*/ 2971801 h 5334004"/>
              <a:gd name="connsiteX5" fmla="*/ 1525429 w 3963830"/>
              <a:gd name="connsiteY5" fmla="*/ 2971801 h 5334004"/>
              <a:gd name="connsiteX6" fmla="*/ 1525429 w 3963830"/>
              <a:gd name="connsiteY6" fmla="*/ 2819401 h 5334004"/>
              <a:gd name="connsiteX7" fmla="*/ 153829 w 3963830"/>
              <a:gd name="connsiteY7" fmla="*/ 2819401 h 5334004"/>
              <a:gd name="connsiteX8" fmla="*/ 153829 w 3963830"/>
              <a:gd name="connsiteY8" fmla="*/ 2971801 h 5334004"/>
              <a:gd name="connsiteX9" fmla="*/ 1429 w 3963830"/>
              <a:gd name="connsiteY9" fmla="*/ 2971801 h 5334004"/>
              <a:gd name="connsiteX10" fmla="*/ 1429 w 3963830"/>
              <a:gd name="connsiteY10" fmla="*/ 2819401 h 5334004"/>
              <a:gd name="connsiteX11" fmla="*/ 1429 w 3963830"/>
              <a:gd name="connsiteY11" fmla="*/ 2667001 h 5334004"/>
              <a:gd name="connsiteX12" fmla="*/ 763429 w 3963830"/>
              <a:gd name="connsiteY12" fmla="*/ 2667001 h 5334004"/>
              <a:gd name="connsiteX13" fmla="*/ 763429 w 3963830"/>
              <a:gd name="connsiteY13" fmla="*/ 2438401 h 5334004"/>
              <a:gd name="connsiteX14" fmla="*/ 915829 w 3963830"/>
              <a:gd name="connsiteY14" fmla="*/ 2438401 h 5334004"/>
              <a:gd name="connsiteX15" fmla="*/ 915829 w 3963830"/>
              <a:gd name="connsiteY15" fmla="*/ 2667001 h 5334004"/>
              <a:gd name="connsiteX16" fmla="*/ 3582830 w 3963830"/>
              <a:gd name="connsiteY16" fmla="*/ 2667003 h 5334004"/>
              <a:gd name="connsiteX17" fmla="*/ 3582830 w 3963830"/>
              <a:gd name="connsiteY17" fmla="*/ 457201 h 5334004"/>
              <a:gd name="connsiteX18" fmla="*/ 77628 w 3963830"/>
              <a:gd name="connsiteY18" fmla="*/ 457199 h 5334004"/>
              <a:gd name="connsiteX19" fmla="*/ 77630 w 3963830"/>
              <a:gd name="connsiteY19" fmla="*/ 304800 h 5334004"/>
              <a:gd name="connsiteX20" fmla="*/ 77627 w 3963830"/>
              <a:gd name="connsiteY20" fmla="*/ 2 h 5334004"/>
              <a:gd name="connsiteX21" fmla="*/ 230027 w 3963830"/>
              <a:gd name="connsiteY21" fmla="*/ 2 h 5334004"/>
              <a:gd name="connsiteX22" fmla="*/ 230028 w 3963830"/>
              <a:gd name="connsiteY22" fmla="*/ 304800 h 5334004"/>
              <a:gd name="connsiteX23" fmla="*/ 1144430 w 3963830"/>
              <a:gd name="connsiteY23" fmla="*/ 304800 h 5334004"/>
              <a:gd name="connsiteX24" fmla="*/ 1144430 w 3963830"/>
              <a:gd name="connsiteY24" fmla="*/ 0 h 5334004"/>
              <a:gd name="connsiteX25" fmla="*/ 1296830 w 3963830"/>
              <a:gd name="connsiteY25" fmla="*/ 0 h 5334004"/>
              <a:gd name="connsiteX26" fmla="*/ 1296830 w 3963830"/>
              <a:gd name="connsiteY26" fmla="*/ 304800 h 5334004"/>
              <a:gd name="connsiteX27" fmla="*/ 3735230 w 3963830"/>
              <a:gd name="connsiteY27" fmla="*/ 2667003 h 5334004"/>
              <a:gd name="connsiteX28" fmla="*/ 3963830 w 3963830"/>
              <a:gd name="connsiteY28" fmla="*/ 2667003 h 5334004"/>
              <a:gd name="connsiteX29" fmla="*/ 3963830 w 3963830"/>
              <a:gd name="connsiteY29" fmla="*/ 2819403 h 5334004"/>
              <a:gd name="connsiteX30" fmla="*/ 3735230 w 3963830"/>
              <a:gd name="connsiteY30" fmla="*/ 2819403 h 5334004"/>
              <a:gd name="connsiteX31" fmla="*/ 3735230 w 3963830"/>
              <a:gd name="connsiteY31" fmla="*/ 5029199 h 5334004"/>
              <a:gd name="connsiteX32" fmla="*/ 3735229 w 3963830"/>
              <a:gd name="connsiteY32" fmla="*/ 5181602 h 5334004"/>
              <a:gd name="connsiteX33" fmla="*/ 1296829 w 3963830"/>
              <a:gd name="connsiteY33" fmla="*/ 5181601 h 5334004"/>
              <a:gd name="connsiteX34" fmla="*/ 1296829 w 3963830"/>
              <a:gd name="connsiteY34" fmla="*/ 5334001 h 5334004"/>
              <a:gd name="connsiteX35" fmla="*/ 1144429 w 3963830"/>
              <a:gd name="connsiteY35" fmla="*/ 5334001 h 5334004"/>
              <a:gd name="connsiteX36" fmla="*/ 1144429 w 3963830"/>
              <a:gd name="connsiteY36" fmla="*/ 5181601 h 5334004"/>
              <a:gd name="connsiteX37" fmla="*/ 230029 w 3963830"/>
              <a:gd name="connsiteY37" fmla="*/ 5181601 h 5334004"/>
              <a:gd name="connsiteX38" fmla="*/ 230028 w 3963830"/>
              <a:gd name="connsiteY38" fmla="*/ 5334004 h 5334004"/>
              <a:gd name="connsiteX39" fmla="*/ 77629 w 3963830"/>
              <a:gd name="connsiteY39" fmla="*/ 5334001 h 5334004"/>
              <a:gd name="connsiteX40" fmla="*/ 77629 w 3963830"/>
              <a:gd name="connsiteY40" fmla="*/ 5181605 h 5334004"/>
              <a:gd name="connsiteX41" fmla="*/ 77629 w 3963830"/>
              <a:gd name="connsiteY41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677829 w 3963830"/>
              <a:gd name="connsiteY3" fmla="*/ 2819401 h 5334004"/>
              <a:gd name="connsiteX4" fmla="*/ 1677829 w 3963830"/>
              <a:gd name="connsiteY4" fmla="*/ 2971801 h 5334004"/>
              <a:gd name="connsiteX5" fmla="*/ 1525429 w 3963830"/>
              <a:gd name="connsiteY5" fmla="*/ 2971801 h 5334004"/>
              <a:gd name="connsiteX6" fmla="*/ 1525429 w 3963830"/>
              <a:gd name="connsiteY6" fmla="*/ 2819401 h 5334004"/>
              <a:gd name="connsiteX7" fmla="*/ 153829 w 3963830"/>
              <a:gd name="connsiteY7" fmla="*/ 2819401 h 5334004"/>
              <a:gd name="connsiteX8" fmla="*/ 153829 w 3963830"/>
              <a:gd name="connsiteY8" fmla="*/ 2971801 h 5334004"/>
              <a:gd name="connsiteX9" fmla="*/ 1429 w 3963830"/>
              <a:gd name="connsiteY9" fmla="*/ 2971801 h 5334004"/>
              <a:gd name="connsiteX10" fmla="*/ 1429 w 3963830"/>
              <a:gd name="connsiteY10" fmla="*/ 2819401 h 5334004"/>
              <a:gd name="connsiteX11" fmla="*/ 1429 w 3963830"/>
              <a:gd name="connsiteY11" fmla="*/ 2667001 h 5334004"/>
              <a:gd name="connsiteX12" fmla="*/ 763429 w 3963830"/>
              <a:gd name="connsiteY12" fmla="*/ 2667001 h 5334004"/>
              <a:gd name="connsiteX13" fmla="*/ 763429 w 3963830"/>
              <a:gd name="connsiteY13" fmla="*/ 2438401 h 5334004"/>
              <a:gd name="connsiteX14" fmla="*/ 915829 w 3963830"/>
              <a:gd name="connsiteY14" fmla="*/ 2438401 h 5334004"/>
              <a:gd name="connsiteX15" fmla="*/ 915829 w 3963830"/>
              <a:gd name="connsiteY15" fmla="*/ 2667001 h 5334004"/>
              <a:gd name="connsiteX16" fmla="*/ 3582830 w 3963830"/>
              <a:gd name="connsiteY16" fmla="*/ 2667003 h 5334004"/>
              <a:gd name="connsiteX17" fmla="*/ 77628 w 3963830"/>
              <a:gd name="connsiteY17" fmla="*/ 457199 h 5334004"/>
              <a:gd name="connsiteX18" fmla="*/ 77630 w 3963830"/>
              <a:gd name="connsiteY18" fmla="*/ 304800 h 5334004"/>
              <a:gd name="connsiteX19" fmla="*/ 77627 w 3963830"/>
              <a:gd name="connsiteY19" fmla="*/ 2 h 5334004"/>
              <a:gd name="connsiteX20" fmla="*/ 230027 w 3963830"/>
              <a:gd name="connsiteY20" fmla="*/ 2 h 5334004"/>
              <a:gd name="connsiteX21" fmla="*/ 230028 w 3963830"/>
              <a:gd name="connsiteY21" fmla="*/ 304800 h 5334004"/>
              <a:gd name="connsiteX22" fmla="*/ 1144430 w 3963830"/>
              <a:gd name="connsiteY22" fmla="*/ 304800 h 5334004"/>
              <a:gd name="connsiteX23" fmla="*/ 1144430 w 3963830"/>
              <a:gd name="connsiteY23" fmla="*/ 0 h 5334004"/>
              <a:gd name="connsiteX24" fmla="*/ 1296830 w 3963830"/>
              <a:gd name="connsiteY24" fmla="*/ 0 h 5334004"/>
              <a:gd name="connsiteX25" fmla="*/ 1296830 w 3963830"/>
              <a:gd name="connsiteY25" fmla="*/ 304800 h 5334004"/>
              <a:gd name="connsiteX26" fmla="*/ 3735230 w 3963830"/>
              <a:gd name="connsiteY26" fmla="*/ 2667003 h 5334004"/>
              <a:gd name="connsiteX27" fmla="*/ 3963830 w 3963830"/>
              <a:gd name="connsiteY27" fmla="*/ 2667003 h 5334004"/>
              <a:gd name="connsiteX28" fmla="*/ 3963830 w 3963830"/>
              <a:gd name="connsiteY28" fmla="*/ 2819403 h 5334004"/>
              <a:gd name="connsiteX29" fmla="*/ 3735230 w 3963830"/>
              <a:gd name="connsiteY29" fmla="*/ 2819403 h 5334004"/>
              <a:gd name="connsiteX30" fmla="*/ 3735230 w 3963830"/>
              <a:gd name="connsiteY30" fmla="*/ 5029199 h 5334004"/>
              <a:gd name="connsiteX31" fmla="*/ 3735229 w 3963830"/>
              <a:gd name="connsiteY31" fmla="*/ 5181602 h 5334004"/>
              <a:gd name="connsiteX32" fmla="*/ 1296829 w 3963830"/>
              <a:gd name="connsiteY32" fmla="*/ 5181601 h 5334004"/>
              <a:gd name="connsiteX33" fmla="*/ 1296829 w 3963830"/>
              <a:gd name="connsiteY33" fmla="*/ 5334001 h 5334004"/>
              <a:gd name="connsiteX34" fmla="*/ 1144429 w 3963830"/>
              <a:gd name="connsiteY34" fmla="*/ 5334001 h 5334004"/>
              <a:gd name="connsiteX35" fmla="*/ 1144429 w 3963830"/>
              <a:gd name="connsiteY35" fmla="*/ 5181601 h 5334004"/>
              <a:gd name="connsiteX36" fmla="*/ 230029 w 3963830"/>
              <a:gd name="connsiteY36" fmla="*/ 5181601 h 5334004"/>
              <a:gd name="connsiteX37" fmla="*/ 230028 w 3963830"/>
              <a:gd name="connsiteY37" fmla="*/ 5334004 h 5334004"/>
              <a:gd name="connsiteX38" fmla="*/ 77629 w 3963830"/>
              <a:gd name="connsiteY38" fmla="*/ 5334001 h 5334004"/>
              <a:gd name="connsiteX39" fmla="*/ 77629 w 3963830"/>
              <a:gd name="connsiteY39" fmla="*/ 5181605 h 5334004"/>
              <a:gd name="connsiteX40" fmla="*/ 77629 w 3963830"/>
              <a:gd name="connsiteY40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677829 w 3963830"/>
              <a:gd name="connsiteY3" fmla="*/ 2819401 h 5334004"/>
              <a:gd name="connsiteX4" fmla="*/ 1677829 w 3963830"/>
              <a:gd name="connsiteY4" fmla="*/ 2971801 h 5334004"/>
              <a:gd name="connsiteX5" fmla="*/ 1525429 w 3963830"/>
              <a:gd name="connsiteY5" fmla="*/ 2971801 h 5334004"/>
              <a:gd name="connsiteX6" fmla="*/ 1525429 w 3963830"/>
              <a:gd name="connsiteY6" fmla="*/ 2819401 h 5334004"/>
              <a:gd name="connsiteX7" fmla="*/ 153829 w 3963830"/>
              <a:gd name="connsiteY7" fmla="*/ 2819401 h 5334004"/>
              <a:gd name="connsiteX8" fmla="*/ 153829 w 3963830"/>
              <a:gd name="connsiteY8" fmla="*/ 2971801 h 5334004"/>
              <a:gd name="connsiteX9" fmla="*/ 1429 w 3963830"/>
              <a:gd name="connsiteY9" fmla="*/ 2971801 h 5334004"/>
              <a:gd name="connsiteX10" fmla="*/ 1429 w 3963830"/>
              <a:gd name="connsiteY10" fmla="*/ 2819401 h 5334004"/>
              <a:gd name="connsiteX11" fmla="*/ 1429 w 3963830"/>
              <a:gd name="connsiteY11" fmla="*/ 2667001 h 5334004"/>
              <a:gd name="connsiteX12" fmla="*/ 763429 w 3963830"/>
              <a:gd name="connsiteY12" fmla="*/ 2667001 h 5334004"/>
              <a:gd name="connsiteX13" fmla="*/ 763429 w 3963830"/>
              <a:gd name="connsiteY13" fmla="*/ 2438401 h 5334004"/>
              <a:gd name="connsiteX14" fmla="*/ 915829 w 3963830"/>
              <a:gd name="connsiteY14" fmla="*/ 2438401 h 5334004"/>
              <a:gd name="connsiteX15" fmla="*/ 915829 w 3963830"/>
              <a:gd name="connsiteY15" fmla="*/ 2667001 h 5334004"/>
              <a:gd name="connsiteX16" fmla="*/ 3582830 w 3963830"/>
              <a:gd name="connsiteY16" fmla="*/ 2667003 h 5334004"/>
              <a:gd name="connsiteX17" fmla="*/ 77630 w 3963830"/>
              <a:gd name="connsiteY17" fmla="*/ 304800 h 5334004"/>
              <a:gd name="connsiteX18" fmla="*/ 77627 w 3963830"/>
              <a:gd name="connsiteY18" fmla="*/ 2 h 5334004"/>
              <a:gd name="connsiteX19" fmla="*/ 230027 w 3963830"/>
              <a:gd name="connsiteY19" fmla="*/ 2 h 5334004"/>
              <a:gd name="connsiteX20" fmla="*/ 230028 w 3963830"/>
              <a:gd name="connsiteY20" fmla="*/ 304800 h 5334004"/>
              <a:gd name="connsiteX21" fmla="*/ 1144430 w 3963830"/>
              <a:gd name="connsiteY21" fmla="*/ 304800 h 5334004"/>
              <a:gd name="connsiteX22" fmla="*/ 1144430 w 3963830"/>
              <a:gd name="connsiteY22" fmla="*/ 0 h 5334004"/>
              <a:gd name="connsiteX23" fmla="*/ 1296830 w 3963830"/>
              <a:gd name="connsiteY23" fmla="*/ 0 h 5334004"/>
              <a:gd name="connsiteX24" fmla="*/ 1296830 w 3963830"/>
              <a:gd name="connsiteY24" fmla="*/ 304800 h 5334004"/>
              <a:gd name="connsiteX25" fmla="*/ 3735230 w 3963830"/>
              <a:gd name="connsiteY25" fmla="*/ 2667003 h 5334004"/>
              <a:gd name="connsiteX26" fmla="*/ 3963830 w 3963830"/>
              <a:gd name="connsiteY26" fmla="*/ 2667003 h 5334004"/>
              <a:gd name="connsiteX27" fmla="*/ 3963830 w 3963830"/>
              <a:gd name="connsiteY27" fmla="*/ 2819403 h 5334004"/>
              <a:gd name="connsiteX28" fmla="*/ 3735230 w 3963830"/>
              <a:gd name="connsiteY28" fmla="*/ 2819403 h 5334004"/>
              <a:gd name="connsiteX29" fmla="*/ 3735230 w 3963830"/>
              <a:gd name="connsiteY29" fmla="*/ 5029199 h 5334004"/>
              <a:gd name="connsiteX30" fmla="*/ 3735229 w 3963830"/>
              <a:gd name="connsiteY30" fmla="*/ 5181602 h 5334004"/>
              <a:gd name="connsiteX31" fmla="*/ 1296829 w 3963830"/>
              <a:gd name="connsiteY31" fmla="*/ 5181601 h 5334004"/>
              <a:gd name="connsiteX32" fmla="*/ 1296829 w 3963830"/>
              <a:gd name="connsiteY32" fmla="*/ 5334001 h 5334004"/>
              <a:gd name="connsiteX33" fmla="*/ 1144429 w 3963830"/>
              <a:gd name="connsiteY33" fmla="*/ 5334001 h 5334004"/>
              <a:gd name="connsiteX34" fmla="*/ 1144429 w 3963830"/>
              <a:gd name="connsiteY34" fmla="*/ 5181601 h 5334004"/>
              <a:gd name="connsiteX35" fmla="*/ 230029 w 3963830"/>
              <a:gd name="connsiteY35" fmla="*/ 5181601 h 5334004"/>
              <a:gd name="connsiteX36" fmla="*/ 230028 w 3963830"/>
              <a:gd name="connsiteY36" fmla="*/ 5334004 h 5334004"/>
              <a:gd name="connsiteX37" fmla="*/ 77629 w 3963830"/>
              <a:gd name="connsiteY37" fmla="*/ 5334001 h 5334004"/>
              <a:gd name="connsiteX38" fmla="*/ 77629 w 3963830"/>
              <a:gd name="connsiteY38" fmla="*/ 5181605 h 5334004"/>
              <a:gd name="connsiteX39" fmla="*/ 77629 w 3963830"/>
              <a:gd name="connsiteY39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677829 w 3963830"/>
              <a:gd name="connsiteY3" fmla="*/ 2819401 h 5334004"/>
              <a:gd name="connsiteX4" fmla="*/ 1677829 w 3963830"/>
              <a:gd name="connsiteY4" fmla="*/ 2971801 h 5334004"/>
              <a:gd name="connsiteX5" fmla="*/ 1525429 w 3963830"/>
              <a:gd name="connsiteY5" fmla="*/ 2971801 h 5334004"/>
              <a:gd name="connsiteX6" fmla="*/ 1525429 w 3963830"/>
              <a:gd name="connsiteY6" fmla="*/ 2819401 h 5334004"/>
              <a:gd name="connsiteX7" fmla="*/ 153829 w 3963830"/>
              <a:gd name="connsiteY7" fmla="*/ 2819401 h 5334004"/>
              <a:gd name="connsiteX8" fmla="*/ 153829 w 3963830"/>
              <a:gd name="connsiteY8" fmla="*/ 2971801 h 5334004"/>
              <a:gd name="connsiteX9" fmla="*/ 1429 w 3963830"/>
              <a:gd name="connsiteY9" fmla="*/ 2971801 h 5334004"/>
              <a:gd name="connsiteX10" fmla="*/ 1429 w 3963830"/>
              <a:gd name="connsiteY10" fmla="*/ 2819401 h 5334004"/>
              <a:gd name="connsiteX11" fmla="*/ 1429 w 3963830"/>
              <a:gd name="connsiteY11" fmla="*/ 2667001 h 5334004"/>
              <a:gd name="connsiteX12" fmla="*/ 763429 w 3963830"/>
              <a:gd name="connsiteY12" fmla="*/ 2667001 h 5334004"/>
              <a:gd name="connsiteX13" fmla="*/ 763429 w 3963830"/>
              <a:gd name="connsiteY13" fmla="*/ 2438401 h 5334004"/>
              <a:gd name="connsiteX14" fmla="*/ 915829 w 3963830"/>
              <a:gd name="connsiteY14" fmla="*/ 2438401 h 5334004"/>
              <a:gd name="connsiteX15" fmla="*/ 915829 w 3963830"/>
              <a:gd name="connsiteY15" fmla="*/ 2667001 h 5334004"/>
              <a:gd name="connsiteX16" fmla="*/ 3582830 w 3963830"/>
              <a:gd name="connsiteY16" fmla="*/ 2667003 h 5334004"/>
              <a:gd name="connsiteX17" fmla="*/ 77630 w 3963830"/>
              <a:gd name="connsiteY17" fmla="*/ 304800 h 5334004"/>
              <a:gd name="connsiteX18" fmla="*/ 77627 w 3963830"/>
              <a:gd name="connsiteY18" fmla="*/ 2 h 5334004"/>
              <a:gd name="connsiteX19" fmla="*/ 230027 w 3963830"/>
              <a:gd name="connsiteY19" fmla="*/ 2 h 5334004"/>
              <a:gd name="connsiteX20" fmla="*/ 1144430 w 3963830"/>
              <a:gd name="connsiteY20" fmla="*/ 304800 h 5334004"/>
              <a:gd name="connsiteX21" fmla="*/ 1144430 w 3963830"/>
              <a:gd name="connsiteY21" fmla="*/ 0 h 5334004"/>
              <a:gd name="connsiteX22" fmla="*/ 1296830 w 3963830"/>
              <a:gd name="connsiteY22" fmla="*/ 0 h 5334004"/>
              <a:gd name="connsiteX23" fmla="*/ 1296830 w 3963830"/>
              <a:gd name="connsiteY23" fmla="*/ 304800 h 5334004"/>
              <a:gd name="connsiteX24" fmla="*/ 3735230 w 3963830"/>
              <a:gd name="connsiteY24" fmla="*/ 2667003 h 5334004"/>
              <a:gd name="connsiteX25" fmla="*/ 3963830 w 3963830"/>
              <a:gd name="connsiteY25" fmla="*/ 2667003 h 5334004"/>
              <a:gd name="connsiteX26" fmla="*/ 3963830 w 3963830"/>
              <a:gd name="connsiteY26" fmla="*/ 2819403 h 5334004"/>
              <a:gd name="connsiteX27" fmla="*/ 3735230 w 3963830"/>
              <a:gd name="connsiteY27" fmla="*/ 2819403 h 5334004"/>
              <a:gd name="connsiteX28" fmla="*/ 3735230 w 3963830"/>
              <a:gd name="connsiteY28" fmla="*/ 5029199 h 5334004"/>
              <a:gd name="connsiteX29" fmla="*/ 3735229 w 3963830"/>
              <a:gd name="connsiteY29" fmla="*/ 5181602 h 5334004"/>
              <a:gd name="connsiteX30" fmla="*/ 1296829 w 3963830"/>
              <a:gd name="connsiteY30" fmla="*/ 5181601 h 5334004"/>
              <a:gd name="connsiteX31" fmla="*/ 1296829 w 3963830"/>
              <a:gd name="connsiteY31" fmla="*/ 5334001 h 5334004"/>
              <a:gd name="connsiteX32" fmla="*/ 1144429 w 3963830"/>
              <a:gd name="connsiteY32" fmla="*/ 5334001 h 5334004"/>
              <a:gd name="connsiteX33" fmla="*/ 1144429 w 3963830"/>
              <a:gd name="connsiteY33" fmla="*/ 5181601 h 5334004"/>
              <a:gd name="connsiteX34" fmla="*/ 230029 w 3963830"/>
              <a:gd name="connsiteY34" fmla="*/ 5181601 h 5334004"/>
              <a:gd name="connsiteX35" fmla="*/ 230028 w 3963830"/>
              <a:gd name="connsiteY35" fmla="*/ 5334004 h 5334004"/>
              <a:gd name="connsiteX36" fmla="*/ 77629 w 3963830"/>
              <a:gd name="connsiteY36" fmla="*/ 5334001 h 5334004"/>
              <a:gd name="connsiteX37" fmla="*/ 77629 w 3963830"/>
              <a:gd name="connsiteY37" fmla="*/ 5181605 h 5334004"/>
              <a:gd name="connsiteX38" fmla="*/ 77629 w 3963830"/>
              <a:gd name="connsiteY38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677829 w 3963830"/>
              <a:gd name="connsiteY3" fmla="*/ 2819401 h 5334004"/>
              <a:gd name="connsiteX4" fmla="*/ 1677829 w 3963830"/>
              <a:gd name="connsiteY4" fmla="*/ 2971801 h 5334004"/>
              <a:gd name="connsiteX5" fmla="*/ 1525429 w 3963830"/>
              <a:gd name="connsiteY5" fmla="*/ 2971801 h 5334004"/>
              <a:gd name="connsiteX6" fmla="*/ 1525429 w 3963830"/>
              <a:gd name="connsiteY6" fmla="*/ 2819401 h 5334004"/>
              <a:gd name="connsiteX7" fmla="*/ 153829 w 3963830"/>
              <a:gd name="connsiteY7" fmla="*/ 2819401 h 5334004"/>
              <a:gd name="connsiteX8" fmla="*/ 153829 w 3963830"/>
              <a:gd name="connsiteY8" fmla="*/ 2971801 h 5334004"/>
              <a:gd name="connsiteX9" fmla="*/ 1429 w 3963830"/>
              <a:gd name="connsiteY9" fmla="*/ 2971801 h 5334004"/>
              <a:gd name="connsiteX10" fmla="*/ 1429 w 3963830"/>
              <a:gd name="connsiteY10" fmla="*/ 2819401 h 5334004"/>
              <a:gd name="connsiteX11" fmla="*/ 1429 w 3963830"/>
              <a:gd name="connsiteY11" fmla="*/ 2667001 h 5334004"/>
              <a:gd name="connsiteX12" fmla="*/ 763429 w 3963830"/>
              <a:gd name="connsiteY12" fmla="*/ 2667001 h 5334004"/>
              <a:gd name="connsiteX13" fmla="*/ 763429 w 3963830"/>
              <a:gd name="connsiteY13" fmla="*/ 2438401 h 5334004"/>
              <a:gd name="connsiteX14" fmla="*/ 915829 w 3963830"/>
              <a:gd name="connsiteY14" fmla="*/ 2438401 h 5334004"/>
              <a:gd name="connsiteX15" fmla="*/ 915829 w 3963830"/>
              <a:gd name="connsiteY15" fmla="*/ 2667001 h 5334004"/>
              <a:gd name="connsiteX16" fmla="*/ 3582830 w 3963830"/>
              <a:gd name="connsiteY16" fmla="*/ 2667003 h 5334004"/>
              <a:gd name="connsiteX17" fmla="*/ 77630 w 3963830"/>
              <a:gd name="connsiteY17" fmla="*/ 304800 h 5334004"/>
              <a:gd name="connsiteX18" fmla="*/ 77627 w 3963830"/>
              <a:gd name="connsiteY18" fmla="*/ 2 h 5334004"/>
              <a:gd name="connsiteX19" fmla="*/ 230027 w 3963830"/>
              <a:gd name="connsiteY19" fmla="*/ 2 h 5334004"/>
              <a:gd name="connsiteX20" fmla="*/ 1144430 w 3963830"/>
              <a:gd name="connsiteY20" fmla="*/ 0 h 5334004"/>
              <a:gd name="connsiteX21" fmla="*/ 1296830 w 3963830"/>
              <a:gd name="connsiteY21" fmla="*/ 0 h 5334004"/>
              <a:gd name="connsiteX22" fmla="*/ 1296830 w 3963830"/>
              <a:gd name="connsiteY22" fmla="*/ 304800 h 5334004"/>
              <a:gd name="connsiteX23" fmla="*/ 3735230 w 3963830"/>
              <a:gd name="connsiteY23" fmla="*/ 2667003 h 5334004"/>
              <a:gd name="connsiteX24" fmla="*/ 3963830 w 3963830"/>
              <a:gd name="connsiteY24" fmla="*/ 2667003 h 5334004"/>
              <a:gd name="connsiteX25" fmla="*/ 3963830 w 3963830"/>
              <a:gd name="connsiteY25" fmla="*/ 2819403 h 5334004"/>
              <a:gd name="connsiteX26" fmla="*/ 3735230 w 3963830"/>
              <a:gd name="connsiteY26" fmla="*/ 2819403 h 5334004"/>
              <a:gd name="connsiteX27" fmla="*/ 3735230 w 3963830"/>
              <a:gd name="connsiteY27" fmla="*/ 5029199 h 5334004"/>
              <a:gd name="connsiteX28" fmla="*/ 3735229 w 3963830"/>
              <a:gd name="connsiteY28" fmla="*/ 5181602 h 5334004"/>
              <a:gd name="connsiteX29" fmla="*/ 1296829 w 3963830"/>
              <a:gd name="connsiteY29" fmla="*/ 5181601 h 5334004"/>
              <a:gd name="connsiteX30" fmla="*/ 1296829 w 3963830"/>
              <a:gd name="connsiteY30" fmla="*/ 5334001 h 5334004"/>
              <a:gd name="connsiteX31" fmla="*/ 1144429 w 3963830"/>
              <a:gd name="connsiteY31" fmla="*/ 5334001 h 5334004"/>
              <a:gd name="connsiteX32" fmla="*/ 1144429 w 3963830"/>
              <a:gd name="connsiteY32" fmla="*/ 5181601 h 5334004"/>
              <a:gd name="connsiteX33" fmla="*/ 230029 w 3963830"/>
              <a:gd name="connsiteY33" fmla="*/ 5181601 h 5334004"/>
              <a:gd name="connsiteX34" fmla="*/ 230028 w 3963830"/>
              <a:gd name="connsiteY34" fmla="*/ 5334004 h 5334004"/>
              <a:gd name="connsiteX35" fmla="*/ 77629 w 3963830"/>
              <a:gd name="connsiteY35" fmla="*/ 5334001 h 5334004"/>
              <a:gd name="connsiteX36" fmla="*/ 77629 w 3963830"/>
              <a:gd name="connsiteY36" fmla="*/ 5181605 h 5334004"/>
              <a:gd name="connsiteX37" fmla="*/ 77629 w 3963830"/>
              <a:gd name="connsiteY37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677829 w 3963830"/>
              <a:gd name="connsiteY3" fmla="*/ 2819401 h 5334004"/>
              <a:gd name="connsiteX4" fmla="*/ 1677829 w 3963830"/>
              <a:gd name="connsiteY4" fmla="*/ 2971801 h 5334004"/>
              <a:gd name="connsiteX5" fmla="*/ 1525429 w 3963830"/>
              <a:gd name="connsiteY5" fmla="*/ 2971801 h 5334004"/>
              <a:gd name="connsiteX6" fmla="*/ 1525429 w 3963830"/>
              <a:gd name="connsiteY6" fmla="*/ 2819401 h 5334004"/>
              <a:gd name="connsiteX7" fmla="*/ 153829 w 3963830"/>
              <a:gd name="connsiteY7" fmla="*/ 2819401 h 5334004"/>
              <a:gd name="connsiteX8" fmla="*/ 153829 w 3963830"/>
              <a:gd name="connsiteY8" fmla="*/ 2971801 h 5334004"/>
              <a:gd name="connsiteX9" fmla="*/ 1429 w 3963830"/>
              <a:gd name="connsiteY9" fmla="*/ 2971801 h 5334004"/>
              <a:gd name="connsiteX10" fmla="*/ 1429 w 3963830"/>
              <a:gd name="connsiteY10" fmla="*/ 2819401 h 5334004"/>
              <a:gd name="connsiteX11" fmla="*/ 1429 w 3963830"/>
              <a:gd name="connsiteY11" fmla="*/ 2667001 h 5334004"/>
              <a:gd name="connsiteX12" fmla="*/ 763429 w 3963830"/>
              <a:gd name="connsiteY12" fmla="*/ 2667001 h 5334004"/>
              <a:gd name="connsiteX13" fmla="*/ 763429 w 3963830"/>
              <a:gd name="connsiteY13" fmla="*/ 2438401 h 5334004"/>
              <a:gd name="connsiteX14" fmla="*/ 915829 w 3963830"/>
              <a:gd name="connsiteY14" fmla="*/ 2438401 h 5334004"/>
              <a:gd name="connsiteX15" fmla="*/ 915829 w 3963830"/>
              <a:gd name="connsiteY15" fmla="*/ 2667001 h 5334004"/>
              <a:gd name="connsiteX16" fmla="*/ 3582830 w 3963830"/>
              <a:gd name="connsiteY16" fmla="*/ 2667003 h 5334004"/>
              <a:gd name="connsiteX17" fmla="*/ 77630 w 3963830"/>
              <a:gd name="connsiteY17" fmla="*/ 304800 h 5334004"/>
              <a:gd name="connsiteX18" fmla="*/ 77627 w 3963830"/>
              <a:gd name="connsiteY18" fmla="*/ 2 h 5334004"/>
              <a:gd name="connsiteX19" fmla="*/ 230027 w 3963830"/>
              <a:gd name="connsiteY19" fmla="*/ 2 h 5334004"/>
              <a:gd name="connsiteX20" fmla="*/ 1296830 w 3963830"/>
              <a:gd name="connsiteY20" fmla="*/ 0 h 5334004"/>
              <a:gd name="connsiteX21" fmla="*/ 1296830 w 3963830"/>
              <a:gd name="connsiteY21" fmla="*/ 304800 h 5334004"/>
              <a:gd name="connsiteX22" fmla="*/ 3735230 w 3963830"/>
              <a:gd name="connsiteY22" fmla="*/ 2667003 h 5334004"/>
              <a:gd name="connsiteX23" fmla="*/ 3963830 w 3963830"/>
              <a:gd name="connsiteY23" fmla="*/ 2667003 h 5334004"/>
              <a:gd name="connsiteX24" fmla="*/ 3963830 w 3963830"/>
              <a:gd name="connsiteY24" fmla="*/ 2819403 h 5334004"/>
              <a:gd name="connsiteX25" fmla="*/ 3735230 w 3963830"/>
              <a:gd name="connsiteY25" fmla="*/ 2819403 h 5334004"/>
              <a:gd name="connsiteX26" fmla="*/ 3735230 w 3963830"/>
              <a:gd name="connsiteY26" fmla="*/ 5029199 h 5334004"/>
              <a:gd name="connsiteX27" fmla="*/ 3735229 w 3963830"/>
              <a:gd name="connsiteY27" fmla="*/ 5181602 h 5334004"/>
              <a:gd name="connsiteX28" fmla="*/ 1296829 w 3963830"/>
              <a:gd name="connsiteY28" fmla="*/ 5181601 h 5334004"/>
              <a:gd name="connsiteX29" fmla="*/ 1296829 w 3963830"/>
              <a:gd name="connsiteY29" fmla="*/ 5334001 h 5334004"/>
              <a:gd name="connsiteX30" fmla="*/ 1144429 w 3963830"/>
              <a:gd name="connsiteY30" fmla="*/ 5334001 h 5334004"/>
              <a:gd name="connsiteX31" fmla="*/ 1144429 w 3963830"/>
              <a:gd name="connsiteY31" fmla="*/ 5181601 h 5334004"/>
              <a:gd name="connsiteX32" fmla="*/ 230029 w 3963830"/>
              <a:gd name="connsiteY32" fmla="*/ 5181601 h 5334004"/>
              <a:gd name="connsiteX33" fmla="*/ 230028 w 3963830"/>
              <a:gd name="connsiteY33" fmla="*/ 5334004 h 5334004"/>
              <a:gd name="connsiteX34" fmla="*/ 77629 w 3963830"/>
              <a:gd name="connsiteY34" fmla="*/ 5334001 h 5334004"/>
              <a:gd name="connsiteX35" fmla="*/ 77629 w 3963830"/>
              <a:gd name="connsiteY35" fmla="*/ 5181605 h 5334004"/>
              <a:gd name="connsiteX36" fmla="*/ 77629 w 3963830"/>
              <a:gd name="connsiteY36" fmla="*/ 5029202 h 5334004"/>
              <a:gd name="connsiteX0" fmla="*/ 77629 w 3963830"/>
              <a:gd name="connsiteY0" fmla="*/ 5029200 h 5334002"/>
              <a:gd name="connsiteX1" fmla="*/ 3582829 w 3963830"/>
              <a:gd name="connsiteY1" fmla="*/ 5029198 h 5334002"/>
              <a:gd name="connsiteX2" fmla="*/ 3582830 w 3963830"/>
              <a:gd name="connsiteY2" fmla="*/ 2819401 h 5334002"/>
              <a:gd name="connsiteX3" fmla="*/ 1677829 w 3963830"/>
              <a:gd name="connsiteY3" fmla="*/ 2819399 h 5334002"/>
              <a:gd name="connsiteX4" fmla="*/ 1677829 w 3963830"/>
              <a:gd name="connsiteY4" fmla="*/ 2971799 h 5334002"/>
              <a:gd name="connsiteX5" fmla="*/ 1525429 w 3963830"/>
              <a:gd name="connsiteY5" fmla="*/ 2971799 h 5334002"/>
              <a:gd name="connsiteX6" fmla="*/ 1525429 w 3963830"/>
              <a:gd name="connsiteY6" fmla="*/ 2819399 h 5334002"/>
              <a:gd name="connsiteX7" fmla="*/ 153829 w 3963830"/>
              <a:gd name="connsiteY7" fmla="*/ 2819399 h 5334002"/>
              <a:gd name="connsiteX8" fmla="*/ 153829 w 3963830"/>
              <a:gd name="connsiteY8" fmla="*/ 2971799 h 5334002"/>
              <a:gd name="connsiteX9" fmla="*/ 1429 w 3963830"/>
              <a:gd name="connsiteY9" fmla="*/ 2971799 h 5334002"/>
              <a:gd name="connsiteX10" fmla="*/ 1429 w 3963830"/>
              <a:gd name="connsiteY10" fmla="*/ 2819399 h 5334002"/>
              <a:gd name="connsiteX11" fmla="*/ 1429 w 3963830"/>
              <a:gd name="connsiteY11" fmla="*/ 2666999 h 5334002"/>
              <a:gd name="connsiteX12" fmla="*/ 763429 w 3963830"/>
              <a:gd name="connsiteY12" fmla="*/ 2666999 h 5334002"/>
              <a:gd name="connsiteX13" fmla="*/ 763429 w 3963830"/>
              <a:gd name="connsiteY13" fmla="*/ 2438399 h 5334002"/>
              <a:gd name="connsiteX14" fmla="*/ 915829 w 3963830"/>
              <a:gd name="connsiteY14" fmla="*/ 2438399 h 5334002"/>
              <a:gd name="connsiteX15" fmla="*/ 915829 w 3963830"/>
              <a:gd name="connsiteY15" fmla="*/ 2666999 h 5334002"/>
              <a:gd name="connsiteX16" fmla="*/ 3582830 w 3963830"/>
              <a:gd name="connsiteY16" fmla="*/ 2667001 h 5334002"/>
              <a:gd name="connsiteX17" fmla="*/ 77630 w 3963830"/>
              <a:gd name="connsiteY17" fmla="*/ 304798 h 5334002"/>
              <a:gd name="connsiteX18" fmla="*/ 77627 w 3963830"/>
              <a:gd name="connsiteY18" fmla="*/ 0 h 5334002"/>
              <a:gd name="connsiteX19" fmla="*/ 230027 w 3963830"/>
              <a:gd name="connsiteY19" fmla="*/ 0 h 5334002"/>
              <a:gd name="connsiteX20" fmla="*/ 1296830 w 3963830"/>
              <a:gd name="connsiteY20" fmla="*/ 304798 h 5334002"/>
              <a:gd name="connsiteX21" fmla="*/ 3735230 w 3963830"/>
              <a:gd name="connsiteY21" fmla="*/ 2667001 h 5334002"/>
              <a:gd name="connsiteX22" fmla="*/ 3963830 w 3963830"/>
              <a:gd name="connsiteY22" fmla="*/ 2667001 h 5334002"/>
              <a:gd name="connsiteX23" fmla="*/ 3963830 w 3963830"/>
              <a:gd name="connsiteY23" fmla="*/ 2819401 h 5334002"/>
              <a:gd name="connsiteX24" fmla="*/ 3735230 w 3963830"/>
              <a:gd name="connsiteY24" fmla="*/ 2819401 h 5334002"/>
              <a:gd name="connsiteX25" fmla="*/ 3735230 w 3963830"/>
              <a:gd name="connsiteY25" fmla="*/ 5029197 h 5334002"/>
              <a:gd name="connsiteX26" fmla="*/ 3735229 w 3963830"/>
              <a:gd name="connsiteY26" fmla="*/ 5181600 h 5334002"/>
              <a:gd name="connsiteX27" fmla="*/ 1296829 w 3963830"/>
              <a:gd name="connsiteY27" fmla="*/ 5181599 h 5334002"/>
              <a:gd name="connsiteX28" fmla="*/ 1296829 w 3963830"/>
              <a:gd name="connsiteY28" fmla="*/ 5333999 h 5334002"/>
              <a:gd name="connsiteX29" fmla="*/ 1144429 w 3963830"/>
              <a:gd name="connsiteY29" fmla="*/ 5333999 h 5334002"/>
              <a:gd name="connsiteX30" fmla="*/ 1144429 w 3963830"/>
              <a:gd name="connsiteY30" fmla="*/ 5181599 h 5334002"/>
              <a:gd name="connsiteX31" fmla="*/ 230029 w 3963830"/>
              <a:gd name="connsiteY31" fmla="*/ 5181599 h 5334002"/>
              <a:gd name="connsiteX32" fmla="*/ 230028 w 3963830"/>
              <a:gd name="connsiteY32" fmla="*/ 5334002 h 5334002"/>
              <a:gd name="connsiteX33" fmla="*/ 77629 w 3963830"/>
              <a:gd name="connsiteY33" fmla="*/ 5333999 h 5334002"/>
              <a:gd name="connsiteX34" fmla="*/ 77629 w 3963830"/>
              <a:gd name="connsiteY34" fmla="*/ 5181603 h 5334002"/>
              <a:gd name="connsiteX35" fmla="*/ 77629 w 3963830"/>
              <a:gd name="connsiteY35" fmla="*/ 5029200 h 5334002"/>
              <a:gd name="connsiteX0" fmla="*/ 77629 w 3963830"/>
              <a:gd name="connsiteY0" fmla="*/ 5029200 h 5334002"/>
              <a:gd name="connsiteX1" fmla="*/ 3582829 w 3963830"/>
              <a:gd name="connsiteY1" fmla="*/ 5029198 h 5334002"/>
              <a:gd name="connsiteX2" fmla="*/ 3582830 w 3963830"/>
              <a:gd name="connsiteY2" fmla="*/ 2819401 h 5334002"/>
              <a:gd name="connsiteX3" fmla="*/ 1677829 w 3963830"/>
              <a:gd name="connsiteY3" fmla="*/ 2819399 h 5334002"/>
              <a:gd name="connsiteX4" fmla="*/ 1677829 w 3963830"/>
              <a:gd name="connsiteY4" fmla="*/ 2971799 h 5334002"/>
              <a:gd name="connsiteX5" fmla="*/ 1525429 w 3963830"/>
              <a:gd name="connsiteY5" fmla="*/ 2971799 h 5334002"/>
              <a:gd name="connsiteX6" fmla="*/ 1525429 w 3963830"/>
              <a:gd name="connsiteY6" fmla="*/ 2819399 h 5334002"/>
              <a:gd name="connsiteX7" fmla="*/ 153829 w 3963830"/>
              <a:gd name="connsiteY7" fmla="*/ 2819399 h 5334002"/>
              <a:gd name="connsiteX8" fmla="*/ 153829 w 3963830"/>
              <a:gd name="connsiteY8" fmla="*/ 2971799 h 5334002"/>
              <a:gd name="connsiteX9" fmla="*/ 1429 w 3963830"/>
              <a:gd name="connsiteY9" fmla="*/ 2971799 h 5334002"/>
              <a:gd name="connsiteX10" fmla="*/ 1429 w 3963830"/>
              <a:gd name="connsiteY10" fmla="*/ 2819399 h 5334002"/>
              <a:gd name="connsiteX11" fmla="*/ 1429 w 3963830"/>
              <a:gd name="connsiteY11" fmla="*/ 2666999 h 5334002"/>
              <a:gd name="connsiteX12" fmla="*/ 763429 w 3963830"/>
              <a:gd name="connsiteY12" fmla="*/ 2666999 h 5334002"/>
              <a:gd name="connsiteX13" fmla="*/ 763429 w 3963830"/>
              <a:gd name="connsiteY13" fmla="*/ 2438399 h 5334002"/>
              <a:gd name="connsiteX14" fmla="*/ 915829 w 3963830"/>
              <a:gd name="connsiteY14" fmla="*/ 2438399 h 5334002"/>
              <a:gd name="connsiteX15" fmla="*/ 915829 w 3963830"/>
              <a:gd name="connsiteY15" fmla="*/ 2666999 h 5334002"/>
              <a:gd name="connsiteX16" fmla="*/ 3582830 w 3963830"/>
              <a:gd name="connsiteY16" fmla="*/ 2667001 h 5334002"/>
              <a:gd name="connsiteX17" fmla="*/ 77630 w 3963830"/>
              <a:gd name="connsiteY17" fmla="*/ 304798 h 5334002"/>
              <a:gd name="connsiteX18" fmla="*/ 77627 w 3963830"/>
              <a:gd name="connsiteY18" fmla="*/ 0 h 5334002"/>
              <a:gd name="connsiteX19" fmla="*/ 1296830 w 3963830"/>
              <a:gd name="connsiteY19" fmla="*/ 304798 h 5334002"/>
              <a:gd name="connsiteX20" fmla="*/ 3735230 w 3963830"/>
              <a:gd name="connsiteY20" fmla="*/ 2667001 h 5334002"/>
              <a:gd name="connsiteX21" fmla="*/ 3963830 w 3963830"/>
              <a:gd name="connsiteY21" fmla="*/ 2667001 h 5334002"/>
              <a:gd name="connsiteX22" fmla="*/ 3963830 w 3963830"/>
              <a:gd name="connsiteY22" fmla="*/ 2819401 h 5334002"/>
              <a:gd name="connsiteX23" fmla="*/ 3735230 w 3963830"/>
              <a:gd name="connsiteY23" fmla="*/ 2819401 h 5334002"/>
              <a:gd name="connsiteX24" fmla="*/ 3735230 w 3963830"/>
              <a:gd name="connsiteY24" fmla="*/ 5029197 h 5334002"/>
              <a:gd name="connsiteX25" fmla="*/ 3735229 w 3963830"/>
              <a:gd name="connsiteY25" fmla="*/ 5181600 h 5334002"/>
              <a:gd name="connsiteX26" fmla="*/ 1296829 w 3963830"/>
              <a:gd name="connsiteY26" fmla="*/ 5181599 h 5334002"/>
              <a:gd name="connsiteX27" fmla="*/ 1296829 w 3963830"/>
              <a:gd name="connsiteY27" fmla="*/ 5333999 h 5334002"/>
              <a:gd name="connsiteX28" fmla="*/ 1144429 w 3963830"/>
              <a:gd name="connsiteY28" fmla="*/ 5333999 h 5334002"/>
              <a:gd name="connsiteX29" fmla="*/ 1144429 w 3963830"/>
              <a:gd name="connsiteY29" fmla="*/ 5181599 h 5334002"/>
              <a:gd name="connsiteX30" fmla="*/ 230029 w 3963830"/>
              <a:gd name="connsiteY30" fmla="*/ 5181599 h 5334002"/>
              <a:gd name="connsiteX31" fmla="*/ 230028 w 3963830"/>
              <a:gd name="connsiteY31" fmla="*/ 5334002 h 5334002"/>
              <a:gd name="connsiteX32" fmla="*/ 77629 w 3963830"/>
              <a:gd name="connsiteY32" fmla="*/ 5333999 h 5334002"/>
              <a:gd name="connsiteX33" fmla="*/ 77629 w 3963830"/>
              <a:gd name="connsiteY33" fmla="*/ 5181603 h 5334002"/>
              <a:gd name="connsiteX34" fmla="*/ 77629 w 3963830"/>
              <a:gd name="connsiteY34" fmla="*/ 5029200 h 5334002"/>
              <a:gd name="connsiteX0" fmla="*/ 77629 w 3963830"/>
              <a:gd name="connsiteY0" fmla="*/ 5029200 h 5334002"/>
              <a:gd name="connsiteX1" fmla="*/ 3582829 w 3963830"/>
              <a:gd name="connsiteY1" fmla="*/ 5029198 h 5334002"/>
              <a:gd name="connsiteX2" fmla="*/ 3582830 w 3963830"/>
              <a:gd name="connsiteY2" fmla="*/ 2819401 h 5334002"/>
              <a:gd name="connsiteX3" fmla="*/ 1677829 w 3963830"/>
              <a:gd name="connsiteY3" fmla="*/ 2819399 h 5334002"/>
              <a:gd name="connsiteX4" fmla="*/ 1677829 w 3963830"/>
              <a:gd name="connsiteY4" fmla="*/ 2971799 h 5334002"/>
              <a:gd name="connsiteX5" fmla="*/ 1525429 w 3963830"/>
              <a:gd name="connsiteY5" fmla="*/ 2971799 h 5334002"/>
              <a:gd name="connsiteX6" fmla="*/ 1525429 w 3963830"/>
              <a:gd name="connsiteY6" fmla="*/ 2819399 h 5334002"/>
              <a:gd name="connsiteX7" fmla="*/ 153829 w 3963830"/>
              <a:gd name="connsiteY7" fmla="*/ 2819399 h 5334002"/>
              <a:gd name="connsiteX8" fmla="*/ 153829 w 3963830"/>
              <a:gd name="connsiteY8" fmla="*/ 2971799 h 5334002"/>
              <a:gd name="connsiteX9" fmla="*/ 1429 w 3963830"/>
              <a:gd name="connsiteY9" fmla="*/ 2971799 h 5334002"/>
              <a:gd name="connsiteX10" fmla="*/ 1429 w 3963830"/>
              <a:gd name="connsiteY10" fmla="*/ 2819399 h 5334002"/>
              <a:gd name="connsiteX11" fmla="*/ 1429 w 3963830"/>
              <a:gd name="connsiteY11" fmla="*/ 2666999 h 5334002"/>
              <a:gd name="connsiteX12" fmla="*/ 763429 w 3963830"/>
              <a:gd name="connsiteY12" fmla="*/ 2666999 h 5334002"/>
              <a:gd name="connsiteX13" fmla="*/ 763429 w 3963830"/>
              <a:gd name="connsiteY13" fmla="*/ 2438399 h 5334002"/>
              <a:gd name="connsiteX14" fmla="*/ 915829 w 3963830"/>
              <a:gd name="connsiteY14" fmla="*/ 2438399 h 5334002"/>
              <a:gd name="connsiteX15" fmla="*/ 915829 w 3963830"/>
              <a:gd name="connsiteY15" fmla="*/ 2666999 h 5334002"/>
              <a:gd name="connsiteX16" fmla="*/ 3582830 w 3963830"/>
              <a:gd name="connsiteY16" fmla="*/ 2667001 h 5334002"/>
              <a:gd name="connsiteX17" fmla="*/ 77627 w 3963830"/>
              <a:gd name="connsiteY17" fmla="*/ 0 h 5334002"/>
              <a:gd name="connsiteX18" fmla="*/ 1296830 w 3963830"/>
              <a:gd name="connsiteY18" fmla="*/ 304798 h 5334002"/>
              <a:gd name="connsiteX19" fmla="*/ 3735230 w 3963830"/>
              <a:gd name="connsiteY19" fmla="*/ 2667001 h 5334002"/>
              <a:gd name="connsiteX20" fmla="*/ 3963830 w 3963830"/>
              <a:gd name="connsiteY20" fmla="*/ 2667001 h 5334002"/>
              <a:gd name="connsiteX21" fmla="*/ 3963830 w 3963830"/>
              <a:gd name="connsiteY21" fmla="*/ 2819401 h 5334002"/>
              <a:gd name="connsiteX22" fmla="*/ 3735230 w 3963830"/>
              <a:gd name="connsiteY22" fmla="*/ 2819401 h 5334002"/>
              <a:gd name="connsiteX23" fmla="*/ 3735230 w 3963830"/>
              <a:gd name="connsiteY23" fmla="*/ 5029197 h 5334002"/>
              <a:gd name="connsiteX24" fmla="*/ 3735229 w 3963830"/>
              <a:gd name="connsiteY24" fmla="*/ 5181600 h 5334002"/>
              <a:gd name="connsiteX25" fmla="*/ 1296829 w 3963830"/>
              <a:gd name="connsiteY25" fmla="*/ 5181599 h 5334002"/>
              <a:gd name="connsiteX26" fmla="*/ 1296829 w 3963830"/>
              <a:gd name="connsiteY26" fmla="*/ 5333999 h 5334002"/>
              <a:gd name="connsiteX27" fmla="*/ 1144429 w 3963830"/>
              <a:gd name="connsiteY27" fmla="*/ 5333999 h 5334002"/>
              <a:gd name="connsiteX28" fmla="*/ 1144429 w 3963830"/>
              <a:gd name="connsiteY28" fmla="*/ 5181599 h 5334002"/>
              <a:gd name="connsiteX29" fmla="*/ 230029 w 3963830"/>
              <a:gd name="connsiteY29" fmla="*/ 5181599 h 5334002"/>
              <a:gd name="connsiteX30" fmla="*/ 230028 w 3963830"/>
              <a:gd name="connsiteY30" fmla="*/ 5334002 h 5334002"/>
              <a:gd name="connsiteX31" fmla="*/ 77629 w 3963830"/>
              <a:gd name="connsiteY31" fmla="*/ 5333999 h 5334002"/>
              <a:gd name="connsiteX32" fmla="*/ 77629 w 3963830"/>
              <a:gd name="connsiteY32" fmla="*/ 5181603 h 5334002"/>
              <a:gd name="connsiteX33" fmla="*/ 77629 w 3963830"/>
              <a:gd name="connsiteY33" fmla="*/ 5029200 h 5334002"/>
              <a:gd name="connsiteX0" fmla="*/ 77629 w 3963830"/>
              <a:gd name="connsiteY0" fmla="*/ 4724402 h 5029204"/>
              <a:gd name="connsiteX1" fmla="*/ 3582829 w 3963830"/>
              <a:gd name="connsiteY1" fmla="*/ 4724400 h 5029204"/>
              <a:gd name="connsiteX2" fmla="*/ 3582830 w 3963830"/>
              <a:gd name="connsiteY2" fmla="*/ 2514603 h 5029204"/>
              <a:gd name="connsiteX3" fmla="*/ 1677829 w 3963830"/>
              <a:gd name="connsiteY3" fmla="*/ 2514601 h 5029204"/>
              <a:gd name="connsiteX4" fmla="*/ 1677829 w 3963830"/>
              <a:gd name="connsiteY4" fmla="*/ 2667001 h 5029204"/>
              <a:gd name="connsiteX5" fmla="*/ 1525429 w 3963830"/>
              <a:gd name="connsiteY5" fmla="*/ 2667001 h 5029204"/>
              <a:gd name="connsiteX6" fmla="*/ 1525429 w 3963830"/>
              <a:gd name="connsiteY6" fmla="*/ 2514601 h 5029204"/>
              <a:gd name="connsiteX7" fmla="*/ 153829 w 3963830"/>
              <a:gd name="connsiteY7" fmla="*/ 2514601 h 5029204"/>
              <a:gd name="connsiteX8" fmla="*/ 153829 w 3963830"/>
              <a:gd name="connsiteY8" fmla="*/ 2667001 h 5029204"/>
              <a:gd name="connsiteX9" fmla="*/ 1429 w 3963830"/>
              <a:gd name="connsiteY9" fmla="*/ 2667001 h 5029204"/>
              <a:gd name="connsiteX10" fmla="*/ 1429 w 3963830"/>
              <a:gd name="connsiteY10" fmla="*/ 2514601 h 5029204"/>
              <a:gd name="connsiteX11" fmla="*/ 1429 w 3963830"/>
              <a:gd name="connsiteY11" fmla="*/ 2362201 h 5029204"/>
              <a:gd name="connsiteX12" fmla="*/ 763429 w 3963830"/>
              <a:gd name="connsiteY12" fmla="*/ 2362201 h 5029204"/>
              <a:gd name="connsiteX13" fmla="*/ 763429 w 3963830"/>
              <a:gd name="connsiteY13" fmla="*/ 2133601 h 5029204"/>
              <a:gd name="connsiteX14" fmla="*/ 915829 w 3963830"/>
              <a:gd name="connsiteY14" fmla="*/ 2133601 h 5029204"/>
              <a:gd name="connsiteX15" fmla="*/ 915829 w 3963830"/>
              <a:gd name="connsiteY15" fmla="*/ 2362201 h 5029204"/>
              <a:gd name="connsiteX16" fmla="*/ 3582830 w 3963830"/>
              <a:gd name="connsiteY16" fmla="*/ 2362203 h 5029204"/>
              <a:gd name="connsiteX17" fmla="*/ 1296830 w 3963830"/>
              <a:gd name="connsiteY17" fmla="*/ 0 h 5029204"/>
              <a:gd name="connsiteX18" fmla="*/ 3735230 w 3963830"/>
              <a:gd name="connsiteY18" fmla="*/ 2362203 h 5029204"/>
              <a:gd name="connsiteX19" fmla="*/ 3963830 w 3963830"/>
              <a:gd name="connsiteY19" fmla="*/ 2362203 h 5029204"/>
              <a:gd name="connsiteX20" fmla="*/ 3963830 w 3963830"/>
              <a:gd name="connsiteY20" fmla="*/ 2514603 h 5029204"/>
              <a:gd name="connsiteX21" fmla="*/ 3735230 w 3963830"/>
              <a:gd name="connsiteY21" fmla="*/ 2514603 h 5029204"/>
              <a:gd name="connsiteX22" fmla="*/ 3735230 w 3963830"/>
              <a:gd name="connsiteY22" fmla="*/ 4724399 h 5029204"/>
              <a:gd name="connsiteX23" fmla="*/ 3735229 w 3963830"/>
              <a:gd name="connsiteY23" fmla="*/ 4876802 h 5029204"/>
              <a:gd name="connsiteX24" fmla="*/ 1296829 w 3963830"/>
              <a:gd name="connsiteY24" fmla="*/ 4876801 h 5029204"/>
              <a:gd name="connsiteX25" fmla="*/ 1296829 w 3963830"/>
              <a:gd name="connsiteY25" fmla="*/ 5029201 h 5029204"/>
              <a:gd name="connsiteX26" fmla="*/ 1144429 w 3963830"/>
              <a:gd name="connsiteY26" fmla="*/ 5029201 h 5029204"/>
              <a:gd name="connsiteX27" fmla="*/ 1144429 w 3963830"/>
              <a:gd name="connsiteY27" fmla="*/ 4876801 h 5029204"/>
              <a:gd name="connsiteX28" fmla="*/ 230029 w 3963830"/>
              <a:gd name="connsiteY28" fmla="*/ 4876801 h 5029204"/>
              <a:gd name="connsiteX29" fmla="*/ 230028 w 3963830"/>
              <a:gd name="connsiteY29" fmla="*/ 5029204 h 5029204"/>
              <a:gd name="connsiteX30" fmla="*/ 77629 w 3963830"/>
              <a:gd name="connsiteY30" fmla="*/ 5029201 h 5029204"/>
              <a:gd name="connsiteX31" fmla="*/ 77629 w 3963830"/>
              <a:gd name="connsiteY31" fmla="*/ 4876805 h 5029204"/>
              <a:gd name="connsiteX32" fmla="*/ 77629 w 3963830"/>
              <a:gd name="connsiteY32" fmla="*/ 4724402 h 5029204"/>
              <a:gd name="connsiteX0" fmla="*/ 77629 w 3963830"/>
              <a:gd name="connsiteY0" fmla="*/ 2590801 h 2895603"/>
              <a:gd name="connsiteX1" fmla="*/ 3582829 w 3963830"/>
              <a:gd name="connsiteY1" fmla="*/ 2590799 h 2895603"/>
              <a:gd name="connsiteX2" fmla="*/ 3582830 w 3963830"/>
              <a:gd name="connsiteY2" fmla="*/ 381002 h 2895603"/>
              <a:gd name="connsiteX3" fmla="*/ 1677829 w 3963830"/>
              <a:gd name="connsiteY3" fmla="*/ 381000 h 2895603"/>
              <a:gd name="connsiteX4" fmla="*/ 1677829 w 3963830"/>
              <a:gd name="connsiteY4" fmla="*/ 533400 h 2895603"/>
              <a:gd name="connsiteX5" fmla="*/ 1525429 w 3963830"/>
              <a:gd name="connsiteY5" fmla="*/ 533400 h 2895603"/>
              <a:gd name="connsiteX6" fmla="*/ 1525429 w 3963830"/>
              <a:gd name="connsiteY6" fmla="*/ 381000 h 2895603"/>
              <a:gd name="connsiteX7" fmla="*/ 153829 w 3963830"/>
              <a:gd name="connsiteY7" fmla="*/ 381000 h 2895603"/>
              <a:gd name="connsiteX8" fmla="*/ 153829 w 3963830"/>
              <a:gd name="connsiteY8" fmla="*/ 533400 h 2895603"/>
              <a:gd name="connsiteX9" fmla="*/ 1429 w 3963830"/>
              <a:gd name="connsiteY9" fmla="*/ 533400 h 2895603"/>
              <a:gd name="connsiteX10" fmla="*/ 1429 w 3963830"/>
              <a:gd name="connsiteY10" fmla="*/ 381000 h 2895603"/>
              <a:gd name="connsiteX11" fmla="*/ 1429 w 3963830"/>
              <a:gd name="connsiteY11" fmla="*/ 228600 h 2895603"/>
              <a:gd name="connsiteX12" fmla="*/ 763429 w 3963830"/>
              <a:gd name="connsiteY12" fmla="*/ 228600 h 2895603"/>
              <a:gd name="connsiteX13" fmla="*/ 763429 w 3963830"/>
              <a:gd name="connsiteY13" fmla="*/ 0 h 2895603"/>
              <a:gd name="connsiteX14" fmla="*/ 915829 w 3963830"/>
              <a:gd name="connsiteY14" fmla="*/ 0 h 2895603"/>
              <a:gd name="connsiteX15" fmla="*/ 915829 w 3963830"/>
              <a:gd name="connsiteY15" fmla="*/ 228600 h 2895603"/>
              <a:gd name="connsiteX16" fmla="*/ 3582830 w 3963830"/>
              <a:gd name="connsiteY16" fmla="*/ 228602 h 2895603"/>
              <a:gd name="connsiteX17" fmla="*/ 3735230 w 3963830"/>
              <a:gd name="connsiteY17" fmla="*/ 228602 h 2895603"/>
              <a:gd name="connsiteX18" fmla="*/ 3963830 w 3963830"/>
              <a:gd name="connsiteY18" fmla="*/ 228602 h 2895603"/>
              <a:gd name="connsiteX19" fmla="*/ 3963830 w 3963830"/>
              <a:gd name="connsiteY19" fmla="*/ 381002 h 2895603"/>
              <a:gd name="connsiteX20" fmla="*/ 3735230 w 3963830"/>
              <a:gd name="connsiteY20" fmla="*/ 381002 h 2895603"/>
              <a:gd name="connsiteX21" fmla="*/ 3735230 w 3963830"/>
              <a:gd name="connsiteY21" fmla="*/ 2590798 h 2895603"/>
              <a:gd name="connsiteX22" fmla="*/ 3735229 w 3963830"/>
              <a:gd name="connsiteY22" fmla="*/ 2743201 h 2895603"/>
              <a:gd name="connsiteX23" fmla="*/ 1296829 w 3963830"/>
              <a:gd name="connsiteY23" fmla="*/ 2743200 h 2895603"/>
              <a:gd name="connsiteX24" fmla="*/ 1296829 w 3963830"/>
              <a:gd name="connsiteY24" fmla="*/ 2895600 h 2895603"/>
              <a:gd name="connsiteX25" fmla="*/ 1144429 w 3963830"/>
              <a:gd name="connsiteY25" fmla="*/ 2895600 h 2895603"/>
              <a:gd name="connsiteX26" fmla="*/ 1144429 w 3963830"/>
              <a:gd name="connsiteY26" fmla="*/ 2743200 h 2895603"/>
              <a:gd name="connsiteX27" fmla="*/ 230029 w 3963830"/>
              <a:gd name="connsiteY27" fmla="*/ 2743200 h 2895603"/>
              <a:gd name="connsiteX28" fmla="*/ 230028 w 3963830"/>
              <a:gd name="connsiteY28" fmla="*/ 2895603 h 2895603"/>
              <a:gd name="connsiteX29" fmla="*/ 77629 w 3963830"/>
              <a:gd name="connsiteY29" fmla="*/ 2895600 h 2895603"/>
              <a:gd name="connsiteX30" fmla="*/ 77629 w 3963830"/>
              <a:gd name="connsiteY30" fmla="*/ 2743204 h 2895603"/>
              <a:gd name="connsiteX31" fmla="*/ 77629 w 3963830"/>
              <a:gd name="connsiteY31" fmla="*/ 2590801 h 2895603"/>
              <a:gd name="connsiteX0" fmla="*/ 77629 w 3963830"/>
              <a:gd name="connsiteY0" fmla="*/ 2590801 h 2895603"/>
              <a:gd name="connsiteX1" fmla="*/ 3582829 w 3963830"/>
              <a:gd name="connsiteY1" fmla="*/ 2590799 h 2895603"/>
              <a:gd name="connsiteX2" fmla="*/ 3582830 w 3963830"/>
              <a:gd name="connsiteY2" fmla="*/ 381002 h 2895603"/>
              <a:gd name="connsiteX3" fmla="*/ 1677829 w 3963830"/>
              <a:gd name="connsiteY3" fmla="*/ 381000 h 2895603"/>
              <a:gd name="connsiteX4" fmla="*/ 1677829 w 3963830"/>
              <a:gd name="connsiteY4" fmla="*/ 533400 h 2895603"/>
              <a:gd name="connsiteX5" fmla="*/ 1525429 w 3963830"/>
              <a:gd name="connsiteY5" fmla="*/ 533400 h 2895603"/>
              <a:gd name="connsiteX6" fmla="*/ 1525429 w 3963830"/>
              <a:gd name="connsiteY6" fmla="*/ 381000 h 2895603"/>
              <a:gd name="connsiteX7" fmla="*/ 153829 w 3963830"/>
              <a:gd name="connsiteY7" fmla="*/ 381000 h 2895603"/>
              <a:gd name="connsiteX8" fmla="*/ 153829 w 3963830"/>
              <a:gd name="connsiteY8" fmla="*/ 533400 h 2895603"/>
              <a:gd name="connsiteX9" fmla="*/ 1429 w 3963830"/>
              <a:gd name="connsiteY9" fmla="*/ 533400 h 2895603"/>
              <a:gd name="connsiteX10" fmla="*/ 1429 w 3963830"/>
              <a:gd name="connsiteY10" fmla="*/ 381000 h 2895603"/>
              <a:gd name="connsiteX11" fmla="*/ 1429 w 3963830"/>
              <a:gd name="connsiteY11" fmla="*/ 228600 h 2895603"/>
              <a:gd name="connsiteX12" fmla="*/ 763429 w 3963830"/>
              <a:gd name="connsiteY12" fmla="*/ 228600 h 2895603"/>
              <a:gd name="connsiteX13" fmla="*/ 763429 w 3963830"/>
              <a:gd name="connsiteY13" fmla="*/ 0 h 2895603"/>
              <a:gd name="connsiteX14" fmla="*/ 915829 w 3963830"/>
              <a:gd name="connsiteY14" fmla="*/ 0 h 2895603"/>
              <a:gd name="connsiteX15" fmla="*/ 915829 w 3963830"/>
              <a:gd name="connsiteY15" fmla="*/ 228600 h 2895603"/>
              <a:gd name="connsiteX16" fmla="*/ 3735230 w 3963830"/>
              <a:gd name="connsiteY16" fmla="*/ 228602 h 2895603"/>
              <a:gd name="connsiteX17" fmla="*/ 3963830 w 3963830"/>
              <a:gd name="connsiteY17" fmla="*/ 228602 h 2895603"/>
              <a:gd name="connsiteX18" fmla="*/ 3963830 w 3963830"/>
              <a:gd name="connsiteY18" fmla="*/ 381002 h 2895603"/>
              <a:gd name="connsiteX19" fmla="*/ 3735230 w 3963830"/>
              <a:gd name="connsiteY19" fmla="*/ 381002 h 2895603"/>
              <a:gd name="connsiteX20" fmla="*/ 3735230 w 3963830"/>
              <a:gd name="connsiteY20" fmla="*/ 2590798 h 2895603"/>
              <a:gd name="connsiteX21" fmla="*/ 3735229 w 3963830"/>
              <a:gd name="connsiteY21" fmla="*/ 2743201 h 2895603"/>
              <a:gd name="connsiteX22" fmla="*/ 1296829 w 3963830"/>
              <a:gd name="connsiteY22" fmla="*/ 2743200 h 2895603"/>
              <a:gd name="connsiteX23" fmla="*/ 1296829 w 3963830"/>
              <a:gd name="connsiteY23" fmla="*/ 2895600 h 2895603"/>
              <a:gd name="connsiteX24" fmla="*/ 1144429 w 3963830"/>
              <a:gd name="connsiteY24" fmla="*/ 2895600 h 2895603"/>
              <a:gd name="connsiteX25" fmla="*/ 1144429 w 3963830"/>
              <a:gd name="connsiteY25" fmla="*/ 2743200 h 2895603"/>
              <a:gd name="connsiteX26" fmla="*/ 230029 w 3963830"/>
              <a:gd name="connsiteY26" fmla="*/ 2743200 h 2895603"/>
              <a:gd name="connsiteX27" fmla="*/ 230028 w 3963830"/>
              <a:gd name="connsiteY27" fmla="*/ 2895603 h 2895603"/>
              <a:gd name="connsiteX28" fmla="*/ 77629 w 3963830"/>
              <a:gd name="connsiteY28" fmla="*/ 2895600 h 2895603"/>
              <a:gd name="connsiteX29" fmla="*/ 77629 w 3963830"/>
              <a:gd name="connsiteY29" fmla="*/ 2743204 h 2895603"/>
              <a:gd name="connsiteX30" fmla="*/ 77629 w 3963830"/>
              <a:gd name="connsiteY30" fmla="*/ 2590801 h 2895603"/>
              <a:gd name="connsiteX0" fmla="*/ 77629 w 3963830"/>
              <a:gd name="connsiteY0" fmla="*/ 2590801 h 2895603"/>
              <a:gd name="connsiteX1" fmla="*/ 3582829 w 3963830"/>
              <a:gd name="connsiteY1" fmla="*/ 2590799 h 2895603"/>
              <a:gd name="connsiteX2" fmla="*/ 3582830 w 3963830"/>
              <a:gd name="connsiteY2" fmla="*/ 381002 h 2895603"/>
              <a:gd name="connsiteX3" fmla="*/ 1677829 w 3963830"/>
              <a:gd name="connsiteY3" fmla="*/ 381000 h 2895603"/>
              <a:gd name="connsiteX4" fmla="*/ 1677829 w 3963830"/>
              <a:gd name="connsiteY4" fmla="*/ 533400 h 2895603"/>
              <a:gd name="connsiteX5" fmla="*/ 1525429 w 3963830"/>
              <a:gd name="connsiteY5" fmla="*/ 533400 h 2895603"/>
              <a:gd name="connsiteX6" fmla="*/ 1525429 w 3963830"/>
              <a:gd name="connsiteY6" fmla="*/ 381000 h 2895603"/>
              <a:gd name="connsiteX7" fmla="*/ 153829 w 3963830"/>
              <a:gd name="connsiteY7" fmla="*/ 381000 h 2895603"/>
              <a:gd name="connsiteX8" fmla="*/ 153829 w 3963830"/>
              <a:gd name="connsiteY8" fmla="*/ 533400 h 2895603"/>
              <a:gd name="connsiteX9" fmla="*/ 1429 w 3963830"/>
              <a:gd name="connsiteY9" fmla="*/ 533400 h 2895603"/>
              <a:gd name="connsiteX10" fmla="*/ 1429 w 3963830"/>
              <a:gd name="connsiteY10" fmla="*/ 381000 h 2895603"/>
              <a:gd name="connsiteX11" fmla="*/ 1429 w 3963830"/>
              <a:gd name="connsiteY11" fmla="*/ 228600 h 2895603"/>
              <a:gd name="connsiteX12" fmla="*/ 763429 w 3963830"/>
              <a:gd name="connsiteY12" fmla="*/ 228600 h 2895603"/>
              <a:gd name="connsiteX13" fmla="*/ 763429 w 3963830"/>
              <a:gd name="connsiteY13" fmla="*/ 0 h 2895603"/>
              <a:gd name="connsiteX14" fmla="*/ 915829 w 3963830"/>
              <a:gd name="connsiteY14" fmla="*/ 0 h 2895603"/>
              <a:gd name="connsiteX15" fmla="*/ 915829 w 3963830"/>
              <a:gd name="connsiteY15" fmla="*/ 228600 h 2895603"/>
              <a:gd name="connsiteX16" fmla="*/ 3963830 w 3963830"/>
              <a:gd name="connsiteY16" fmla="*/ 228602 h 2895603"/>
              <a:gd name="connsiteX17" fmla="*/ 3963830 w 3963830"/>
              <a:gd name="connsiteY17" fmla="*/ 381002 h 2895603"/>
              <a:gd name="connsiteX18" fmla="*/ 3735230 w 3963830"/>
              <a:gd name="connsiteY18" fmla="*/ 381002 h 2895603"/>
              <a:gd name="connsiteX19" fmla="*/ 3735230 w 3963830"/>
              <a:gd name="connsiteY19" fmla="*/ 2590798 h 2895603"/>
              <a:gd name="connsiteX20" fmla="*/ 3735229 w 3963830"/>
              <a:gd name="connsiteY20" fmla="*/ 2743201 h 2895603"/>
              <a:gd name="connsiteX21" fmla="*/ 1296829 w 3963830"/>
              <a:gd name="connsiteY21" fmla="*/ 2743200 h 2895603"/>
              <a:gd name="connsiteX22" fmla="*/ 1296829 w 3963830"/>
              <a:gd name="connsiteY22" fmla="*/ 2895600 h 2895603"/>
              <a:gd name="connsiteX23" fmla="*/ 1144429 w 3963830"/>
              <a:gd name="connsiteY23" fmla="*/ 2895600 h 2895603"/>
              <a:gd name="connsiteX24" fmla="*/ 1144429 w 3963830"/>
              <a:gd name="connsiteY24" fmla="*/ 2743200 h 2895603"/>
              <a:gd name="connsiteX25" fmla="*/ 230029 w 3963830"/>
              <a:gd name="connsiteY25" fmla="*/ 2743200 h 2895603"/>
              <a:gd name="connsiteX26" fmla="*/ 230028 w 3963830"/>
              <a:gd name="connsiteY26" fmla="*/ 2895603 h 2895603"/>
              <a:gd name="connsiteX27" fmla="*/ 77629 w 3963830"/>
              <a:gd name="connsiteY27" fmla="*/ 2895600 h 2895603"/>
              <a:gd name="connsiteX28" fmla="*/ 77629 w 3963830"/>
              <a:gd name="connsiteY28" fmla="*/ 2743204 h 2895603"/>
              <a:gd name="connsiteX29" fmla="*/ 77629 w 3963830"/>
              <a:gd name="connsiteY29" fmla="*/ 2590801 h 2895603"/>
              <a:gd name="connsiteX0" fmla="*/ 77629 w 3963830"/>
              <a:gd name="connsiteY0" fmla="*/ 2590801 h 2895603"/>
              <a:gd name="connsiteX1" fmla="*/ 3582829 w 3963830"/>
              <a:gd name="connsiteY1" fmla="*/ 2590799 h 2895603"/>
              <a:gd name="connsiteX2" fmla="*/ 3582830 w 3963830"/>
              <a:gd name="connsiteY2" fmla="*/ 381002 h 2895603"/>
              <a:gd name="connsiteX3" fmla="*/ 1677829 w 3963830"/>
              <a:gd name="connsiteY3" fmla="*/ 381000 h 2895603"/>
              <a:gd name="connsiteX4" fmla="*/ 1677829 w 3963830"/>
              <a:gd name="connsiteY4" fmla="*/ 533400 h 2895603"/>
              <a:gd name="connsiteX5" fmla="*/ 1525429 w 3963830"/>
              <a:gd name="connsiteY5" fmla="*/ 533400 h 2895603"/>
              <a:gd name="connsiteX6" fmla="*/ 1525429 w 3963830"/>
              <a:gd name="connsiteY6" fmla="*/ 381000 h 2895603"/>
              <a:gd name="connsiteX7" fmla="*/ 153829 w 3963830"/>
              <a:gd name="connsiteY7" fmla="*/ 381000 h 2895603"/>
              <a:gd name="connsiteX8" fmla="*/ 153829 w 3963830"/>
              <a:gd name="connsiteY8" fmla="*/ 533400 h 2895603"/>
              <a:gd name="connsiteX9" fmla="*/ 1429 w 3963830"/>
              <a:gd name="connsiteY9" fmla="*/ 533400 h 2895603"/>
              <a:gd name="connsiteX10" fmla="*/ 1429 w 3963830"/>
              <a:gd name="connsiteY10" fmla="*/ 381000 h 2895603"/>
              <a:gd name="connsiteX11" fmla="*/ 1429 w 3963830"/>
              <a:gd name="connsiteY11" fmla="*/ 228600 h 2895603"/>
              <a:gd name="connsiteX12" fmla="*/ 763429 w 3963830"/>
              <a:gd name="connsiteY12" fmla="*/ 228600 h 2895603"/>
              <a:gd name="connsiteX13" fmla="*/ 763429 w 3963830"/>
              <a:gd name="connsiteY13" fmla="*/ 0 h 2895603"/>
              <a:gd name="connsiteX14" fmla="*/ 915829 w 3963830"/>
              <a:gd name="connsiteY14" fmla="*/ 0 h 2895603"/>
              <a:gd name="connsiteX15" fmla="*/ 3963830 w 3963830"/>
              <a:gd name="connsiteY15" fmla="*/ 228602 h 2895603"/>
              <a:gd name="connsiteX16" fmla="*/ 3963830 w 3963830"/>
              <a:gd name="connsiteY16" fmla="*/ 381002 h 2895603"/>
              <a:gd name="connsiteX17" fmla="*/ 3735230 w 3963830"/>
              <a:gd name="connsiteY17" fmla="*/ 381002 h 2895603"/>
              <a:gd name="connsiteX18" fmla="*/ 3735230 w 3963830"/>
              <a:gd name="connsiteY18" fmla="*/ 2590798 h 2895603"/>
              <a:gd name="connsiteX19" fmla="*/ 3735229 w 3963830"/>
              <a:gd name="connsiteY19" fmla="*/ 2743201 h 2895603"/>
              <a:gd name="connsiteX20" fmla="*/ 1296829 w 3963830"/>
              <a:gd name="connsiteY20" fmla="*/ 2743200 h 2895603"/>
              <a:gd name="connsiteX21" fmla="*/ 1296829 w 3963830"/>
              <a:gd name="connsiteY21" fmla="*/ 2895600 h 2895603"/>
              <a:gd name="connsiteX22" fmla="*/ 1144429 w 3963830"/>
              <a:gd name="connsiteY22" fmla="*/ 2895600 h 2895603"/>
              <a:gd name="connsiteX23" fmla="*/ 1144429 w 3963830"/>
              <a:gd name="connsiteY23" fmla="*/ 2743200 h 2895603"/>
              <a:gd name="connsiteX24" fmla="*/ 230029 w 3963830"/>
              <a:gd name="connsiteY24" fmla="*/ 2743200 h 2895603"/>
              <a:gd name="connsiteX25" fmla="*/ 230028 w 3963830"/>
              <a:gd name="connsiteY25" fmla="*/ 2895603 h 2895603"/>
              <a:gd name="connsiteX26" fmla="*/ 77629 w 3963830"/>
              <a:gd name="connsiteY26" fmla="*/ 2895600 h 2895603"/>
              <a:gd name="connsiteX27" fmla="*/ 77629 w 3963830"/>
              <a:gd name="connsiteY27" fmla="*/ 2743204 h 2895603"/>
              <a:gd name="connsiteX28" fmla="*/ 77629 w 3963830"/>
              <a:gd name="connsiteY28" fmla="*/ 2590801 h 2895603"/>
              <a:gd name="connsiteX0" fmla="*/ 77629 w 3963830"/>
              <a:gd name="connsiteY0" fmla="*/ 2590801 h 2895603"/>
              <a:gd name="connsiteX1" fmla="*/ 3582829 w 3963830"/>
              <a:gd name="connsiteY1" fmla="*/ 2590799 h 2895603"/>
              <a:gd name="connsiteX2" fmla="*/ 3582830 w 3963830"/>
              <a:gd name="connsiteY2" fmla="*/ 381002 h 2895603"/>
              <a:gd name="connsiteX3" fmla="*/ 1677829 w 3963830"/>
              <a:gd name="connsiteY3" fmla="*/ 381000 h 2895603"/>
              <a:gd name="connsiteX4" fmla="*/ 1677829 w 3963830"/>
              <a:gd name="connsiteY4" fmla="*/ 533400 h 2895603"/>
              <a:gd name="connsiteX5" fmla="*/ 1525429 w 3963830"/>
              <a:gd name="connsiteY5" fmla="*/ 533400 h 2895603"/>
              <a:gd name="connsiteX6" fmla="*/ 1525429 w 3963830"/>
              <a:gd name="connsiteY6" fmla="*/ 381000 h 2895603"/>
              <a:gd name="connsiteX7" fmla="*/ 153829 w 3963830"/>
              <a:gd name="connsiteY7" fmla="*/ 381000 h 2895603"/>
              <a:gd name="connsiteX8" fmla="*/ 153829 w 3963830"/>
              <a:gd name="connsiteY8" fmla="*/ 533400 h 2895603"/>
              <a:gd name="connsiteX9" fmla="*/ 1429 w 3963830"/>
              <a:gd name="connsiteY9" fmla="*/ 533400 h 2895603"/>
              <a:gd name="connsiteX10" fmla="*/ 1429 w 3963830"/>
              <a:gd name="connsiteY10" fmla="*/ 381000 h 2895603"/>
              <a:gd name="connsiteX11" fmla="*/ 1429 w 3963830"/>
              <a:gd name="connsiteY11" fmla="*/ 228600 h 2895603"/>
              <a:gd name="connsiteX12" fmla="*/ 763429 w 3963830"/>
              <a:gd name="connsiteY12" fmla="*/ 228600 h 2895603"/>
              <a:gd name="connsiteX13" fmla="*/ 915829 w 3963830"/>
              <a:gd name="connsiteY13" fmla="*/ 0 h 2895603"/>
              <a:gd name="connsiteX14" fmla="*/ 3963830 w 3963830"/>
              <a:gd name="connsiteY14" fmla="*/ 228602 h 2895603"/>
              <a:gd name="connsiteX15" fmla="*/ 3963830 w 3963830"/>
              <a:gd name="connsiteY15" fmla="*/ 381002 h 2895603"/>
              <a:gd name="connsiteX16" fmla="*/ 3735230 w 3963830"/>
              <a:gd name="connsiteY16" fmla="*/ 381002 h 2895603"/>
              <a:gd name="connsiteX17" fmla="*/ 3735230 w 3963830"/>
              <a:gd name="connsiteY17" fmla="*/ 2590798 h 2895603"/>
              <a:gd name="connsiteX18" fmla="*/ 3735229 w 3963830"/>
              <a:gd name="connsiteY18" fmla="*/ 2743201 h 2895603"/>
              <a:gd name="connsiteX19" fmla="*/ 1296829 w 3963830"/>
              <a:gd name="connsiteY19" fmla="*/ 2743200 h 2895603"/>
              <a:gd name="connsiteX20" fmla="*/ 1296829 w 3963830"/>
              <a:gd name="connsiteY20" fmla="*/ 2895600 h 2895603"/>
              <a:gd name="connsiteX21" fmla="*/ 1144429 w 3963830"/>
              <a:gd name="connsiteY21" fmla="*/ 2895600 h 2895603"/>
              <a:gd name="connsiteX22" fmla="*/ 1144429 w 3963830"/>
              <a:gd name="connsiteY22" fmla="*/ 2743200 h 2895603"/>
              <a:gd name="connsiteX23" fmla="*/ 230029 w 3963830"/>
              <a:gd name="connsiteY23" fmla="*/ 2743200 h 2895603"/>
              <a:gd name="connsiteX24" fmla="*/ 230028 w 3963830"/>
              <a:gd name="connsiteY24" fmla="*/ 2895603 h 2895603"/>
              <a:gd name="connsiteX25" fmla="*/ 77629 w 3963830"/>
              <a:gd name="connsiteY25" fmla="*/ 2895600 h 2895603"/>
              <a:gd name="connsiteX26" fmla="*/ 77629 w 3963830"/>
              <a:gd name="connsiteY26" fmla="*/ 2743204 h 2895603"/>
              <a:gd name="connsiteX27" fmla="*/ 77629 w 3963830"/>
              <a:gd name="connsiteY27" fmla="*/ 2590801 h 2895603"/>
              <a:gd name="connsiteX0" fmla="*/ 77629 w 3963830"/>
              <a:gd name="connsiteY0" fmla="*/ 2500790 h 2805592"/>
              <a:gd name="connsiteX1" fmla="*/ 3582829 w 3963830"/>
              <a:gd name="connsiteY1" fmla="*/ 2500788 h 2805592"/>
              <a:gd name="connsiteX2" fmla="*/ 3582830 w 3963830"/>
              <a:gd name="connsiteY2" fmla="*/ 290991 h 2805592"/>
              <a:gd name="connsiteX3" fmla="*/ 1677829 w 3963830"/>
              <a:gd name="connsiteY3" fmla="*/ 290989 h 2805592"/>
              <a:gd name="connsiteX4" fmla="*/ 1677829 w 3963830"/>
              <a:gd name="connsiteY4" fmla="*/ 443389 h 2805592"/>
              <a:gd name="connsiteX5" fmla="*/ 1525429 w 3963830"/>
              <a:gd name="connsiteY5" fmla="*/ 443389 h 2805592"/>
              <a:gd name="connsiteX6" fmla="*/ 1525429 w 3963830"/>
              <a:gd name="connsiteY6" fmla="*/ 290989 h 2805592"/>
              <a:gd name="connsiteX7" fmla="*/ 153829 w 3963830"/>
              <a:gd name="connsiteY7" fmla="*/ 290989 h 2805592"/>
              <a:gd name="connsiteX8" fmla="*/ 153829 w 3963830"/>
              <a:gd name="connsiteY8" fmla="*/ 443389 h 2805592"/>
              <a:gd name="connsiteX9" fmla="*/ 1429 w 3963830"/>
              <a:gd name="connsiteY9" fmla="*/ 443389 h 2805592"/>
              <a:gd name="connsiteX10" fmla="*/ 1429 w 3963830"/>
              <a:gd name="connsiteY10" fmla="*/ 290989 h 2805592"/>
              <a:gd name="connsiteX11" fmla="*/ 1429 w 3963830"/>
              <a:gd name="connsiteY11" fmla="*/ 138589 h 2805592"/>
              <a:gd name="connsiteX12" fmla="*/ 763429 w 3963830"/>
              <a:gd name="connsiteY12" fmla="*/ 138589 h 2805592"/>
              <a:gd name="connsiteX13" fmla="*/ 3963830 w 3963830"/>
              <a:gd name="connsiteY13" fmla="*/ 138591 h 2805592"/>
              <a:gd name="connsiteX14" fmla="*/ 3963830 w 3963830"/>
              <a:gd name="connsiteY14" fmla="*/ 290991 h 2805592"/>
              <a:gd name="connsiteX15" fmla="*/ 3735230 w 3963830"/>
              <a:gd name="connsiteY15" fmla="*/ 290991 h 2805592"/>
              <a:gd name="connsiteX16" fmla="*/ 3735230 w 3963830"/>
              <a:gd name="connsiteY16" fmla="*/ 2500787 h 2805592"/>
              <a:gd name="connsiteX17" fmla="*/ 3735229 w 3963830"/>
              <a:gd name="connsiteY17" fmla="*/ 2653190 h 2805592"/>
              <a:gd name="connsiteX18" fmla="*/ 1296829 w 3963830"/>
              <a:gd name="connsiteY18" fmla="*/ 2653189 h 2805592"/>
              <a:gd name="connsiteX19" fmla="*/ 1296829 w 3963830"/>
              <a:gd name="connsiteY19" fmla="*/ 2805589 h 2805592"/>
              <a:gd name="connsiteX20" fmla="*/ 1144429 w 3963830"/>
              <a:gd name="connsiteY20" fmla="*/ 2805589 h 2805592"/>
              <a:gd name="connsiteX21" fmla="*/ 1144429 w 3963830"/>
              <a:gd name="connsiteY21" fmla="*/ 2653189 h 2805592"/>
              <a:gd name="connsiteX22" fmla="*/ 230029 w 3963830"/>
              <a:gd name="connsiteY22" fmla="*/ 2653189 h 2805592"/>
              <a:gd name="connsiteX23" fmla="*/ 230028 w 3963830"/>
              <a:gd name="connsiteY23" fmla="*/ 2805592 h 2805592"/>
              <a:gd name="connsiteX24" fmla="*/ 77629 w 3963830"/>
              <a:gd name="connsiteY24" fmla="*/ 2805589 h 2805592"/>
              <a:gd name="connsiteX25" fmla="*/ 77629 w 3963830"/>
              <a:gd name="connsiteY25" fmla="*/ 2653193 h 2805592"/>
              <a:gd name="connsiteX26" fmla="*/ 77629 w 3963830"/>
              <a:gd name="connsiteY26" fmla="*/ 2500790 h 2805592"/>
              <a:gd name="connsiteX0" fmla="*/ 77629 w 3963830"/>
              <a:gd name="connsiteY0" fmla="*/ 2500790 h 2805592"/>
              <a:gd name="connsiteX1" fmla="*/ 3582829 w 3963830"/>
              <a:gd name="connsiteY1" fmla="*/ 2500788 h 2805592"/>
              <a:gd name="connsiteX2" fmla="*/ 3582830 w 3963830"/>
              <a:gd name="connsiteY2" fmla="*/ 290991 h 2805592"/>
              <a:gd name="connsiteX3" fmla="*/ 1677829 w 3963830"/>
              <a:gd name="connsiteY3" fmla="*/ 290989 h 2805592"/>
              <a:gd name="connsiteX4" fmla="*/ 1677829 w 3963830"/>
              <a:gd name="connsiteY4" fmla="*/ 443389 h 2805592"/>
              <a:gd name="connsiteX5" fmla="*/ 1525429 w 3963830"/>
              <a:gd name="connsiteY5" fmla="*/ 443389 h 2805592"/>
              <a:gd name="connsiteX6" fmla="*/ 1525429 w 3963830"/>
              <a:gd name="connsiteY6" fmla="*/ 290989 h 2805592"/>
              <a:gd name="connsiteX7" fmla="*/ 153829 w 3963830"/>
              <a:gd name="connsiteY7" fmla="*/ 290989 h 2805592"/>
              <a:gd name="connsiteX8" fmla="*/ 153829 w 3963830"/>
              <a:gd name="connsiteY8" fmla="*/ 443389 h 2805592"/>
              <a:gd name="connsiteX9" fmla="*/ 1429 w 3963830"/>
              <a:gd name="connsiteY9" fmla="*/ 443389 h 2805592"/>
              <a:gd name="connsiteX10" fmla="*/ 1429 w 3963830"/>
              <a:gd name="connsiteY10" fmla="*/ 290989 h 2805592"/>
              <a:gd name="connsiteX11" fmla="*/ 1429 w 3963830"/>
              <a:gd name="connsiteY11" fmla="*/ 138589 h 2805592"/>
              <a:gd name="connsiteX12" fmla="*/ 3963830 w 3963830"/>
              <a:gd name="connsiteY12" fmla="*/ 138591 h 2805592"/>
              <a:gd name="connsiteX13" fmla="*/ 3963830 w 3963830"/>
              <a:gd name="connsiteY13" fmla="*/ 290991 h 2805592"/>
              <a:gd name="connsiteX14" fmla="*/ 3735230 w 3963830"/>
              <a:gd name="connsiteY14" fmla="*/ 290991 h 2805592"/>
              <a:gd name="connsiteX15" fmla="*/ 3735230 w 3963830"/>
              <a:gd name="connsiteY15" fmla="*/ 2500787 h 2805592"/>
              <a:gd name="connsiteX16" fmla="*/ 3735229 w 3963830"/>
              <a:gd name="connsiteY16" fmla="*/ 2653190 h 2805592"/>
              <a:gd name="connsiteX17" fmla="*/ 1296829 w 3963830"/>
              <a:gd name="connsiteY17" fmla="*/ 2653189 h 2805592"/>
              <a:gd name="connsiteX18" fmla="*/ 1296829 w 3963830"/>
              <a:gd name="connsiteY18" fmla="*/ 2805589 h 2805592"/>
              <a:gd name="connsiteX19" fmla="*/ 1144429 w 3963830"/>
              <a:gd name="connsiteY19" fmla="*/ 2805589 h 2805592"/>
              <a:gd name="connsiteX20" fmla="*/ 1144429 w 3963830"/>
              <a:gd name="connsiteY20" fmla="*/ 2653189 h 2805592"/>
              <a:gd name="connsiteX21" fmla="*/ 230029 w 3963830"/>
              <a:gd name="connsiteY21" fmla="*/ 2653189 h 2805592"/>
              <a:gd name="connsiteX22" fmla="*/ 230028 w 3963830"/>
              <a:gd name="connsiteY22" fmla="*/ 2805592 h 2805592"/>
              <a:gd name="connsiteX23" fmla="*/ 77629 w 3963830"/>
              <a:gd name="connsiteY23" fmla="*/ 2805589 h 2805592"/>
              <a:gd name="connsiteX24" fmla="*/ 77629 w 3963830"/>
              <a:gd name="connsiteY24" fmla="*/ 2653193 h 2805592"/>
              <a:gd name="connsiteX25" fmla="*/ 77629 w 3963830"/>
              <a:gd name="connsiteY25" fmla="*/ 2500790 h 2805592"/>
              <a:gd name="connsiteX0" fmla="*/ 76200 w 3962401"/>
              <a:gd name="connsiteY0" fmla="*/ 2387601 h 2692403"/>
              <a:gd name="connsiteX1" fmla="*/ 3581400 w 3962401"/>
              <a:gd name="connsiteY1" fmla="*/ 2387599 h 2692403"/>
              <a:gd name="connsiteX2" fmla="*/ 3581401 w 3962401"/>
              <a:gd name="connsiteY2" fmla="*/ 177802 h 2692403"/>
              <a:gd name="connsiteX3" fmla="*/ 1676400 w 3962401"/>
              <a:gd name="connsiteY3" fmla="*/ 177800 h 2692403"/>
              <a:gd name="connsiteX4" fmla="*/ 1676400 w 3962401"/>
              <a:gd name="connsiteY4" fmla="*/ 330200 h 2692403"/>
              <a:gd name="connsiteX5" fmla="*/ 1524000 w 3962401"/>
              <a:gd name="connsiteY5" fmla="*/ 330200 h 2692403"/>
              <a:gd name="connsiteX6" fmla="*/ 1524000 w 3962401"/>
              <a:gd name="connsiteY6" fmla="*/ 177800 h 2692403"/>
              <a:gd name="connsiteX7" fmla="*/ 152400 w 3962401"/>
              <a:gd name="connsiteY7" fmla="*/ 177800 h 2692403"/>
              <a:gd name="connsiteX8" fmla="*/ 152400 w 3962401"/>
              <a:gd name="connsiteY8" fmla="*/ 330200 h 2692403"/>
              <a:gd name="connsiteX9" fmla="*/ 0 w 3962401"/>
              <a:gd name="connsiteY9" fmla="*/ 330200 h 2692403"/>
              <a:gd name="connsiteX10" fmla="*/ 0 w 3962401"/>
              <a:gd name="connsiteY10" fmla="*/ 25400 h 2692403"/>
              <a:gd name="connsiteX11" fmla="*/ 3962401 w 3962401"/>
              <a:gd name="connsiteY11" fmla="*/ 25402 h 2692403"/>
              <a:gd name="connsiteX12" fmla="*/ 3962401 w 3962401"/>
              <a:gd name="connsiteY12" fmla="*/ 177802 h 2692403"/>
              <a:gd name="connsiteX13" fmla="*/ 3733801 w 3962401"/>
              <a:gd name="connsiteY13" fmla="*/ 177802 h 2692403"/>
              <a:gd name="connsiteX14" fmla="*/ 3733801 w 3962401"/>
              <a:gd name="connsiteY14" fmla="*/ 2387598 h 2692403"/>
              <a:gd name="connsiteX15" fmla="*/ 3733800 w 3962401"/>
              <a:gd name="connsiteY15" fmla="*/ 2540001 h 2692403"/>
              <a:gd name="connsiteX16" fmla="*/ 1295400 w 3962401"/>
              <a:gd name="connsiteY16" fmla="*/ 2540000 h 2692403"/>
              <a:gd name="connsiteX17" fmla="*/ 1295400 w 3962401"/>
              <a:gd name="connsiteY17" fmla="*/ 2692400 h 2692403"/>
              <a:gd name="connsiteX18" fmla="*/ 1143000 w 3962401"/>
              <a:gd name="connsiteY18" fmla="*/ 2692400 h 2692403"/>
              <a:gd name="connsiteX19" fmla="*/ 1143000 w 3962401"/>
              <a:gd name="connsiteY19" fmla="*/ 2540000 h 2692403"/>
              <a:gd name="connsiteX20" fmla="*/ 228600 w 3962401"/>
              <a:gd name="connsiteY20" fmla="*/ 2540000 h 2692403"/>
              <a:gd name="connsiteX21" fmla="*/ 228599 w 3962401"/>
              <a:gd name="connsiteY21" fmla="*/ 2692403 h 2692403"/>
              <a:gd name="connsiteX22" fmla="*/ 76200 w 3962401"/>
              <a:gd name="connsiteY22" fmla="*/ 2692400 h 2692403"/>
              <a:gd name="connsiteX23" fmla="*/ 76200 w 3962401"/>
              <a:gd name="connsiteY23" fmla="*/ 2540004 h 2692403"/>
              <a:gd name="connsiteX24" fmla="*/ 76200 w 3962401"/>
              <a:gd name="connsiteY24" fmla="*/ 2387601 h 2692403"/>
              <a:gd name="connsiteX0" fmla="*/ 76200 w 3962401"/>
              <a:gd name="connsiteY0" fmla="*/ 2387601 h 2692403"/>
              <a:gd name="connsiteX1" fmla="*/ 3581400 w 3962401"/>
              <a:gd name="connsiteY1" fmla="*/ 2387599 h 2692403"/>
              <a:gd name="connsiteX2" fmla="*/ 3581401 w 3962401"/>
              <a:gd name="connsiteY2" fmla="*/ 177802 h 2692403"/>
              <a:gd name="connsiteX3" fmla="*/ 1676400 w 3962401"/>
              <a:gd name="connsiteY3" fmla="*/ 177800 h 2692403"/>
              <a:gd name="connsiteX4" fmla="*/ 1676400 w 3962401"/>
              <a:gd name="connsiteY4" fmla="*/ 330200 h 2692403"/>
              <a:gd name="connsiteX5" fmla="*/ 1524000 w 3962401"/>
              <a:gd name="connsiteY5" fmla="*/ 330200 h 2692403"/>
              <a:gd name="connsiteX6" fmla="*/ 1524000 w 3962401"/>
              <a:gd name="connsiteY6" fmla="*/ 177800 h 2692403"/>
              <a:gd name="connsiteX7" fmla="*/ 152400 w 3962401"/>
              <a:gd name="connsiteY7" fmla="*/ 177800 h 2692403"/>
              <a:gd name="connsiteX8" fmla="*/ 152400 w 3962401"/>
              <a:gd name="connsiteY8" fmla="*/ 330200 h 2692403"/>
              <a:gd name="connsiteX9" fmla="*/ 0 w 3962401"/>
              <a:gd name="connsiteY9" fmla="*/ 330200 h 2692403"/>
              <a:gd name="connsiteX10" fmla="*/ 0 w 3962401"/>
              <a:gd name="connsiteY10" fmla="*/ 25400 h 2692403"/>
              <a:gd name="connsiteX11" fmla="*/ 3962401 w 3962401"/>
              <a:gd name="connsiteY11" fmla="*/ 25402 h 2692403"/>
              <a:gd name="connsiteX12" fmla="*/ 3962401 w 3962401"/>
              <a:gd name="connsiteY12" fmla="*/ 177802 h 2692403"/>
              <a:gd name="connsiteX13" fmla="*/ 3733801 w 3962401"/>
              <a:gd name="connsiteY13" fmla="*/ 177802 h 2692403"/>
              <a:gd name="connsiteX14" fmla="*/ 3733801 w 3962401"/>
              <a:gd name="connsiteY14" fmla="*/ 2387598 h 2692403"/>
              <a:gd name="connsiteX15" fmla="*/ 3733800 w 3962401"/>
              <a:gd name="connsiteY15" fmla="*/ 2540001 h 2692403"/>
              <a:gd name="connsiteX16" fmla="*/ 1295400 w 3962401"/>
              <a:gd name="connsiteY16" fmla="*/ 2692400 h 2692403"/>
              <a:gd name="connsiteX17" fmla="*/ 1143000 w 3962401"/>
              <a:gd name="connsiteY17" fmla="*/ 2692400 h 2692403"/>
              <a:gd name="connsiteX18" fmla="*/ 1143000 w 3962401"/>
              <a:gd name="connsiteY18" fmla="*/ 2540000 h 2692403"/>
              <a:gd name="connsiteX19" fmla="*/ 228600 w 3962401"/>
              <a:gd name="connsiteY19" fmla="*/ 2540000 h 2692403"/>
              <a:gd name="connsiteX20" fmla="*/ 228599 w 3962401"/>
              <a:gd name="connsiteY20" fmla="*/ 2692403 h 2692403"/>
              <a:gd name="connsiteX21" fmla="*/ 76200 w 3962401"/>
              <a:gd name="connsiteY21" fmla="*/ 2692400 h 2692403"/>
              <a:gd name="connsiteX22" fmla="*/ 76200 w 3962401"/>
              <a:gd name="connsiteY22" fmla="*/ 2540004 h 2692403"/>
              <a:gd name="connsiteX23" fmla="*/ 76200 w 3962401"/>
              <a:gd name="connsiteY23" fmla="*/ 2387601 h 2692403"/>
              <a:gd name="connsiteX0" fmla="*/ 76200 w 3962401"/>
              <a:gd name="connsiteY0" fmla="*/ 2387601 h 2692403"/>
              <a:gd name="connsiteX1" fmla="*/ 3581400 w 3962401"/>
              <a:gd name="connsiteY1" fmla="*/ 2387599 h 2692403"/>
              <a:gd name="connsiteX2" fmla="*/ 3581401 w 3962401"/>
              <a:gd name="connsiteY2" fmla="*/ 177802 h 2692403"/>
              <a:gd name="connsiteX3" fmla="*/ 1676400 w 3962401"/>
              <a:gd name="connsiteY3" fmla="*/ 177800 h 2692403"/>
              <a:gd name="connsiteX4" fmla="*/ 1676400 w 3962401"/>
              <a:gd name="connsiteY4" fmla="*/ 330200 h 2692403"/>
              <a:gd name="connsiteX5" fmla="*/ 1524000 w 3962401"/>
              <a:gd name="connsiteY5" fmla="*/ 330200 h 2692403"/>
              <a:gd name="connsiteX6" fmla="*/ 1524000 w 3962401"/>
              <a:gd name="connsiteY6" fmla="*/ 177800 h 2692403"/>
              <a:gd name="connsiteX7" fmla="*/ 152400 w 3962401"/>
              <a:gd name="connsiteY7" fmla="*/ 177800 h 2692403"/>
              <a:gd name="connsiteX8" fmla="*/ 152400 w 3962401"/>
              <a:gd name="connsiteY8" fmla="*/ 330200 h 2692403"/>
              <a:gd name="connsiteX9" fmla="*/ 0 w 3962401"/>
              <a:gd name="connsiteY9" fmla="*/ 330200 h 2692403"/>
              <a:gd name="connsiteX10" fmla="*/ 0 w 3962401"/>
              <a:gd name="connsiteY10" fmla="*/ 25400 h 2692403"/>
              <a:gd name="connsiteX11" fmla="*/ 3962401 w 3962401"/>
              <a:gd name="connsiteY11" fmla="*/ 25402 h 2692403"/>
              <a:gd name="connsiteX12" fmla="*/ 3962401 w 3962401"/>
              <a:gd name="connsiteY12" fmla="*/ 177802 h 2692403"/>
              <a:gd name="connsiteX13" fmla="*/ 3733801 w 3962401"/>
              <a:gd name="connsiteY13" fmla="*/ 177802 h 2692403"/>
              <a:gd name="connsiteX14" fmla="*/ 3733801 w 3962401"/>
              <a:gd name="connsiteY14" fmla="*/ 2387598 h 2692403"/>
              <a:gd name="connsiteX15" fmla="*/ 3733800 w 3962401"/>
              <a:gd name="connsiteY15" fmla="*/ 2540001 h 2692403"/>
              <a:gd name="connsiteX16" fmla="*/ 1295400 w 3962401"/>
              <a:gd name="connsiteY16" fmla="*/ 2692400 h 2692403"/>
              <a:gd name="connsiteX17" fmla="*/ 1143000 w 3962401"/>
              <a:gd name="connsiteY17" fmla="*/ 2540000 h 2692403"/>
              <a:gd name="connsiteX18" fmla="*/ 228600 w 3962401"/>
              <a:gd name="connsiteY18" fmla="*/ 2540000 h 2692403"/>
              <a:gd name="connsiteX19" fmla="*/ 228599 w 3962401"/>
              <a:gd name="connsiteY19" fmla="*/ 2692403 h 2692403"/>
              <a:gd name="connsiteX20" fmla="*/ 76200 w 3962401"/>
              <a:gd name="connsiteY20" fmla="*/ 2692400 h 2692403"/>
              <a:gd name="connsiteX21" fmla="*/ 76200 w 3962401"/>
              <a:gd name="connsiteY21" fmla="*/ 2540004 h 2692403"/>
              <a:gd name="connsiteX22" fmla="*/ 76200 w 3962401"/>
              <a:gd name="connsiteY22" fmla="*/ 2387601 h 2692403"/>
              <a:gd name="connsiteX0" fmla="*/ 76200 w 3962401"/>
              <a:gd name="connsiteY0" fmla="*/ 2387601 h 2692403"/>
              <a:gd name="connsiteX1" fmla="*/ 3581400 w 3962401"/>
              <a:gd name="connsiteY1" fmla="*/ 2387599 h 2692403"/>
              <a:gd name="connsiteX2" fmla="*/ 3581401 w 3962401"/>
              <a:gd name="connsiteY2" fmla="*/ 177802 h 2692403"/>
              <a:gd name="connsiteX3" fmla="*/ 1676400 w 3962401"/>
              <a:gd name="connsiteY3" fmla="*/ 177800 h 2692403"/>
              <a:gd name="connsiteX4" fmla="*/ 1676400 w 3962401"/>
              <a:gd name="connsiteY4" fmla="*/ 330200 h 2692403"/>
              <a:gd name="connsiteX5" fmla="*/ 1524000 w 3962401"/>
              <a:gd name="connsiteY5" fmla="*/ 330200 h 2692403"/>
              <a:gd name="connsiteX6" fmla="*/ 1524000 w 3962401"/>
              <a:gd name="connsiteY6" fmla="*/ 177800 h 2692403"/>
              <a:gd name="connsiteX7" fmla="*/ 152400 w 3962401"/>
              <a:gd name="connsiteY7" fmla="*/ 177800 h 2692403"/>
              <a:gd name="connsiteX8" fmla="*/ 152400 w 3962401"/>
              <a:gd name="connsiteY8" fmla="*/ 330200 h 2692403"/>
              <a:gd name="connsiteX9" fmla="*/ 0 w 3962401"/>
              <a:gd name="connsiteY9" fmla="*/ 330200 h 2692403"/>
              <a:gd name="connsiteX10" fmla="*/ 0 w 3962401"/>
              <a:gd name="connsiteY10" fmla="*/ 25400 h 2692403"/>
              <a:gd name="connsiteX11" fmla="*/ 3962401 w 3962401"/>
              <a:gd name="connsiteY11" fmla="*/ 25402 h 2692403"/>
              <a:gd name="connsiteX12" fmla="*/ 3962401 w 3962401"/>
              <a:gd name="connsiteY12" fmla="*/ 177802 h 2692403"/>
              <a:gd name="connsiteX13" fmla="*/ 3733801 w 3962401"/>
              <a:gd name="connsiteY13" fmla="*/ 177802 h 2692403"/>
              <a:gd name="connsiteX14" fmla="*/ 3733801 w 3962401"/>
              <a:gd name="connsiteY14" fmla="*/ 2387598 h 2692403"/>
              <a:gd name="connsiteX15" fmla="*/ 3733800 w 3962401"/>
              <a:gd name="connsiteY15" fmla="*/ 2540001 h 2692403"/>
              <a:gd name="connsiteX16" fmla="*/ 1143000 w 3962401"/>
              <a:gd name="connsiteY16" fmla="*/ 2540000 h 2692403"/>
              <a:gd name="connsiteX17" fmla="*/ 228600 w 3962401"/>
              <a:gd name="connsiteY17" fmla="*/ 2540000 h 2692403"/>
              <a:gd name="connsiteX18" fmla="*/ 228599 w 3962401"/>
              <a:gd name="connsiteY18" fmla="*/ 2692403 h 2692403"/>
              <a:gd name="connsiteX19" fmla="*/ 76200 w 3962401"/>
              <a:gd name="connsiteY19" fmla="*/ 2692400 h 2692403"/>
              <a:gd name="connsiteX20" fmla="*/ 76200 w 3962401"/>
              <a:gd name="connsiteY20" fmla="*/ 2540004 h 2692403"/>
              <a:gd name="connsiteX21" fmla="*/ 76200 w 3962401"/>
              <a:gd name="connsiteY21" fmla="*/ 2387601 h 2692403"/>
              <a:gd name="connsiteX0" fmla="*/ 76200 w 3962401"/>
              <a:gd name="connsiteY0" fmla="*/ 2387601 h 2692401"/>
              <a:gd name="connsiteX1" fmla="*/ 3581400 w 3962401"/>
              <a:gd name="connsiteY1" fmla="*/ 2387599 h 2692401"/>
              <a:gd name="connsiteX2" fmla="*/ 3581401 w 3962401"/>
              <a:gd name="connsiteY2" fmla="*/ 177802 h 2692401"/>
              <a:gd name="connsiteX3" fmla="*/ 1676400 w 3962401"/>
              <a:gd name="connsiteY3" fmla="*/ 177800 h 2692401"/>
              <a:gd name="connsiteX4" fmla="*/ 1676400 w 3962401"/>
              <a:gd name="connsiteY4" fmla="*/ 330200 h 2692401"/>
              <a:gd name="connsiteX5" fmla="*/ 1524000 w 3962401"/>
              <a:gd name="connsiteY5" fmla="*/ 330200 h 2692401"/>
              <a:gd name="connsiteX6" fmla="*/ 1524000 w 3962401"/>
              <a:gd name="connsiteY6" fmla="*/ 177800 h 2692401"/>
              <a:gd name="connsiteX7" fmla="*/ 152400 w 3962401"/>
              <a:gd name="connsiteY7" fmla="*/ 177800 h 2692401"/>
              <a:gd name="connsiteX8" fmla="*/ 152400 w 3962401"/>
              <a:gd name="connsiteY8" fmla="*/ 330200 h 2692401"/>
              <a:gd name="connsiteX9" fmla="*/ 0 w 3962401"/>
              <a:gd name="connsiteY9" fmla="*/ 330200 h 2692401"/>
              <a:gd name="connsiteX10" fmla="*/ 0 w 3962401"/>
              <a:gd name="connsiteY10" fmla="*/ 25400 h 2692401"/>
              <a:gd name="connsiteX11" fmla="*/ 3962401 w 3962401"/>
              <a:gd name="connsiteY11" fmla="*/ 25402 h 2692401"/>
              <a:gd name="connsiteX12" fmla="*/ 3962401 w 3962401"/>
              <a:gd name="connsiteY12" fmla="*/ 177802 h 2692401"/>
              <a:gd name="connsiteX13" fmla="*/ 3733801 w 3962401"/>
              <a:gd name="connsiteY13" fmla="*/ 177802 h 2692401"/>
              <a:gd name="connsiteX14" fmla="*/ 3733801 w 3962401"/>
              <a:gd name="connsiteY14" fmla="*/ 2387598 h 2692401"/>
              <a:gd name="connsiteX15" fmla="*/ 3733800 w 3962401"/>
              <a:gd name="connsiteY15" fmla="*/ 2540001 h 2692401"/>
              <a:gd name="connsiteX16" fmla="*/ 1143000 w 3962401"/>
              <a:gd name="connsiteY16" fmla="*/ 2540000 h 2692401"/>
              <a:gd name="connsiteX17" fmla="*/ 228600 w 3962401"/>
              <a:gd name="connsiteY17" fmla="*/ 2540000 h 2692401"/>
              <a:gd name="connsiteX18" fmla="*/ 76200 w 3962401"/>
              <a:gd name="connsiteY18" fmla="*/ 2692400 h 2692401"/>
              <a:gd name="connsiteX19" fmla="*/ 76200 w 3962401"/>
              <a:gd name="connsiteY19" fmla="*/ 2540004 h 2692401"/>
              <a:gd name="connsiteX20" fmla="*/ 76200 w 3962401"/>
              <a:gd name="connsiteY20" fmla="*/ 2387601 h 2692401"/>
              <a:gd name="connsiteX0" fmla="*/ 76200 w 3962401"/>
              <a:gd name="connsiteY0" fmla="*/ 2387601 h 2565404"/>
              <a:gd name="connsiteX1" fmla="*/ 3581400 w 3962401"/>
              <a:gd name="connsiteY1" fmla="*/ 2387599 h 2565404"/>
              <a:gd name="connsiteX2" fmla="*/ 3581401 w 3962401"/>
              <a:gd name="connsiteY2" fmla="*/ 177802 h 2565404"/>
              <a:gd name="connsiteX3" fmla="*/ 1676400 w 3962401"/>
              <a:gd name="connsiteY3" fmla="*/ 177800 h 2565404"/>
              <a:gd name="connsiteX4" fmla="*/ 1676400 w 3962401"/>
              <a:gd name="connsiteY4" fmla="*/ 330200 h 2565404"/>
              <a:gd name="connsiteX5" fmla="*/ 1524000 w 3962401"/>
              <a:gd name="connsiteY5" fmla="*/ 330200 h 2565404"/>
              <a:gd name="connsiteX6" fmla="*/ 1524000 w 3962401"/>
              <a:gd name="connsiteY6" fmla="*/ 177800 h 2565404"/>
              <a:gd name="connsiteX7" fmla="*/ 152400 w 3962401"/>
              <a:gd name="connsiteY7" fmla="*/ 177800 h 2565404"/>
              <a:gd name="connsiteX8" fmla="*/ 152400 w 3962401"/>
              <a:gd name="connsiteY8" fmla="*/ 330200 h 2565404"/>
              <a:gd name="connsiteX9" fmla="*/ 0 w 3962401"/>
              <a:gd name="connsiteY9" fmla="*/ 330200 h 2565404"/>
              <a:gd name="connsiteX10" fmla="*/ 0 w 3962401"/>
              <a:gd name="connsiteY10" fmla="*/ 25400 h 2565404"/>
              <a:gd name="connsiteX11" fmla="*/ 3962401 w 3962401"/>
              <a:gd name="connsiteY11" fmla="*/ 25402 h 2565404"/>
              <a:gd name="connsiteX12" fmla="*/ 3962401 w 3962401"/>
              <a:gd name="connsiteY12" fmla="*/ 177802 h 2565404"/>
              <a:gd name="connsiteX13" fmla="*/ 3733801 w 3962401"/>
              <a:gd name="connsiteY13" fmla="*/ 177802 h 2565404"/>
              <a:gd name="connsiteX14" fmla="*/ 3733801 w 3962401"/>
              <a:gd name="connsiteY14" fmla="*/ 2387598 h 2565404"/>
              <a:gd name="connsiteX15" fmla="*/ 3733800 w 3962401"/>
              <a:gd name="connsiteY15" fmla="*/ 2540001 h 2565404"/>
              <a:gd name="connsiteX16" fmla="*/ 1143000 w 3962401"/>
              <a:gd name="connsiteY16" fmla="*/ 2540000 h 2565404"/>
              <a:gd name="connsiteX17" fmla="*/ 228600 w 3962401"/>
              <a:gd name="connsiteY17" fmla="*/ 2540000 h 2565404"/>
              <a:gd name="connsiteX18" fmla="*/ 76200 w 3962401"/>
              <a:gd name="connsiteY18" fmla="*/ 2540004 h 2565404"/>
              <a:gd name="connsiteX19" fmla="*/ 76200 w 3962401"/>
              <a:gd name="connsiteY19" fmla="*/ 2387601 h 2565404"/>
              <a:gd name="connsiteX0" fmla="*/ 558800 w 4445001"/>
              <a:gd name="connsiteY0" fmla="*/ 2387601 h 2540001"/>
              <a:gd name="connsiteX1" fmla="*/ 4064000 w 4445001"/>
              <a:gd name="connsiteY1" fmla="*/ 2387599 h 2540001"/>
              <a:gd name="connsiteX2" fmla="*/ 4064001 w 4445001"/>
              <a:gd name="connsiteY2" fmla="*/ 177802 h 2540001"/>
              <a:gd name="connsiteX3" fmla="*/ 2159000 w 4445001"/>
              <a:gd name="connsiteY3" fmla="*/ 177800 h 2540001"/>
              <a:gd name="connsiteX4" fmla="*/ 2159000 w 4445001"/>
              <a:gd name="connsiteY4" fmla="*/ 330200 h 2540001"/>
              <a:gd name="connsiteX5" fmla="*/ 2006600 w 4445001"/>
              <a:gd name="connsiteY5" fmla="*/ 330200 h 2540001"/>
              <a:gd name="connsiteX6" fmla="*/ 2006600 w 4445001"/>
              <a:gd name="connsiteY6" fmla="*/ 177800 h 2540001"/>
              <a:gd name="connsiteX7" fmla="*/ 635000 w 4445001"/>
              <a:gd name="connsiteY7" fmla="*/ 177800 h 2540001"/>
              <a:gd name="connsiteX8" fmla="*/ 635000 w 4445001"/>
              <a:gd name="connsiteY8" fmla="*/ 330200 h 2540001"/>
              <a:gd name="connsiteX9" fmla="*/ 482600 w 4445001"/>
              <a:gd name="connsiteY9" fmla="*/ 330200 h 2540001"/>
              <a:gd name="connsiteX10" fmla="*/ 482600 w 4445001"/>
              <a:gd name="connsiteY10" fmla="*/ 25400 h 2540001"/>
              <a:gd name="connsiteX11" fmla="*/ 4445001 w 4445001"/>
              <a:gd name="connsiteY11" fmla="*/ 25402 h 2540001"/>
              <a:gd name="connsiteX12" fmla="*/ 4445001 w 4445001"/>
              <a:gd name="connsiteY12" fmla="*/ 177802 h 2540001"/>
              <a:gd name="connsiteX13" fmla="*/ 4216401 w 4445001"/>
              <a:gd name="connsiteY13" fmla="*/ 177802 h 2540001"/>
              <a:gd name="connsiteX14" fmla="*/ 4216401 w 4445001"/>
              <a:gd name="connsiteY14" fmla="*/ 2387598 h 2540001"/>
              <a:gd name="connsiteX15" fmla="*/ 4216400 w 4445001"/>
              <a:gd name="connsiteY15" fmla="*/ 2540001 h 2540001"/>
              <a:gd name="connsiteX16" fmla="*/ 1625600 w 4445001"/>
              <a:gd name="connsiteY16" fmla="*/ 2540000 h 2540001"/>
              <a:gd name="connsiteX17" fmla="*/ 711200 w 4445001"/>
              <a:gd name="connsiteY17" fmla="*/ 2540000 h 2540001"/>
              <a:gd name="connsiteX18" fmla="*/ 558800 w 4445001"/>
              <a:gd name="connsiteY18" fmla="*/ 2387601 h 2540001"/>
              <a:gd name="connsiteX0" fmla="*/ 228600 w 3962401"/>
              <a:gd name="connsiteY0" fmla="*/ 2540000 h 2781299"/>
              <a:gd name="connsiteX1" fmla="*/ 3581400 w 3962401"/>
              <a:gd name="connsiteY1" fmla="*/ 2387599 h 2781299"/>
              <a:gd name="connsiteX2" fmla="*/ 3581401 w 3962401"/>
              <a:gd name="connsiteY2" fmla="*/ 177802 h 2781299"/>
              <a:gd name="connsiteX3" fmla="*/ 1676400 w 3962401"/>
              <a:gd name="connsiteY3" fmla="*/ 177800 h 2781299"/>
              <a:gd name="connsiteX4" fmla="*/ 1676400 w 3962401"/>
              <a:gd name="connsiteY4" fmla="*/ 330200 h 2781299"/>
              <a:gd name="connsiteX5" fmla="*/ 1524000 w 3962401"/>
              <a:gd name="connsiteY5" fmla="*/ 330200 h 2781299"/>
              <a:gd name="connsiteX6" fmla="*/ 1524000 w 3962401"/>
              <a:gd name="connsiteY6" fmla="*/ 177800 h 2781299"/>
              <a:gd name="connsiteX7" fmla="*/ 152400 w 3962401"/>
              <a:gd name="connsiteY7" fmla="*/ 177800 h 2781299"/>
              <a:gd name="connsiteX8" fmla="*/ 152400 w 3962401"/>
              <a:gd name="connsiteY8" fmla="*/ 330200 h 2781299"/>
              <a:gd name="connsiteX9" fmla="*/ 0 w 3962401"/>
              <a:gd name="connsiteY9" fmla="*/ 330200 h 2781299"/>
              <a:gd name="connsiteX10" fmla="*/ 0 w 3962401"/>
              <a:gd name="connsiteY10" fmla="*/ 25400 h 2781299"/>
              <a:gd name="connsiteX11" fmla="*/ 3962401 w 3962401"/>
              <a:gd name="connsiteY11" fmla="*/ 25402 h 2781299"/>
              <a:gd name="connsiteX12" fmla="*/ 3962401 w 3962401"/>
              <a:gd name="connsiteY12" fmla="*/ 177802 h 2781299"/>
              <a:gd name="connsiteX13" fmla="*/ 3733801 w 3962401"/>
              <a:gd name="connsiteY13" fmla="*/ 177802 h 2781299"/>
              <a:gd name="connsiteX14" fmla="*/ 3733801 w 3962401"/>
              <a:gd name="connsiteY14" fmla="*/ 2387598 h 2781299"/>
              <a:gd name="connsiteX15" fmla="*/ 3733800 w 3962401"/>
              <a:gd name="connsiteY15" fmla="*/ 2540001 h 2781299"/>
              <a:gd name="connsiteX16" fmla="*/ 1143000 w 3962401"/>
              <a:gd name="connsiteY16" fmla="*/ 2540000 h 2781299"/>
              <a:gd name="connsiteX17" fmla="*/ 228600 w 3962401"/>
              <a:gd name="connsiteY17" fmla="*/ 2540000 h 2781299"/>
              <a:gd name="connsiteX0" fmla="*/ 1143000 w 3962401"/>
              <a:gd name="connsiteY0" fmla="*/ 2540000 h 2540001"/>
              <a:gd name="connsiteX1" fmla="*/ 3581400 w 3962401"/>
              <a:gd name="connsiteY1" fmla="*/ 2387599 h 2540001"/>
              <a:gd name="connsiteX2" fmla="*/ 3581401 w 3962401"/>
              <a:gd name="connsiteY2" fmla="*/ 177802 h 2540001"/>
              <a:gd name="connsiteX3" fmla="*/ 1676400 w 3962401"/>
              <a:gd name="connsiteY3" fmla="*/ 177800 h 2540001"/>
              <a:gd name="connsiteX4" fmla="*/ 1676400 w 3962401"/>
              <a:gd name="connsiteY4" fmla="*/ 330200 h 2540001"/>
              <a:gd name="connsiteX5" fmla="*/ 1524000 w 3962401"/>
              <a:gd name="connsiteY5" fmla="*/ 330200 h 2540001"/>
              <a:gd name="connsiteX6" fmla="*/ 1524000 w 3962401"/>
              <a:gd name="connsiteY6" fmla="*/ 177800 h 2540001"/>
              <a:gd name="connsiteX7" fmla="*/ 152400 w 3962401"/>
              <a:gd name="connsiteY7" fmla="*/ 177800 h 2540001"/>
              <a:gd name="connsiteX8" fmla="*/ 152400 w 3962401"/>
              <a:gd name="connsiteY8" fmla="*/ 330200 h 2540001"/>
              <a:gd name="connsiteX9" fmla="*/ 0 w 3962401"/>
              <a:gd name="connsiteY9" fmla="*/ 330200 h 2540001"/>
              <a:gd name="connsiteX10" fmla="*/ 0 w 3962401"/>
              <a:gd name="connsiteY10" fmla="*/ 25400 h 2540001"/>
              <a:gd name="connsiteX11" fmla="*/ 3962401 w 3962401"/>
              <a:gd name="connsiteY11" fmla="*/ 25402 h 2540001"/>
              <a:gd name="connsiteX12" fmla="*/ 3962401 w 3962401"/>
              <a:gd name="connsiteY12" fmla="*/ 177802 h 2540001"/>
              <a:gd name="connsiteX13" fmla="*/ 3733801 w 3962401"/>
              <a:gd name="connsiteY13" fmla="*/ 177802 h 2540001"/>
              <a:gd name="connsiteX14" fmla="*/ 3733801 w 3962401"/>
              <a:gd name="connsiteY14" fmla="*/ 2387598 h 2540001"/>
              <a:gd name="connsiteX15" fmla="*/ 3733800 w 3962401"/>
              <a:gd name="connsiteY15" fmla="*/ 2540001 h 2540001"/>
              <a:gd name="connsiteX16" fmla="*/ 1143000 w 3962401"/>
              <a:gd name="connsiteY16" fmla="*/ 2540000 h 2540001"/>
              <a:gd name="connsiteX0" fmla="*/ 3733800 w 3962401"/>
              <a:gd name="connsiteY0" fmla="*/ 2540001 h 2540001"/>
              <a:gd name="connsiteX1" fmla="*/ 3581400 w 3962401"/>
              <a:gd name="connsiteY1" fmla="*/ 2387599 h 2540001"/>
              <a:gd name="connsiteX2" fmla="*/ 3581401 w 3962401"/>
              <a:gd name="connsiteY2" fmla="*/ 177802 h 2540001"/>
              <a:gd name="connsiteX3" fmla="*/ 1676400 w 3962401"/>
              <a:gd name="connsiteY3" fmla="*/ 177800 h 2540001"/>
              <a:gd name="connsiteX4" fmla="*/ 1676400 w 3962401"/>
              <a:gd name="connsiteY4" fmla="*/ 330200 h 2540001"/>
              <a:gd name="connsiteX5" fmla="*/ 1524000 w 3962401"/>
              <a:gd name="connsiteY5" fmla="*/ 330200 h 2540001"/>
              <a:gd name="connsiteX6" fmla="*/ 1524000 w 3962401"/>
              <a:gd name="connsiteY6" fmla="*/ 177800 h 2540001"/>
              <a:gd name="connsiteX7" fmla="*/ 152400 w 3962401"/>
              <a:gd name="connsiteY7" fmla="*/ 177800 h 2540001"/>
              <a:gd name="connsiteX8" fmla="*/ 152400 w 3962401"/>
              <a:gd name="connsiteY8" fmla="*/ 330200 h 2540001"/>
              <a:gd name="connsiteX9" fmla="*/ 0 w 3962401"/>
              <a:gd name="connsiteY9" fmla="*/ 330200 h 2540001"/>
              <a:gd name="connsiteX10" fmla="*/ 0 w 3962401"/>
              <a:gd name="connsiteY10" fmla="*/ 25400 h 2540001"/>
              <a:gd name="connsiteX11" fmla="*/ 3962401 w 3962401"/>
              <a:gd name="connsiteY11" fmla="*/ 25402 h 2540001"/>
              <a:gd name="connsiteX12" fmla="*/ 3962401 w 3962401"/>
              <a:gd name="connsiteY12" fmla="*/ 177802 h 2540001"/>
              <a:gd name="connsiteX13" fmla="*/ 3733801 w 3962401"/>
              <a:gd name="connsiteY13" fmla="*/ 177802 h 2540001"/>
              <a:gd name="connsiteX14" fmla="*/ 3733801 w 3962401"/>
              <a:gd name="connsiteY14" fmla="*/ 2387598 h 2540001"/>
              <a:gd name="connsiteX15" fmla="*/ 3733800 w 3962401"/>
              <a:gd name="connsiteY15" fmla="*/ 2540001 h 2540001"/>
              <a:gd name="connsiteX0" fmla="*/ 3733801 w 3962401"/>
              <a:gd name="connsiteY0" fmla="*/ 2387598 h 2755898"/>
              <a:gd name="connsiteX1" fmla="*/ 3581400 w 3962401"/>
              <a:gd name="connsiteY1" fmla="*/ 2387599 h 2755898"/>
              <a:gd name="connsiteX2" fmla="*/ 3581401 w 3962401"/>
              <a:gd name="connsiteY2" fmla="*/ 177802 h 2755898"/>
              <a:gd name="connsiteX3" fmla="*/ 1676400 w 3962401"/>
              <a:gd name="connsiteY3" fmla="*/ 177800 h 2755898"/>
              <a:gd name="connsiteX4" fmla="*/ 1676400 w 3962401"/>
              <a:gd name="connsiteY4" fmla="*/ 330200 h 2755898"/>
              <a:gd name="connsiteX5" fmla="*/ 1524000 w 3962401"/>
              <a:gd name="connsiteY5" fmla="*/ 330200 h 2755898"/>
              <a:gd name="connsiteX6" fmla="*/ 1524000 w 3962401"/>
              <a:gd name="connsiteY6" fmla="*/ 177800 h 2755898"/>
              <a:gd name="connsiteX7" fmla="*/ 152400 w 3962401"/>
              <a:gd name="connsiteY7" fmla="*/ 177800 h 2755898"/>
              <a:gd name="connsiteX8" fmla="*/ 152400 w 3962401"/>
              <a:gd name="connsiteY8" fmla="*/ 330200 h 2755898"/>
              <a:gd name="connsiteX9" fmla="*/ 0 w 3962401"/>
              <a:gd name="connsiteY9" fmla="*/ 330200 h 2755898"/>
              <a:gd name="connsiteX10" fmla="*/ 0 w 3962401"/>
              <a:gd name="connsiteY10" fmla="*/ 25400 h 2755898"/>
              <a:gd name="connsiteX11" fmla="*/ 3962401 w 3962401"/>
              <a:gd name="connsiteY11" fmla="*/ 25402 h 2755898"/>
              <a:gd name="connsiteX12" fmla="*/ 3962401 w 3962401"/>
              <a:gd name="connsiteY12" fmla="*/ 177802 h 2755898"/>
              <a:gd name="connsiteX13" fmla="*/ 3733801 w 3962401"/>
              <a:gd name="connsiteY13" fmla="*/ 177802 h 2755898"/>
              <a:gd name="connsiteX14" fmla="*/ 3733801 w 3962401"/>
              <a:gd name="connsiteY14" fmla="*/ 2387598 h 2755898"/>
              <a:gd name="connsiteX0" fmla="*/ 3733801 w 3962401"/>
              <a:gd name="connsiteY0" fmla="*/ 2387598 h 2387598"/>
              <a:gd name="connsiteX1" fmla="*/ 3581401 w 3962401"/>
              <a:gd name="connsiteY1" fmla="*/ 177802 h 2387598"/>
              <a:gd name="connsiteX2" fmla="*/ 1676400 w 3962401"/>
              <a:gd name="connsiteY2" fmla="*/ 177800 h 2387598"/>
              <a:gd name="connsiteX3" fmla="*/ 1676400 w 3962401"/>
              <a:gd name="connsiteY3" fmla="*/ 330200 h 2387598"/>
              <a:gd name="connsiteX4" fmla="*/ 1524000 w 3962401"/>
              <a:gd name="connsiteY4" fmla="*/ 330200 h 2387598"/>
              <a:gd name="connsiteX5" fmla="*/ 1524000 w 3962401"/>
              <a:gd name="connsiteY5" fmla="*/ 177800 h 2387598"/>
              <a:gd name="connsiteX6" fmla="*/ 152400 w 3962401"/>
              <a:gd name="connsiteY6" fmla="*/ 177800 h 2387598"/>
              <a:gd name="connsiteX7" fmla="*/ 152400 w 3962401"/>
              <a:gd name="connsiteY7" fmla="*/ 330200 h 2387598"/>
              <a:gd name="connsiteX8" fmla="*/ 0 w 3962401"/>
              <a:gd name="connsiteY8" fmla="*/ 330200 h 2387598"/>
              <a:gd name="connsiteX9" fmla="*/ 0 w 3962401"/>
              <a:gd name="connsiteY9" fmla="*/ 25400 h 2387598"/>
              <a:gd name="connsiteX10" fmla="*/ 3962401 w 3962401"/>
              <a:gd name="connsiteY10" fmla="*/ 25402 h 2387598"/>
              <a:gd name="connsiteX11" fmla="*/ 3962401 w 3962401"/>
              <a:gd name="connsiteY11" fmla="*/ 177802 h 2387598"/>
              <a:gd name="connsiteX12" fmla="*/ 3733801 w 3962401"/>
              <a:gd name="connsiteY12" fmla="*/ 177802 h 2387598"/>
              <a:gd name="connsiteX13" fmla="*/ 3733801 w 3962401"/>
              <a:gd name="connsiteY13" fmla="*/ 2387598 h 2387598"/>
              <a:gd name="connsiteX0" fmla="*/ 3733801 w 3962401"/>
              <a:gd name="connsiteY0" fmla="*/ 177802 h 330200"/>
              <a:gd name="connsiteX1" fmla="*/ 3581401 w 3962401"/>
              <a:gd name="connsiteY1" fmla="*/ 177802 h 330200"/>
              <a:gd name="connsiteX2" fmla="*/ 1676400 w 3962401"/>
              <a:gd name="connsiteY2" fmla="*/ 177800 h 330200"/>
              <a:gd name="connsiteX3" fmla="*/ 1676400 w 3962401"/>
              <a:gd name="connsiteY3" fmla="*/ 330200 h 330200"/>
              <a:gd name="connsiteX4" fmla="*/ 1524000 w 3962401"/>
              <a:gd name="connsiteY4" fmla="*/ 330200 h 330200"/>
              <a:gd name="connsiteX5" fmla="*/ 1524000 w 3962401"/>
              <a:gd name="connsiteY5" fmla="*/ 177800 h 330200"/>
              <a:gd name="connsiteX6" fmla="*/ 152400 w 3962401"/>
              <a:gd name="connsiteY6" fmla="*/ 177800 h 330200"/>
              <a:gd name="connsiteX7" fmla="*/ 152400 w 3962401"/>
              <a:gd name="connsiteY7" fmla="*/ 330200 h 330200"/>
              <a:gd name="connsiteX8" fmla="*/ 0 w 3962401"/>
              <a:gd name="connsiteY8" fmla="*/ 330200 h 330200"/>
              <a:gd name="connsiteX9" fmla="*/ 0 w 3962401"/>
              <a:gd name="connsiteY9" fmla="*/ 25400 h 330200"/>
              <a:gd name="connsiteX10" fmla="*/ 3962401 w 3962401"/>
              <a:gd name="connsiteY10" fmla="*/ 25402 h 330200"/>
              <a:gd name="connsiteX11" fmla="*/ 3962401 w 3962401"/>
              <a:gd name="connsiteY11" fmla="*/ 177802 h 330200"/>
              <a:gd name="connsiteX12" fmla="*/ 3733801 w 3962401"/>
              <a:gd name="connsiteY12" fmla="*/ 177802 h 330200"/>
              <a:gd name="connsiteX0" fmla="*/ 3733801 w 3962401"/>
              <a:gd name="connsiteY0" fmla="*/ 177802 h 330200"/>
              <a:gd name="connsiteX1" fmla="*/ 3581401 w 3962401"/>
              <a:gd name="connsiteY1" fmla="*/ 177802 h 330200"/>
              <a:gd name="connsiteX2" fmla="*/ 1676400 w 3962401"/>
              <a:gd name="connsiteY2" fmla="*/ 177800 h 330200"/>
              <a:gd name="connsiteX3" fmla="*/ 1676400 w 3962401"/>
              <a:gd name="connsiteY3" fmla="*/ 330200 h 330200"/>
              <a:gd name="connsiteX4" fmla="*/ 1524000 w 3962401"/>
              <a:gd name="connsiteY4" fmla="*/ 330200 h 330200"/>
              <a:gd name="connsiteX5" fmla="*/ 1524000 w 3962401"/>
              <a:gd name="connsiteY5" fmla="*/ 177800 h 330200"/>
              <a:gd name="connsiteX6" fmla="*/ 152400 w 3962401"/>
              <a:gd name="connsiteY6" fmla="*/ 330200 h 330200"/>
              <a:gd name="connsiteX7" fmla="*/ 0 w 3962401"/>
              <a:gd name="connsiteY7" fmla="*/ 330200 h 330200"/>
              <a:gd name="connsiteX8" fmla="*/ 0 w 3962401"/>
              <a:gd name="connsiteY8" fmla="*/ 25400 h 330200"/>
              <a:gd name="connsiteX9" fmla="*/ 3962401 w 3962401"/>
              <a:gd name="connsiteY9" fmla="*/ 25402 h 330200"/>
              <a:gd name="connsiteX10" fmla="*/ 3962401 w 3962401"/>
              <a:gd name="connsiteY10" fmla="*/ 177802 h 330200"/>
              <a:gd name="connsiteX11" fmla="*/ 3733801 w 3962401"/>
              <a:gd name="connsiteY11" fmla="*/ 177802 h 330200"/>
              <a:gd name="connsiteX0" fmla="*/ 3733801 w 3962401"/>
              <a:gd name="connsiteY0" fmla="*/ 177802 h 330200"/>
              <a:gd name="connsiteX1" fmla="*/ 3581401 w 3962401"/>
              <a:gd name="connsiteY1" fmla="*/ 177802 h 330200"/>
              <a:gd name="connsiteX2" fmla="*/ 1676400 w 3962401"/>
              <a:gd name="connsiteY2" fmla="*/ 177800 h 330200"/>
              <a:gd name="connsiteX3" fmla="*/ 1676400 w 3962401"/>
              <a:gd name="connsiteY3" fmla="*/ 330200 h 330200"/>
              <a:gd name="connsiteX4" fmla="*/ 1524000 w 3962401"/>
              <a:gd name="connsiteY4" fmla="*/ 330200 h 330200"/>
              <a:gd name="connsiteX5" fmla="*/ 1524000 w 3962401"/>
              <a:gd name="connsiteY5" fmla="*/ 177800 h 330200"/>
              <a:gd name="connsiteX6" fmla="*/ 0 w 3962401"/>
              <a:gd name="connsiteY6" fmla="*/ 330200 h 330200"/>
              <a:gd name="connsiteX7" fmla="*/ 0 w 3962401"/>
              <a:gd name="connsiteY7" fmla="*/ 25400 h 330200"/>
              <a:gd name="connsiteX8" fmla="*/ 3962401 w 3962401"/>
              <a:gd name="connsiteY8" fmla="*/ 25402 h 330200"/>
              <a:gd name="connsiteX9" fmla="*/ 3962401 w 3962401"/>
              <a:gd name="connsiteY9" fmla="*/ 177802 h 330200"/>
              <a:gd name="connsiteX10" fmla="*/ 3733801 w 3962401"/>
              <a:gd name="connsiteY10" fmla="*/ 177802 h 330200"/>
              <a:gd name="connsiteX0" fmla="*/ 3733801 w 3962401"/>
              <a:gd name="connsiteY0" fmla="*/ 177800 h 330198"/>
              <a:gd name="connsiteX1" fmla="*/ 3581401 w 3962401"/>
              <a:gd name="connsiteY1" fmla="*/ 177800 h 330198"/>
              <a:gd name="connsiteX2" fmla="*/ 1676400 w 3962401"/>
              <a:gd name="connsiteY2" fmla="*/ 177798 h 330198"/>
              <a:gd name="connsiteX3" fmla="*/ 1676400 w 3962401"/>
              <a:gd name="connsiteY3" fmla="*/ 330198 h 330198"/>
              <a:gd name="connsiteX4" fmla="*/ 1524000 w 3962401"/>
              <a:gd name="connsiteY4" fmla="*/ 330198 h 330198"/>
              <a:gd name="connsiteX5" fmla="*/ 1524000 w 3962401"/>
              <a:gd name="connsiteY5" fmla="*/ 177798 h 330198"/>
              <a:gd name="connsiteX6" fmla="*/ 0 w 3962401"/>
              <a:gd name="connsiteY6" fmla="*/ 330198 h 330198"/>
              <a:gd name="connsiteX7" fmla="*/ 1600199 w 3962401"/>
              <a:gd name="connsiteY7" fmla="*/ 31956 h 330198"/>
              <a:gd name="connsiteX8" fmla="*/ 3962401 w 3962401"/>
              <a:gd name="connsiteY8" fmla="*/ 25400 h 330198"/>
              <a:gd name="connsiteX9" fmla="*/ 3962401 w 3962401"/>
              <a:gd name="connsiteY9" fmla="*/ 177800 h 330198"/>
              <a:gd name="connsiteX10" fmla="*/ 3733801 w 3962401"/>
              <a:gd name="connsiteY10" fmla="*/ 177800 h 330198"/>
              <a:gd name="connsiteX0" fmla="*/ 2209801 w 2438401"/>
              <a:gd name="connsiteY0" fmla="*/ 177800 h 330198"/>
              <a:gd name="connsiteX1" fmla="*/ 2057401 w 2438401"/>
              <a:gd name="connsiteY1" fmla="*/ 177800 h 330198"/>
              <a:gd name="connsiteX2" fmla="*/ 152400 w 2438401"/>
              <a:gd name="connsiteY2" fmla="*/ 177798 h 330198"/>
              <a:gd name="connsiteX3" fmla="*/ 152400 w 2438401"/>
              <a:gd name="connsiteY3" fmla="*/ 330198 h 330198"/>
              <a:gd name="connsiteX4" fmla="*/ 0 w 2438401"/>
              <a:gd name="connsiteY4" fmla="*/ 330198 h 330198"/>
              <a:gd name="connsiteX5" fmla="*/ 0 w 2438401"/>
              <a:gd name="connsiteY5" fmla="*/ 177798 h 330198"/>
              <a:gd name="connsiteX6" fmla="*/ 76199 w 2438401"/>
              <a:gd name="connsiteY6" fmla="*/ 31956 h 330198"/>
              <a:gd name="connsiteX7" fmla="*/ 2438401 w 2438401"/>
              <a:gd name="connsiteY7" fmla="*/ 25400 h 330198"/>
              <a:gd name="connsiteX8" fmla="*/ 2438401 w 2438401"/>
              <a:gd name="connsiteY8" fmla="*/ 177800 h 330198"/>
              <a:gd name="connsiteX9" fmla="*/ 2209801 w 2438401"/>
              <a:gd name="connsiteY9" fmla="*/ 177800 h 330198"/>
              <a:gd name="connsiteX0" fmla="*/ 2209801 w 2438401"/>
              <a:gd name="connsiteY0" fmla="*/ 177800 h 330198"/>
              <a:gd name="connsiteX1" fmla="*/ 2057401 w 2438401"/>
              <a:gd name="connsiteY1" fmla="*/ 177800 h 330198"/>
              <a:gd name="connsiteX2" fmla="*/ 152400 w 2438401"/>
              <a:gd name="connsiteY2" fmla="*/ 177798 h 330198"/>
              <a:gd name="connsiteX3" fmla="*/ 152400 w 2438401"/>
              <a:gd name="connsiteY3" fmla="*/ 330198 h 330198"/>
              <a:gd name="connsiteX4" fmla="*/ 0 w 2438401"/>
              <a:gd name="connsiteY4" fmla="*/ 330198 h 330198"/>
              <a:gd name="connsiteX5" fmla="*/ 76199 w 2438401"/>
              <a:gd name="connsiteY5" fmla="*/ 31956 h 330198"/>
              <a:gd name="connsiteX6" fmla="*/ 2438401 w 2438401"/>
              <a:gd name="connsiteY6" fmla="*/ 25400 h 330198"/>
              <a:gd name="connsiteX7" fmla="*/ 2438401 w 2438401"/>
              <a:gd name="connsiteY7" fmla="*/ 177800 h 330198"/>
              <a:gd name="connsiteX8" fmla="*/ 2209801 w 2438401"/>
              <a:gd name="connsiteY8" fmla="*/ 177800 h 330198"/>
              <a:gd name="connsiteX0" fmla="*/ 2209801 w 2438401"/>
              <a:gd name="connsiteY0" fmla="*/ 177800 h 330198"/>
              <a:gd name="connsiteX1" fmla="*/ 2057401 w 2438401"/>
              <a:gd name="connsiteY1" fmla="*/ 177800 h 330198"/>
              <a:gd name="connsiteX2" fmla="*/ 152400 w 2438401"/>
              <a:gd name="connsiteY2" fmla="*/ 177798 h 330198"/>
              <a:gd name="connsiteX3" fmla="*/ 152400 w 2438401"/>
              <a:gd name="connsiteY3" fmla="*/ 330198 h 330198"/>
              <a:gd name="connsiteX4" fmla="*/ 0 w 2438401"/>
              <a:gd name="connsiteY4" fmla="*/ 330198 h 330198"/>
              <a:gd name="connsiteX5" fmla="*/ 1447802 w 2438401"/>
              <a:gd name="connsiteY5" fmla="*/ 31957 h 330198"/>
              <a:gd name="connsiteX6" fmla="*/ 2438401 w 2438401"/>
              <a:gd name="connsiteY6" fmla="*/ 25400 h 330198"/>
              <a:gd name="connsiteX7" fmla="*/ 2438401 w 2438401"/>
              <a:gd name="connsiteY7" fmla="*/ 177800 h 330198"/>
              <a:gd name="connsiteX8" fmla="*/ 2209801 w 2438401"/>
              <a:gd name="connsiteY8" fmla="*/ 177800 h 330198"/>
              <a:gd name="connsiteX0" fmla="*/ 2209801 w 2438401"/>
              <a:gd name="connsiteY0" fmla="*/ 177800 h 330198"/>
              <a:gd name="connsiteX1" fmla="*/ 2057401 w 2438401"/>
              <a:gd name="connsiteY1" fmla="*/ 177800 h 330198"/>
              <a:gd name="connsiteX2" fmla="*/ 152400 w 2438401"/>
              <a:gd name="connsiteY2" fmla="*/ 177798 h 330198"/>
              <a:gd name="connsiteX3" fmla="*/ 0 w 2438401"/>
              <a:gd name="connsiteY3" fmla="*/ 330198 h 330198"/>
              <a:gd name="connsiteX4" fmla="*/ 1447802 w 2438401"/>
              <a:gd name="connsiteY4" fmla="*/ 31957 h 330198"/>
              <a:gd name="connsiteX5" fmla="*/ 2438401 w 2438401"/>
              <a:gd name="connsiteY5" fmla="*/ 25400 h 330198"/>
              <a:gd name="connsiteX6" fmla="*/ 2438401 w 2438401"/>
              <a:gd name="connsiteY6" fmla="*/ 177800 h 330198"/>
              <a:gd name="connsiteX7" fmla="*/ 2209801 w 2438401"/>
              <a:gd name="connsiteY7" fmla="*/ 177800 h 330198"/>
              <a:gd name="connsiteX0" fmla="*/ 2057401 w 2286001"/>
              <a:gd name="connsiteY0" fmla="*/ 177800 h 177800"/>
              <a:gd name="connsiteX1" fmla="*/ 1905001 w 2286001"/>
              <a:gd name="connsiteY1" fmla="*/ 177800 h 177800"/>
              <a:gd name="connsiteX2" fmla="*/ 0 w 2286001"/>
              <a:gd name="connsiteY2" fmla="*/ 177798 h 177800"/>
              <a:gd name="connsiteX3" fmla="*/ 1295402 w 2286001"/>
              <a:gd name="connsiteY3" fmla="*/ 31957 h 177800"/>
              <a:gd name="connsiteX4" fmla="*/ 2286001 w 2286001"/>
              <a:gd name="connsiteY4" fmla="*/ 25400 h 177800"/>
              <a:gd name="connsiteX5" fmla="*/ 2286001 w 2286001"/>
              <a:gd name="connsiteY5" fmla="*/ 177800 h 177800"/>
              <a:gd name="connsiteX6" fmla="*/ 2057401 w 2286001"/>
              <a:gd name="connsiteY6" fmla="*/ 177800 h 177800"/>
              <a:gd name="connsiteX0" fmla="*/ 838199 w 1066799"/>
              <a:gd name="connsiteY0" fmla="*/ 177800 h 184357"/>
              <a:gd name="connsiteX1" fmla="*/ 685799 w 1066799"/>
              <a:gd name="connsiteY1" fmla="*/ 177800 h 184357"/>
              <a:gd name="connsiteX2" fmla="*/ 0 w 1066799"/>
              <a:gd name="connsiteY2" fmla="*/ 184357 h 184357"/>
              <a:gd name="connsiteX3" fmla="*/ 76200 w 1066799"/>
              <a:gd name="connsiteY3" fmla="*/ 31957 h 184357"/>
              <a:gd name="connsiteX4" fmla="*/ 1066799 w 1066799"/>
              <a:gd name="connsiteY4" fmla="*/ 25400 h 184357"/>
              <a:gd name="connsiteX5" fmla="*/ 1066799 w 1066799"/>
              <a:gd name="connsiteY5" fmla="*/ 177800 h 184357"/>
              <a:gd name="connsiteX6" fmla="*/ 838199 w 1066799"/>
              <a:gd name="connsiteY6" fmla="*/ 177800 h 184357"/>
              <a:gd name="connsiteX0" fmla="*/ 762000 w 990600"/>
              <a:gd name="connsiteY0" fmla="*/ 177800 h 228600"/>
              <a:gd name="connsiteX1" fmla="*/ 609600 w 990600"/>
              <a:gd name="connsiteY1" fmla="*/ 177800 h 228600"/>
              <a:gd name="connsiteX2" fmla="*/ 0 w 990600"/>
              <a:gd name="connsiteY2" fmla="*/ 228600 h 228600"/>
              <a:gd name="connsiteX3" fmla="*/ 1 w 990600"/>
              <a:gd name="connsiteY3" fmla="*/ 31957 h 228600"/>
              <a:gd name="connsiteX4" fmla="*/ 990600 w 990600"/>
              <a:gd name="connsiteY4" fmla="*/ 25400 h 228600"/>
              <a:gd name="connsiteX5" fmla="*/ 990600 w 990600"/>
              <a:gd name="connsiteY5" fmla="*/ 177800 h 228600"/>
              <a:gd name="connsiteX6" fmla="*/ 762000 w 990600"/>
              <a:gd name="connsiteY6" fmla="*/ 177800 h 228600"/>
              <a:gd name="connsiteX0" fmla="*/ 762000 w 990600"/>
              <a:gd name="connsiteY0" fmla="*/ 177800 h 228600"/>
              <a:gd name="connsiteX1" fmla="*/ 609600 w 990600"/>
              <a:gd name="connsiteY1" fmla="*/ 177800 h 228600"/>
              <a:gd name="connsiteX2" fmla="*/ 0 w 990600"/>
              <a:gd name="connsiteY2" fmla="*/ 228600 h 228600"/>
              <a:gd name="connsiteX3" fmla="*/ 1 w 990600"/>
              <a:gd name="connsiteY3" fmla="*/ 31957 h 228600"/>
              <a:gd name="connsiteX4" fmla="*/ 990600 w 990600"/>
              <a:gd name="connsiteY4" fmla="*/ 25400 h 228600"/>
              <a:gd name="connsiteX5" fmla="*/ 990600 w 990600"/>
              <a:gd name="connsiteY5" fmla="*/ 228599 h 228600"/>
              <a:gd name="connsiteX6" fmla="*/ 762000 w 990600"/>
              <a:gd name="connsiteY6" fmla="*/ 177800 h 228600"/>
              <a:gd name="connsiteX0" fmla="*/ 990600 w 990600"/>
              <a:gd name="connsiteY0" fmla="*/ 228599 h 228600"/>
              <a:gd name="connsiteX1" fmla="*/ 609600 w 990600"/>
              <a:gd name="connsiteY1" fmla="*/ 177800 h 228600"/>
              <a:gd name="connsiteX2" fmla="*/ 0 w 990600"/>
              <a:gd name="connsiteY2" fmla="*/ 228600 h 228600"/>
              <a:gd name="connsiteX3" fmla="*/ 1 w 990600"/>
              <a:gd name="connsiteY3" fmla="*/ 31957 h 228600"/>
              <a:gd name="connsiteX4" fmla="*/ 990600 w 990600"/>
              <a:gd name="connsiteY4" fmla="*/ 25400 h 228600"/>
              <a:gd name="connsiteX5" fmla="*/ 990600 w 990600"/>
              <a:gd name="connsiteY5" fmla="*/ 228599 h 228600"/>
              <a:gd name="connsiteX0" fmla="*/ 990600 w 990600"/>
              <a:gd name="connsiteY0" fmla="*/ 228599 h 228600"/>
              <a:gd name="connsiteX1" fmla="*/ 0 w 990600"/>
              <a:gd name="connsiteY1" fmla="*/ 228600 h 228600"/>
              <a:gd name="connsiteX2" fmla="*/ 1 w 990600"/>
              <a:gd name="connsiteY2" fmla="*/ 31957 h 228600"/>
              <a:gd name="connsiteX3" fmla="*/ 990600 w 990600"/>
              <a:gd name="connsiteY3" fmla="*/ 25400 h 228600"/>
              <a:gd name="connsiteX4" fmla="*/ 990600 w 990600"/>
              <a:gd name="connsiteY4" fmla="*/ 228599 h 228600"/>
              <a:gd name="connsiteX0" fmla="*/ 990600 w 990600"/>
              <a:gd name="connsiteY0" fmla="*/ 222042 h 222043"/>
              <a:gd name="connsiteX1" fmla="*/ 0 w 990600"/>
              <a:gd name="connsiteY1" fmla="*/ 222043 h 222043"/>
              <a:gd name="connsiteX2" fmla="*/ 1 w 990600"/>
              <a:gd name="connsiteY2" fmla="*/ 25400 h 222043"/>
              <a:gd name="connsiteX3" fmla="*/ 990600 w 990600"/>
              <a:gd name="connsiteY3" fmla="*/ 18843 h 222043"/>
              <a:gd name="connsiteX4" fmla="*/ 990600 w 990600"/>
              <a:gd name="connsiteY4" fmla="*/ 222042 h 222043"/>
              <a:gd name="connsiteX0" fmla="*/ 990600 w 990600"/>
              <a:gd name="connsiteY0" fmla="*/ 203199 h 203200"/>
              <a:gd name="connsiteX1" fmla="*/ 0 w 990600"/>
              <a:gd name="connsiteY1" fmla="*/ 203200 h 203200"/>
              <a:gd name="connsiteX2" fmla="*/ 1 w 990600"/>
              <a:gd name="connsiteY2" fmla="*/ 6557 h 203200"/>
              <a:gd name="connsiteX3" fmla="*/ 990600 w 990600"/>
              <a:gd name="connsiteY3" fmla="*/ 0 h 203200"/>
              <a:gd name="connsiteX4" fmla="*/ 990600 w 990600"/>
              <a:gd name="connsiteY4" fmla="*/ 203199 h 203200"/>
              <a:gd name="connsiteX0" fmla="*/ 990600 w 990600"/>
              <a:gd name="connsiteY0" fmla="*/ 381000 h 381000"/>
              <a:gd name="connsiteX1" fmla="*/ 0 w 990600"/>
              <a:gd name="connsiteY1" fmla="*/ 203200 h 381000"/>
              <a:gd name="connsiteX2" fmla="*/ 1 w 990600"/>
              <a:gd name="connsiteY2" fmla="*/ 6557 h 381000"/>
              <a:gd name="connsiteX3" fmla="*/ 990600 w 990600"/>
              <a:gd name="connsiteY3" fmla="*/ 0 h 381000"/>
              <a:gd name="connsiteX4" fmla="*/ 990600 w 990600"/>
              <a:gd name="connsiteY4" fmla="*/ 381000 h 381000"/>
              <a:gd name="connsiteX0" fmla="*/ 990600 w 990600"/>
              <a:gd name="connsiteY0" fmla="*/ 381000 h 381000"/>
              <a:gd name="connsiteX1" fmla="*/ 0 w 990600"/>
              <a:gd name="connsiteY1" fmla="*/ 381000 h 381000"/>
              <a:gd name="connsiteX2" fmla="*/ 1 w 990600"/>
              <a:gd name="connsiteY2" fmla="*/ 6557 h 381000"/>
              <a:gd name="connsiteX3" fmla="*/ 990600 w 990600"/>
              <a:gd name="connsiteY3" fmla="*/ 0 h 381000"/>
              <a:gd name="connsiteX4" fmla="*/ 990600 w 990600"/>
              <a:gd name="connsiteY4" fmla="*/ 381000 h 381000"/>
              <a:gd name="connsiteX0" fmla="*/ 990600 w 990600"/>
              <a:gd name="connsiteY0" fmla="*/ 374443 h 374443"/>
              <a:gd name="connsiteX1" fmla="*/ 0 w 990600"/>
              <a:gd name="connsiteY1" fmla="*/ 374443 h 374443"/>
              <a:gd name="connsiteX2" fmla="*/ 1 w 990600"/>
              <a:gd name="connsiteY2" fmla="*/ 0 h 374443"/>
              <a:gd name="connsiteX3" fmla="*/ 990600 w 990600"/>
              <a:gd name="connsiteY3" fmla="*/ 107743 h 374443"/>
              <a:gd name="connsiteX4" fmla="*/ 990600 w 990600"/>
              <a:gd name="connsiteY4" fmla="*/ 374443 h 374443"/>
              <a:gd name="connsiteX0" fmla="*/ 990600 w 990600"/>
              <a:gd name="connsiteY0" fmla="*/ 260145 h 374443"/>
              <a:gd name="connsiteX1" fmla="*/ 0 w 990600"/>
              <a:gd name="connsiteY1" fmla="*/ 374443 h 374443"/>
              <a:gd name="connsiteX2" fmla="*/ 1 w 990600"/>
              <a:gd name="connsiteY2" fmla="*/ 0 h 374443"/>
              <a:gd name="connsiteX3" fmla="*/ 990600 w 990600"/>
              <a:gd name="connsiteY3" fmla="*/ 107743 h 374443"/>
              <a:gd name="connsiteX4" fmla="*/ 990600 w 990600"/>
              <a:gd name="connsiteY4" fmla="*/ 260145 h 374443"/>
              <a:gd name="connsiteX0" fmla="*/ 990600 w 990600"/>
              <a:gd name="connsiteY0" fmla="*/ 260145 h 260145"/>
              <a:gd name="connsiteX1" fmla="*/ 0 w 990600"/>
              <a:gd name="connsiteY1" fmla="*/ 260145 h 260145"/>
              <a:gd name="connsiteX2" fmla="*/ 1 w 990600"/>
              <a:gd name="connsiteY2" fmla="*/ 0 h 260145"/>
              <a:gd name="connsiteX3" fmla="*/ 990600 w 990600"/>
              <a:gd name="connsiteY3" fmla="*/ 107743 h 260145"/>
              <a:gd name="connsiteX4" fmla="*/ 990600 w 990600"/>
              <a:gd name="connsiteY4" fmla="*/ 260145 h 260145"/>
              <a:gd name="connsiteX0" fmla="*/ 990600 w 990600"/>
              <a:gd name="connsiteY0" fmla="*/ 152402 h 152402"/>
              <a:gd name="connsiteX1" fmla="*/ 0 w 990600"/>
              <a:gd name="connsiteY1" fmla="*/ 152402 h 152402"/>
              <a:gd name="connsiteX2" fmla="*/ 31955 w 990600"/>
              <a:gd name="connsiteY2" fmla="*/ 2 h 152402"/>
              <a:gd name="connsiteX3" fmla="*/ 990600 w 990600"/>
              <a:gd name="connsiteY3" fmla="*/ 0 h 152402"/>
              <a:gd name="connsiteX4" fmla="*/ 990600 w 990600"/>
              <a:gd name="connsiteY4" fmla="*/ 152402 h 152402"/>
              <a:gd name="connsiteX0" fmla="*/ 958645 w 958645"/>
              <a:gd name="connsiteY0" fmla="*/ 152402 h 152402"/>
              <a:gd name="connsiteX1" fmla="*/ 0 w 958645"/>
              <a:gd name="connsiteY1" fmla="*/ 152399 h 152402"/>
              <a:gd name="connsiteX2" fmla="*/ 0 w 958645"/>
              <a:gd name="connsiteY2" fmla="*/ 2 h 152402"/>
              <a:gd name="connsiteX3" fmla="*/ 958645 w 958645"/>
              <a:gd name="connsiteY3" fmla="*/ 0 h 152402"/>
              <a:gd name="connsiteX4" fmla="*/ 958645 w 958645"/>
              <a:gd name="connsiteY4" fmla="*/ 152402 h 152402"/>
              <a:gd name="connsiteX0" fmla="*/ 1022555 w 1022555"/>
              <a:gd name="connsiteY0" fmla="*/ 152402 h 152402"/>
              <a:gd name="connsiteX1" fmla="*/ 63910 w 1022555"/>
              <a:gd name="connsiteY1" fmla="*/ 152399 h 152402"/>
              <a:gd name="connsiteX2" fmla="*/ 0 w 1022555"/>
              <a:gd name="connsiteY2" fmla="*/ 0 h 152402"/>
              <a:gd name="connsiteX3" fmla="*/ 63910 w 1022555"/>
              <a:gd name="connsiteY3" fmla="*/ 2 h 152402"/>
              <a:gd name="connsiteX4" fmla="*/ 1022555 w 1022555"/>
              <a:gd name="connsiteY4" fmla="*/ 0 h 152402"/>
              <a:gd name="connsiteX5" fmla="*/ 1022555 w 1022555"/>
              <a:gd name="connsiteY5" fmla="*/ 152402 h 152402"/>
              <a:gd name="connsiteX0" fmla="*/ 1022555 w 1022555"/>
              <a:gd name="connsiteY0" fmla="*/ 152402 h 152403"/>
              <a:gd name="connsiteX1" fmla="*/ 63910 w 1022555"/>
              <a:gd name="connsiteY1" fmla="*/ 152399 h 152403"/>
              <a:gd name="connsiteX2" fmla="*/ 1 w 1022555"/>
              <a:gd name="connsiteY2" fmla="*/ 152403 h 152403"/>
              <a:gd name="connsiteX3" fmla="*/ 0 w 1022555"/>
              <a:gd name="connsiteY3" fmla="*/ 0 h 152403"/>
              <a:gd name="connsiteX4" fmla="*/ 63910 w 1022555"/>
              <a:gd name="connsiteY4" fmla="*/ 2 h 152403"/>
              <a:gd name="connsiteX5" fmla="*/ 1022555 w 1022555"/>
              <a:gd name="connsiteY5" fmla="*/ 0 h 152403"/>
              <a:gd name="connsiteX6" fmla="*/ 1022555 w 1022555"/>
              <a:gd name="connsiteY6" fmla="*/ 152402 h 152403"/>
              <a:gd name="connsiteX0" fmla="*/ 1022555 w 1022555"/>
              <a:gd name="connsiteY0" fmla="*/ 152402 h 533400"/>
              <a:gd name="connsiteX1" fmla="*/ 63910 w 1022555"/>
              <a:gd name="connsiteY1" fmla="*/ 152399 h 533400"/>
              <a:gd name="connsiteX2" fmla="*/ 63910 w 1022555"/>
              <a:gd name="connsiteY2" fmla="*/ 533400 h 533400"/>
              <a:gd name="connsiteX3" fmla="*/ 1 w 1022555"/>
              <a:gd name="connsiteY3" fmla="*/ 152403 h 533400"/>
              <a:gd name="connsiteX4" fmla="*/ 0 w 1022555"/>
              <a:gd name="connsiteY4" fmla="*/ 0 h 533400"/>
              <a:gd name="connsiteX5" fmla="*/ 63910 w 1022555"/>
              <a:gd name="connsiteY5" fmla="*/ 2 h 533400"/>
              <a:gd name="connsiteX6" fmla="*/ 1022555 w 1022555"/>
              <a:gd name="connsiteY6" fmla="*/ 0 h 533400"/>
              <a:gd name="connsiteX7" fmla="*/ 1022555 w 1022555"/>
              <a:gd name="connsiteY7" fmla="*/ 152402 h 533400"/>
              <a:gd name="connsiteX0" fmla="*/ 1022555 w 1022555"/>
              <a:gd name="connsiteY0" fmla="*/ 152402 h 533402"/>
              <a:gd name="connsiteX1" fmla="*/ 63910 w 1022555"/>
              <a:gd name="connsiteY1" fmla="*/ 152399 h 533402"/>
              <a:gd name="connsiteX2" fmla="*/ 63910 w 1022555"/>
              <a:gd name="connsiteY2" fmla="*/ 533400 h 533402"/>
              <a:gd name="connsiteX3" fmla="*/ 1 w 1022555"/>
              <a:gd name="connsiteY3" fmla="*/ 533402 h 533402"/>
              <a:gd name="connsiteX4" fmla="*/ 1 w 1022555"/>
              <a:gd name="connsiteY4" fmla="*/ 152403 h 533402"/>
              <a:gd name="connsiteX5" fmla="*/ 0 w 1022555"/>
              <a:gd name="connsiteY5" fmla="*/ 0 h 533402"/>
              <a:gd name="connsiteX6" fmla="*/ 63910 w 1022555"/>
              <a:gd name="connsiteY6" fmla="*/ 2 h 533402"/>
              <a:gd name="connsiteX7" fmla="*/ 1022555 w 1022555"/>
              <a:gd name="connsiteY7" fmla="*/ 0 h 533402"/>
              <a:gd name="connsiteX8" fmla="*/ 1022555 w 1022555"/>
              <a:gd name="connsiteY8" fmla="*/ 152402 h 533402"/>
              <a:gd name="connsiteX0" fmla="*/ 1022555 w 1022555"/>
              <a:gd name="connsiteY0" fmla="*/ 457200 h 838200"/>
              <a:gd name="connsiteX1" fmla="*/ 63910 w 1022555"/>
              <a:gd name="connsiteY1" fmla="*/ 457197 h 838200"/>
              <a:gd name="connsiteX2" fmla="*/ 63910 w 1022555"/>
              <a:gd name="connsiteY2" fmla="*/ 838198 h 838200"/>
              <a:gd name="connsiteX3" fmla="*/ 1 w 1022555"/>
              <a:gd name="connsiteY3" fmla="*/ 838200 h 838200"/>
              <a:gd name="connsiteX4" fmla="*/ 1 w 1022555"/>
              <a:gd name="connsiteY4" fmla="*/ 457201 h 838200"/>
              <a:gd name="connsiteX5" fmla="*/ 0 w 1022555"/>
              <a:gd name="connsiteY5" fmla="*/ 304798 h 838200"/>
              <a:gd name="connsiteX6" fmla="*/ 63910 w 1022555"/>
              <a:gd name="connsiteY6" fmla="*/ 0 h 838200"/>
              <a:gd name="connsiteX7" fmla="*/ 63910 w 1022555"/>
              <a:gd name="connsiteY7" fmla="*/ 304800 h 838200"/>
              <a:gd name="connsiteX8" fmla="*/ 1022555 w 1022555"/>
              <a:gd name="connsiteY8" fmla="*/ 304798 h 838200"/>
              <a:gd name="connsiteX9" fmla="*/ 1022555 w 1022555"/>
              <a:gd name="connsiteY9" fmla="*/ 457200 h 838200"/>
              <a:gd name="connsiteX0" fmla="*/ 1022555 w 1022555"/>
              <a:gd name="connsiteY0" fmla="*/ 457203 h 838203"/>
              <a:gd name="connsiteX1" fmla="*/ 63910 w 1022555"/>
              <a:gd name="connsiteY1" fmla="*/ 457200 h 838203"/>
              <a:gd name="connsiteX2" fmla="*/ 63910 w 1022555"/>
              <a:gd name="connsiteY2" fmla="*/ 838201 h 838203"/>
              <a:gd name="connsiteX3" fmla="*/ 1 w 1022555"/>
              <a:gd name="connsiteY3" fmla="*/ 838203 h 838203"/>
              <a:gd name="connsiteX4" fmla="*/ 1 w 1022555"/>
              <a:gd name="connsiteY4" fmla="*/ 457204 h 838203"/>
              <a:gd name="connsiteX5" fmla="*/ 0 w 1022555"/>
              <a:gd name="connsiteY5" fmla="*/ 304801 h 838203"/>
              <a:gd name="connsiteX6" fmla="*/ 0 w 1022555"/>
              <a:gd name="connsiteY6" fmla="*/ 0 h 838203"/>
              <a:gd name="connsiteX7" fmla="*/ 63910 w 1022555"/>
              <a:gd name="connsiteY7" fmla="*/ 3 h 838203"/>
              <a:gd name="connsiteX8" fmla="*/ 63910 w 1022555"/>
              <a:gd name="connsiteY8" fmla="*/ 304803 h 838203"/>
              <a:gd name="connsiteX9" fmla="*/ 1022555 w 1022555"/>
              <a:gd name="connsiteY9" fmla="*/ 304801 h 838203"/>
              <a:gd name="connsiteX10" fmla="*/ 1022555 w 1022555"/>
              <a:gd name="connsiteY10" fmla="*/ 457203 h 838203"/>
              <a:gd name="connsiteX0" fmla="*/ 1022555 w 1022555"/>
              <a:gd name="connsiteY0" fmla="*/ 457203 h 838203"/>
              <a:gd name="connsiteX1" fmla="*/ 63910 w 1022555"/>
              <a:gd name="connsiteY1" fmla="*/ 457200 h 838203"/>
              <a:gd name="connsiteX2" fmla="*/ 63910 w 1022555"/>
              <a:gd name="connsiteY2" fmla="*/ 838201 h 838203"/>
              <a:gd name="connsiteX3" fmla="*/ 1 w 1022555"/>
              <a:gd name="connsiteY3" fmla="*/ 838203 h 838203"/>
              <a:gd name="connsiteX4" fmla="*/ 1 w 1022555"/>
              <a:gd name="connsiteY4" fmla="*/ 457204 h 838203"/>
              <a:gd name="connsiteX5" fmla="*/ 0 w 1022555"/>
              <a:gd name="connsiteY5" fmla="*/ 304801 h 838203"/>
              <a:gd name="connsiteX6" fmla="*/ 0 w 1022555"/>
              <a:gd name="connsiteY6" fmla="*/ 0 h 838203"/>
              <a:gd name="connsiteX7" fmla="*/ 63910 w 1022555"/>
              <a:gd name="connsiteY7" fmla="*/ 3 h 838203"/>
              <a:gd name="connsiteX8" fmla="*/ 63910 w 1022555"/>
              <a:gd name="connsiteY8" fmla="*/ 304803 h 838203"/>
              <a:gd name="connsiteX9" fmla="*/ 1022555 w 1022555"/>
              <a:gd name="connsiteY9" fmla="*/ 228601 h 838203"/>
              <a:gd name="connsiteX10" fmla="*/ 1022555 w 1022555"/>
              <a:gd name="connsiteY10" fmla="*/ 457203 h 838203"/>
              <a:gd name="connsiteX0" fmla="*/ 1022555 w 1022555"/>
              <a:gd name="connsiteY0" fmla="*/ 533401 h 838203"/>
              <a:gd name="connsiteX1" fmla="*/ 63910 w 1022555"/>
              <a:gd name="connsiteY1" fmla="*/ 457200 h 838203"/>
              <a:gd name="connsiteX2" fmla="*/ 63910 w 1022555"/>
              <a:gd name="connsiteY2" fmla="*/ 838201 h 838203"/>
              <a:gd name="connsiteX3" fmla="*/ 1 w 1022555"/>
              <a:gd name="connsiteY3" fmla="*/ 838203 h 838203"/>
              <a:gd name="connsiteX4" fmla="*/ 1 w 1022555"/>
              <a:gd name="connsiteY4" fmla="*/ 457204 h 838203"/>
              <a:gd name="connsiteX5" fmla="*/ 0 w 1022555"/>
              <a:gd name="connsiteY5" fmla="*/ 304801 h 838203"/>
              <a:gd name="connsiteX6" fmla="*/ 0 w 1022555"/>
              <a:gd name="connsiteY6" fmla="*/ 0 h 838203"/>
              <a:gd name="connsiteX7" fmla="*/ 63910 w 1022555"/>
              <a:gd name="connsiteY7" fmla="*/ 3 h 838203"/>
              <a:gd name="connsiteX8" fmla="*/ 63910 w 1022555"/>
              <a:gd name="connsiteY8" fmla="*/ 304803 h 838203"/>
              <a:gd name="connsiteX9" fmla="*/ 1022555 w 1022555"/>
              <a:gd name="connsiteY9" fmla="*/ 228601 h 838203"/>
              <a:gd name="connsiteX10" fmla="*/ 1022555 w 1022555"/>
              <a:gd name="connsiteY10" fmla="*/ 533401 h 838203"/>
              <a:gd name="connsiteX0" fmla="*/ 1022555 w 1022555"/>
              <a:gd name="connsiteY0" fmla="*/ 533401 h 838203"/>
              <a:gd name="connsiteX1" fmla="*/ 95864 w 1022555"/>
              <a:gd name="connsiteY1" fmla="*/ 533401 h 838203"/>
              <a:gd name="connsiteX2" fmla="*/ 63910 w 1022555"/>
              <a:gd name="connsiteY2" fmla="*/ 838201 h 838203"/>
              <a:gd name="connsiteX3" fmla="*/ 1 w 1022555"/>
              <a:gd name="connsiteY3" fmla="*/ 838203 h 838203"/>
              <a:gd name="connsiteX4" fmla="*/ 1 w 1022555"/>
              <a:gd name="connsiteY4" fmla="*/ 457204 h 838203"/>
              <a:gd name="connsiteX5" fmla="*/ 0 w 1022555"/>
              <a:gd name="connsiteY5" fmla="*/ 304801 h 838203"/>
              <a:gd name="connsiteX6" fmla="*/ 0 w 1022555"/>
              <a:gd name="connsiteY6" fmla="*/ 0 h 838203"/>
              <a:gd name="connsiteX7" fmla="*/ 63910 w 1022555"/>
              <a:gd name="connsiteY7" fmla="*/ 3 h 838203"/>
              <a:gd name="connsiteX8" fmla="*/ 63910 w 1022555"/>
              <a:gd name="connsiteY8" fmla="*/ 304803 h 838203"/>
              <a:gd name="connsiteX9" fmla="*/ 1022555 w 1022555"/>
              <a:gd name="connsiteY9" fmla="*/ 228601 h 838203"/>
              <a:gd name="connsiteX10" fmla="*/ 1022555 w 1022555"/>
              <a:gd name="connsiteY10" fmla="*/ 533401 h 838203"/>
              <a:gd name="connsiteX0" fmla="*/ 1022555 w 1022555"/>
              <a:gd name="connsiteY0" fmla="*/ 533401 h 914401"/>
              <a:gd name="connsiteX1" fmla="*/ 95864 w 1022555"/>
              <a:gd name="connsiteY1" fmla="*/ 533401 h 914401"/>
              <a:gd name="connsiteX2" fmla="*/ 95864 w 1022555"/>
              <a:gd name="connsiteY2" fmla="*/ 914401 h 914401"/>
              <a:gd name="connsiteX3" fmla="*/ 1 w 1022555"/>
              <a:gd name="connsiteY3" fmla="*/ 838203 h 914401"/>
              <a:gd name="connsiteX4" fmla="*/ 1 w 1022555"/>
              <a:gd name="connsiteY4" fmla="*/ 457204 h 914401"/>
              <a:gd name="connsiteX5" fmla="*/ 0 w 1022555"/>
              <a:gd name="connsiteY5" fmla="*/ 304801 h 914401"/>
              <a:gd name="connsiteX6" fmla="*/ 0 w 1022555"/>
              <a:gd name="connsiteY6" fmla="*/ 0 h 914401"/>
              <a:gd name="connsiteX7" fmla="*/ 63910 w 1022555"/>
              <a:gd name="connsiteY7" fmla="*/ 3 h 914401"/>
              <a:gd name="connsiteX8" fmla="*/ 63910 w 1022555"/>
              <a:gd name="connsiteY8" fmla="*/ 304803 h 914401"/>
              <a:gd name="connsiteX9" fmla="*/ 1022555 w 1022555"/>
              <a:gd name="connsiteY9" fmla="*/ 228601 h 914401"/>
              <a:gd name="connsiteX10" fmla="*/ 1022555 w 1022555"/>
              <a:gd name="connsiteY10" fmla="*/ 533401 h 914401"/>
              <a:gd name="connsiteX0" fmla="*/ 1054510 w 1054510"/>
              <a:gd name="connsiteY0" fmla="*/ 533401 h 914401"/>
              <a:gd name="connsiteX1" fmla="*/ 127819 w 1054510"/>
              <a:gd name="connsiteY1" fmla="*/ 533401 h 914401"/>
              <a:gd name="connsiteX2" fmla="*/ 127819 w 1054510"/>
              <a:gd name="connsiteY2" fmla="*/ 914401 h 914401"/>
              <a:gd name="connsiteX3" fmla="*/ 0 w 1054510"/>
              <a:gd name="connsiteY3" fmla="*/ 914401 h 914401"/>
              <a:gd name="connsiteX4" fmla="*/ 31956 w 1054510"/>
              <a:gd name="connsiteY4" fmla="*/ 457204 h 914401"/>
              <a:gd name="connsiteX5" fmla="*/ 31955 w 1054510"/>
              <a:gd name="connsiteY5" fmla="*/ 304801 h 914401"/>
              <a:gd name="connsiteX6" fmla="*/ 31955 w 1054510"/>
              <a:gd name="connsiteY6" fmla="*/ 0 h 914401"/>
              <a:gd name="connsiteX7" fmla="*/ 95865 w 1054510"/>
              <a:gd name="connsiteY7" fmla="*/ 3 h 914401"/>
              <a:gd name="connsiteX8" fmla="*/ 95865 w 1054510"/>
              <a:gd name="connsiteY8" fmla="*/ 304803 h 914401"/>
              <a:gd name="connsiteX9" fmla="*/ 1054510 w 1054510"/>
              <a:gd name="connsiteY9" fmla="*/ 228601 h 914401"/>
              <a:gd name="connsiteX10" fmla="*/ 1054510 w 1054510"/>
              <a:gd name="connsiteY10" fmla="*/ 533401 h 914401"/>
              <a:gd name="connsiteX0" fmla="*/ 1054510 w 1054510"/>
              <a:gd name="connsiteY0" fmla="*/ 533401 h 914401"/>
              <a:gd name="connsiteX1" fmla="*/ 127819 w 1054510"/>
              <a:gd name="connsiteY1" fmla="*/ 533401 h 914401"/>
              <a:gd name="connsiteX2" fmla="*/ 127819 w 1054510"/>
              <a:gd name="connsiteY2" fmla="*/ 914401 h 914401"/>
              <a:gd name="connsiteX3" fmla="*/ 0 w 1054510"/>
              <a:gd name="connsiteY3" fmla="*/ 914401 h 914401"/>
              <a:gd name="connsiteX4" fmla="*/ 31956 w 1054510"/>
              <a:gd name="connsiteY4" fmla="*/ 457204 h 914401"/>
              <a:gd name="connsiteX5" fmla="*/ 31955 w 1054510"/>
              <a:gd name="connsiteY5" fmla="*/ 304801 h 914401"/>
              <a:gd name="connsiteX6" fmla="*/ 31955 w 1054510"/>
              <a:gd name="connsiteY6" fmla="*/ 0 h 914401"/>
              <a:gd name="connsiteX7" fmla="*/ 95865 w 1054510"/>
              <a:gd name="connsiteY7" fmla="*/ 3 h 914401"/>
              <a:gd name="connsiteX8" fmla="*/ 127819 w 1054510"/>
              <a:gd name="connsiteY8" fmla="*/ 228601 h 914401"/>
              <a:gd name="connsiteX9" fmla="*/ 1054510 w 1054510"/>
              <a:gd name="connsiteY9" fmla="*/ 228601 h 914401"/>
              <a:gd name="connsiteX10" fmla="*/ 1054510 w 1054510"/>
              <a:gd name="connsiteY10" fmla="*/ 533401 h 914401"/>
              <a:gd name="connsiteX0" fmla="*/ 1054510 w 1054510"/>
              <a:gd name="connsiteY0" fmla="*/ 762000 h 1143000"/>
              <a:gd name="connsiteX1" fmla="*/ 127819 w 1054510"/>
              <a:gd name="connsiteY1" fmla="*/ 762000 h 1143000"/>
              <a:gd name="connsiteX2" fmla="*/ 127819 w 1054510"/>
              <a:gd name="connsiteY2" fmla="*/ 1143000 h 1143000"/>
              <a:gd name="connsiteX3" fmla="*/ 0 w 1054510"/>
              <a:gd name="connsiteY3" fmla="*/ 1143000 h 1143000"/>
              <a:gd name="connsiteX4" fmla="*/ 31956 w 1054510"/>
              <a:gd name="connsiteY4" fmla="*/ 685803 h 1143000"/>
              <a:gd name="connsiteX5" fmla="*/ 31955 w 1054510"/>
              <a:gd name="connsiteY5" fmla="*/ 533400 h 1143000"/>
              <a:gd name="connsiteX6" fmla="*/ 31955 w 1054510"/>
              <a:gd name="connsiteY6" fmla="*/ 228599 h 1143000"/>
              <a:gd name="connsiteX7" fmla="*/ 127819 w 1054510"/>
              <a:gd name="connsiteY7" fmla="*/ 0 h 1143000"/>
              <a:gd name="connsiteX8" fmla="*/ 127819 w 1054510"/>
              <a:gd name="connsiteY8" fmla="*/ 457200 h 1143000"/>
              <a:gd name="connsiteX9" fmla="*/ 1054510 w 1054510"/>
              <a:gd name="connsiteY9" fmla="*/ 457200 h 1143000"/>
              <a:gd name="connsiteX10" fmla="*/ 1054510 w 1054510"/>
              <a:gd name="connsiteY10" fmla="*/ 762000 h 1143000"/>
              <a:gd name="connsiteX0" fmla="*/ 1054510 w 1054510"/>
              <a:gd name="connsiteY0" fmla="*/ 762000 h 1143000"/>
              <a:gd name="connsiteX1" fmla="*/ 127819 w 1054510"/>
              <a:gd name="connsiteY1" fmla="*/ 762000 h 1143000"/>
              <a:gd name="connsiteX2" fmla="*/ 127819 w 1054510"/>
              <a:gd name="connsiteY2" fmla="*/ 1143000 h 1143000"/>
              <a:gd name="connsiteX3" fmla="*/ 0 w 1054510"/>
              <a:gd name="connsiteY3" fmla="*/ 1143000 h 1143000"/>
              <a:gd name="connsiteX4" fmla="*/ 31956 w 1054510"/>
              <a:gd name="connsiteY4" fmla="*/ 685803 h 1143000"/>
              <a:gd name="connsiteX5" fmla="*/ 31955 w 1054510"/>
              <a:gd name="connsiteY5" fmla="*/ 533400 h 1143000"/>
              <a:gd name="connsiteX6" fmla="*/ 0 w 1054510"/>
              <a:gd name="connsiteY6" fmla="*/ 0 h 1143000"/>
              <a:gd name="connsiteX7" fmla="*/ 127819 w 1054510"/>
              <a:gd name="connsiteY7" fmla="*/ 0 h 1143000"/>
              <a:gd name="connsiteX8" fmla="*/ 127819 w 1054510"/>
              <a:gd name="connsiteY8" fmla="*/ 457200 h 1143000"/>
              <a:gd name="connsiteX9" fmla="*/ 1054510 w 1054510"/>
              <a:gd name="connsiteY9" fmla="*/ 457200 h 1143000"/>
              <a:gd name="connsiteX10" fmla="*/ 1054510 w 1054510"/>
              <a:gd name="connsiteY10" fmla="*/ 762000 h 1143000"/>
              <a:gd name="connsiteX0" fmla="*/ 1054510 w 1054510"/>
              <a:gd name="connsiteY0" fmla="*/ 762000 h 1143000"/>
              <a:gd name="connsiteX1" fmla="*/ 127819 w 1054510"/>
              <a:gd name="connsiteY1" fmla="*/ 762000 h 1143000"/>
              <a:gd name="connsiteX2" fmla="*/ 127819 w 1054510"/>
              <a:gd name="connsiteY2" fmla="*/ 1143000 h 1143000"/>
              <a:gd name="connsiteX3" fmla="*/ 0 w 1054510"/>
              <a:gd name="connsiteY3" fmla="*/ 1143000 h 1143000"/>
              <a:gd name="connsiteX4" fmla="*/ 31956 w 1054510"/>
              <a:gd name="connsiteY4" fmla="*/ 685803 h 1143000"/>
              <a:gd name="connsiteX5" fmla="*/ 0 w 1054510"/>
              <a:gd name="connsiteY5" fmla="*/ 533402 h 1143000"/>
              <a:gd name="connsiteX6" fmla="*/ 0 w 1054510"/>
              <a:gd name="connsiteY6" fmla="*/ 0 h 1143000"/>
              <a:gd name="connsiteX7" fmla="*/ 127819 w 1054510"/>
              <a:gd name="connsiteY7" fmla="*/ 0 h 1143000"/>
              <a:gd name="connsiteX8" fmla="*/ 127819 w 1054510"/>
              <a:gd name="connsiteY8" fmla="*/ 457200 h 1143000"/>
              <a:gd name="connsiteX9" fmla="*/ 1054510 w 1054510"/>
              <a:gd name="connsiteY9" fmla="*/ 457200 h 1143000"/>
              <a:gd name="connsiteX10" fmla="*/ 1054510 w 1054510"/>
              <a:gd name="connsiteY10" fmla="*/ 762000 h 1143000"/>
              <a:gd name="connsiteX0" fmla="*/ 1054510 w 1054510"/>
              <a:gd name="connsiteY0" fmla="*/ 762000 h 1143000"/>
              <a:gd name="connsiteX1" fmla="*/ 127819 w 1054510"/>
              <a:gd name="connsiteY1" fmla="*/ 762000 h 1143000"/>
              <a:gd name="connsiteX2" fmla="*/ 127819 w 1054510"/>
              <a:gd name="connsiteY2" fmla="*/ 1143000 h 1143000"/>
              <a:gd name="connsiteX3" fmla="*/ 0 w 1054510"/>
              <a:gd name="connsiteY3" fmla="*/ 1143000 h 1143000"/>
              <a:gd name="connsiteX4" fmla="*/ 0 w 1054510"/>
              <a:gd name="connsiteY4" fmla="*/ 685802 h 1143000"/>
              <a:gd name="connsiteX5" fmla="*/ 0 w 1054510"/>
              <a:gd name="connsiteY5" fmla="*/ 533402 h 1143000"/>
              <a:gd name="connsiteX6" fmla="*/ 0 w 1054510"/>
              <a:gd name="connsiteY6" fmla="*/ 0 h 1143000"/>
              <a:gd name="connsiteX7" fmla="*/ 127819 w 1054510"/>
              <a:gd name="connsiteY7" fmla="*/ 0 h 1143000"/>
              <a:gd name="connsiteX8" fmla="*/ 127819 w 1054510"/>
              <a:gd name="connsiteY8" fmla="*/ 457200 h 1143000"/>
              <a:gd name="connsiteX9" fmla="*/ 1054510 w 1054510"/>
              <a:gd name="connsiteY9" fmla="*/ 457200 h 1143000"/>
              <a:gd name="connsiteX10" fmla="*/ 1054510 w 1054510"/>
              <a:gd name="connsiteY10" fmla="*/ 762000 h 1143000"/>
              <a:gd name="connsiteX0" fmla="*/ 1054510 w 1054510"/>
              <a:gd name="connsiteY0" fmla="*/ 762000 h 1143000"/>
              <a:gd name="connsiteX1" fmla="*/ 127819 w 1054510"/>
              <a:gd name="connsiteY1" fmla="*/ 762000 h 1143000"/>
              <a:gd name="connsiteX2" fmla="*/ 127819 w 1054510"/>
              <a:gd name="connsiteY2" fmla="*/ 1143000 h 1143000"/>
              <a:gd name="connsiteX3" fmla="*/ 0 w 1054510"/>
              <a:gd name="connsiteY3" fmla="*/ 1143000 h 1143000"/>
              <a:gd name="connsiteX4" fmla="*/ 0 w 1054510"/>
              <a:gd name="connsiteY4" fmla="*/ 533402 h 1143000"/>
              <a:gd name="connsiteX5" fmla="*/ 0 w 1054510"/>
              <a:gd name="connsiteY5" fmla="*/ 0 h 1143000"/>
              <a:gd name="connsiteX6" fmla="*/ 127819 w 1054510"/>
              <a:gd name="connsiteY6" fmla="*/ 0 h 1143000"/>
              <a:gd name="connsiteX7" fmla="*/ 127819 w 1054510"/>
              <a:gd name="connsiteY7" fmla="*/ 457200 h 1143000"/>
              <a:gd name="connsiteX8" fmla="*/ 1054510 w 1054510"/>
              <a:gd name="connsiteY8" fmla="*/ 457200 h 1143000"/>
              <a:gd name="connsiteX9" fmla="*/ 1054510 w 1054510"/>
              <a:gd name="connsiteY9" fmla="*/ 762000 h 1143000"/>
              <a:gd name="connsiteX0" fmla="*/ 1054510 w 1054510"/>
              <a:gd name="connsiteY0" fmla="*/ 762000 h 1143000"/>
              <a:gd name="connsiteX1" fmla="*/ 127819 w 1054510"/>
              <a:gd name="connsiteY1" fmla="*/ 762000 h 1143000"/>
              <a:gd name="connsiteX2" fmla="*/ 127819 w 1054510"/>
              <a:gd name="connsiteY2" fmla="*/ 1143000 h 1143000"/>
              <a:gd name="connsiteX3" fmla="*/ 0 w 1054510"/>
              <a:gd name="connsiteY3" fmla="*/ 1143000 h 1143000"/>
              <a:gd name="connsiteX4" fmla="*/ 0 w 1054510"/>
              <a:gd name="connsiteY4" fmla="*/ 0 h 1143000"/>
              <a:gd name="connsiteX5" fmla="*/ 127819 w 1054510"/>
              <a:gd name="connsiteY5" fmla="*/ 0 h 1143000"/>
              <a:gd name="connsiteX6" fmla="*/ 127819 w 1054510"/>
              <a:gd name="connsiteY6" fmla="*/ 457200 h 1143000"/>
              <a:gd name="connsiteX7" fmla="*/ 1054510 w 1054510"/>
              <a:gd name="connsiteY7" fmla="*/ 457200 h 1143000"/>
              <a:gd name="connsiteX8" fmla="*/ 1054510 w 1054510"/>
              <a:gd name="connsiteY8" fmla="*/ 762000 h 1143000"/>
              <a:gd name="connsiteX0" fmla="*/ 1278194 w 1278194"/>
              <a:gd name="connsiteY0" fmla="*/ 762001 h 1143000"/>
              <a:gd name="connsiteX1" fmla="*/ 127819 w 1278194"/>
              <a:gd name="connsiteY1" fmla="*/ 762000 h 1143000"/>
              <a:gd name="connsiteX2" fmla="*/ 127819 w 1278194"/>
              <a:gd name="connsiteY2" fmla="*/ 1143000 h 1143000"/>
              <a:gd name="connsiteX3" fmla="*/ 0 w 1278194"/>
              <a:gd name="connsiteY3" fmla="*/ 1143000 h 1143000"/>
              <a:gd name="connsiteX4" fmla="*/ 0 w 1278194"/>
              <a:gd name="connsiteY4" fmla="*/ 0 h 1143000"/>
              <a:gd name="connsiteX5" fmla="*/ 127819 w 1278194"/>
              <a:gd name="connsiteY5" fmla="*/ 0 h 1143000"/>
              <a:gd name="connsiteX6" fmla="*/ 127819 w 1278194"/>
              <a:gd name="connsiteY6" fmla="*/ 457200 h 1143000"/>
              <a:gd name="connsiteX7" fmla="*/ 1054510 w 1278194"/>
              <a:gd name="connsiteY7" fmla="*/ 457200 h 1143000"/>
              <a:gd name="connsiteX8" fmla="*/ 1278194 w 1278194"/>
              <a:gd name="connsiteY8" fmla="*/ 762001 h 1143000"/>
              <a:gd name="connsiteX0" fmla="*/ 1278194 w 1278195"/>
              <a:gd name="connsiteY0" fmla="*/ 762001 h 1143000"/>
              <a:gd name="connsiteX1" fmla="*/ 127819 w 1278195"/>
              <a:gd name="connsiteY1" fmla="*/ 762000 h 1143000"/>
              <a:gd name="connsiteX2" fmla="*/ 127819 w 1278195"/>
              <a:gd name="connsiteY2" fmla="*/ 1143000 h 1143000"/>
              <a:gd name="connsiteX3" fmla="*/ 0 w 1278195"/>
              <a:gd name="connsiteY3" fmla="*/ 1143000 h 1143000"/>
              <a:gd name="connsiteX4" fmla="*/ 0 w 1278195"/>
              <a:gd name="connsiteY4" fmla="*/ 0 h 1143000"/>
              <a:gd name="connsiteX5" fmla="*/ 127819 w 1278195"/>
              <a:gd name="connsiteY5" fmla="*/ 0 h 1143000"/>
              <a:gd name="connsiteX6" fmla="*/ 127819 w 1278195"/>
              <a:gd name="connsiteY6" fmla="*/ 457200 h 1143000"/>
              <a:gd name="connsiteX7" fmla="*/ 1278195 w 1278195"/>
              <a:gd name="connsiteY7" fmla="*/ 457201 h 1143000"/>
              <a:gd name="connsiteX8" fmla="*/ 1278194 w 1278195"/>
              <a:gd name="connsiteY8" fmla="*/ 762001 h 1143000"/>
              <a:gd name="connsiteX0" fmla="*/ 1278194 w 1278195"/>
              <a:gd name="connsiteY0" fmla="*/ 762001 h 1143000"/>
              <a:gd name="connsiteX1" fmla="*/ 1182330 w 1278195"/>
              <a:gd name="connsiteY1" fmla="*/ 762001 h 1143000"/>
              <a:gd name="connsiteX2" fmla="*/ 127819 w 1278195"/>
              <a:gd name="connsiteY2" fmla="*/ 762000 h 1143000"/>
              <a:gd name="connsiteX3" fmla="*/ 127819 w 1278195"/>
              <a:gd name="connsiteY3" fmla="*/ 1143000 h 1143000"/>
              <a:gd name="connsiteX4" fmla="*/ 0 w 1278195"/>
              <a:gd name="connsiteY4" fmla="*/ 1143000 h 1143000"/>
              <a:gd name="connsiteX5" fmla="*/ 0 w 1278195"/>
              <a:gd name="connsiteY5" fmla="*/ 0 h 1143000"/>
              <a:gd name="connsiteX6" fmla="*/ 127819 w 1278195"/>
              <a:gd name="connsiteY6" fmla="*/ 0 h 1143000"/>
              <a:gd name="connsiteX7" fmla="*/ 127819 w 1278195"/>
              <a:gd name="connsiteY7" fmla="*/ 457200 h 1143000"/>
              <a:gd name="connsiteX8" fmla="*/ 1278195 w 1278195"/>
              <a:gd name="connsiteY8" fmla="*/ 457201 h 1143000"/>
              <a:gd name="connsiteX9" fmla="*/ 1278194 w 1278195"/>
              <a:gd name="connsiteY9" fmla="*/ 762001 h 1143000"/>
              <a:gd name="connsiteX0" fmla="*/ 1278194 w 1278195"/>
              <a:gd name="connsiteY0" fmla="*/ 762001 h 2362201"/>
              <a:gd name="connsiteX1" fmla="*/ 1278195 w 1278195"/>
              <a:gd name="connsiteY1" fmla="*/ 2362201 h 2362201"/>
              <a:gd name="connsiteX2" fmla="*/ 1182330 w 1278195"/>
              <a:gd name="connsiteY2" fmla="*/ 762001 h 2362201"/>
              <a:gd name="connsiteX3" fmla="*/ 127819 w 1278195"/>
              <a:gd name="connsiteY3" fmla="*/ 762000 h 2362201"/>
              <a:gd name="connsiteX4" fmla="*/ 127819 w 1278195"/>
              <a:gd name="connsiteY4" fmla="*/ 1143000 h 2362201"/>
              <a:gd name="connsiteX5" fmla="*/ 0 w 1278195"/>
              <a:gd name="connsiteY5" fmla="*/ 1143000 h 2362201"/>
              <a:gd name="connsiteX6" fmla="*/ 0 w 1278195"/>
              <a:gd name="connsiteY6" fmla="*/ 0 h 2362201"/>
              <a:gd name="connsiteX7" fmla="*/ 127819 w 1278195"/>
              <a:gd name="connsiteY7" fmla="*/ 0 h 2362201"/>
              <a:gd name="connsiteX8" fmla="*/ 127819 w 1278195"/>
              <a:gd name="connsiteY8" fmla="*/ 457200 h 2362201"/>
              <a:gd name="connsiteX9" fmla="*/ 1278195 w 1278195"/>
              <a:gd name="connsiteY9" fmla="*/ 457201 h 2362201"/>
              <a:gd name="connsiteX10" fmla="*/ 1278194 w 1278195"/>
              <a:gd name="connsiteY10" fmla="*/ 762001 h 2362201"/>
              <a:gd name="connsiteX0" fmla="*/ 1278194 w 1278195"/>
              <a:gd name="connsiteY0" fmla="*/ 762001 h 2362201"/>
              <a:gd name="connsiteX1" fmla="*/ 1278195 w 1278195"/>
              <a:gd name="connsiteY1" fmla="*/ 2362201 h 2362201"/>
              <a:gd name="connsiteX2" fmla="*/ 1182329 w 1278195"/>
              <a:gd name="connsiteY2" fmla="*/ 2362200 h 2362201"/>
              <a:gd name="connsiteX3" fmla="*/ 1182330 w 1278195"/>
              <a:gd name="connsiteY3" fmla="*/ 762001 h 2362201"/>
              <a:gd name="connsiteX4" fmla="*/ 127819 w 1278195"/>
              <a:gd name="connsiteY4" fmla="*/ 762000 h 2362201"/>
              <a:gd name="connsiteX5" fmla="*/ 127819 w 1278195"/>
              <a:gd name="connsiteY5" fmla="*/ 1143000 h 2362201"/>
              <a:gd name="connsiteX6" fmla="*/ 0 w 1278195"/>
              <a:gd name="connsiteY6" fmla="*/ 1143000 h 2362201"/>
              <a:gd name="connsiteX7" fmla="*/ 0 w 1278195"/>
              <a:gd name="connsiteY7" fmla="*/ 0 h 2362201"/>
              <a:gd name="connsiteX8" fmla="*/ 127819 w 1278195"/>
              <a:gd name="connsiteY8" fmla="*/ 0 h 2362201"/>
              <a:gd name="connsiteX9" fmla="*/ 127819 w 1278195"/>
              <a:gd name="connsiteY9" fmla="*/ 457200 h 2362201"/>
              <a:gd name="connsiteX10" fmla="*/ 1278195 w 1278195"/>
              <a:gd name="connsiteY10" fmla="*/ 457201 h 2362201"/>
              <a:gd name="connsiteX11" fmla="*/ 1278194 w 1278195"/>
              <a:gd name="connsiteY11" fmla="*/ 762001 h 2362201"/>
              <a:gd name="connsiteX0" fmla="*/ 1278194 w 1278195"/>
              <a:gd name="connsiteY0" fmla="*/ 762001 h 2362201"/>
              <a:gd name="connsiteX1" fmla="*/ 1278195 w 1278195"/>
              <a:gd name="connsiteY1" fmla="*/ 2362201 h 2362201"/>
              <a:gd name="connsiteX2" fmla="*/ 1054510 w 1278195"/>
              <a:gd name="connsiteY2" fmla="*/ 2362200 h 2362201"/>
              <a:gd name="connsiteX3" fmla="*/ 1182329 w 1278195"/>
              <a:gd name="connsiteY3" fmla="*/ 2362200 h 2362201"/>
              <a:gd name="connsiteX4" fmla="*/ 1182330 w 1278195"/>
              <a:gd name="connsiteY4" fmla="*/ 762001 h 2362201"/>
              <a:gd name="connsiteX5" fmla="*/ 127819 w 1278195"/>
              <a:gd name="connsiteY5" fmla="*/ 762000 h 2362201"/>
              <a:gd name="connsiteX6" fmla="*/ 127819 w 1278195"/>
              <a:gd name="connsiteY6" fmla="*/ 1143000 h 2362201"/>
              <a:gd name="connsiteX7" fmla="*/ 0 w 1278195"/>
              <a:gd name="connsiteY7" fmla="*/ 1143000 h 2362201"/>
              <a:gd name="connsiteX8" fmla="*/ 0 w 1278195"/>
              <a:gd name="connsiteY8" fmla="*/ 0 h 2362201"/>
              <a:gd name="connsiteX9" fmla="*/ 127819 w 1278195"/>
              <a:gd name="connsiteY9" fmla="*/ 0 h 2362201"/>
              <a:gd name="connsiteX10" fmla="*/ 127819 w 1278195"/>
              <a:gd name="connsiteY10" fmla="*/ 457200 h 2362201"/>
              <a:gd name="connsiteX11" fmla="*/ 1278195 w 1278195"/>
              <a:gd name="connsiteY11" fmla="*/ 457201 h 2362201"/>
              <a:gd name="connsiteX12" fmla="*/ 1278194 w 1278195"/>
              <a:gd name="connsiteY12" fmla="*/ 762001 h 2362201"/>
              <a:gd name="connsiteX0" fmla="*/ 1278194 w 1278195"/>
              <a:gd name="connsiteY0" fmla="*/ 762001 h 2667000"/>
              <a:gd name="connsiteX1" fmla="*/ 1278195 w 1278195"/>
              <a:gd name="connsiteY1" fmla="*/ 2362201 h 2667000"/>
              <a:gd name="connsiteX2" fmla="*/ 1054510 w 1278195"/>
              <a:gd name="connsiteY2" fmla="*/ 2667000 h 2667000"/>
              <a:gd name="connsiteX3" fmla="*/ 1054510 w 1278195"/>
              <a:gd name="connsiteY3" fmla="*/ 2362200 h 2667000"/>
              <a:gd name="connsiteX4" fmla="*/ 1182329 w 1278195"/>
              <a:gd name="connsiteY4" fmla="*/ 2362200 h 2667000"/>
              <a:gd name="connsiteX5" fmla="*/ 1182330 w 1278195"/>
              <a:gd name="connsiteY5" fmla="*/ 762001 h 2667000"/>
              <a:gd name="connsiteX6" fmla="*/ 127819 w 1278195"/>
              <a:gd name="connsiteY6" fmla="*/ 762000 h 2667000"/>
              <a:gd name="connsiteX7" fmla="*/ 127819 w 1278195"/>
              <a:gd name="connsiteY7" fmla="*/ 1143000 h 2667000"/>
              <a:gd name="connsiteX8" fmla="*/ 0 w 1278195"/>
              <a:gd name="connsiteY8" fmla="*/ 1143000 h 2667000"/>
              <a:gd name="connsiteX9" fmla="*/ 0 w 1278195"/>
              <a:gd name="connsiteY9" fmla="*/ 0 h 2667000"/>
              <a:gd name="connsiteX10" fmla="*/ 127819 w 1278195"/>
              <a:gd name="connsiteY10" fmla="*/ 0 h 2667000"/>
              <a:gd name="connsiteX11" fmla="*/ 127819 w 1278195"/>
              <a:gd name="connsiteY11" fmla="*/ 457200 h 2667000"/>
              <a:gd name="connsiteX12" fmla="*/ 1278195 w 1278195"/>
              <a:gd name="connsiteY12" fmla="*/ 457201 h 2667000"/>
              <a:gd name="connsiteX13" fmla="*/ 1278194 w 1278195"/>
              <a:gd name="connsiteY13" fmla="*/ 762001 h 2667000"/>
              <a:gd name="connsiteX0" fmla="*/ 1278194 w 1278195"/>
              <a:gd name="connsiteY0" fmla="*/ 762001 h 2667000"/>
              <a:gd name="connsiteX1" fmla="*/ 1278195 w 1278195"/>
              <a:gd name="connsiteY1" fmla="*/ 2362201 h 2667000"/>
              <a:gd name="connsiteX2" fmla="*/ 1054510 w 1278195"/>
              <a:gd name="connsiteY2" fmla="*/ 2667000 h 2667000"/>
              <a:gd name="connsiteX3" fmla="*/ 1054510 w 1278195"/>
              <a:gd name="connsiteY3" fmla="*/ 2362200 h 2667000"/>
              <a:gd name="connsiteX4" fmla="*/ 1182330 w 1278195"/>
              <a:gd name="connsiteY4" fmla="*/ 2133600 h 2667000"/>
              <a:gd name="connsiteX5" fmla="*/ 1182330 w 1278195"/>
              <a:gd name="connsiteY5" fmla="*/ 762001 h 2667000"/>
              <a:gd name="connsiteX6" fmla="*/ 127819 w 1278195"/>
              <a:gd name="connsiteY6" fmla="*/ 762000 h 2667000"/>
              <a:gd name="connsiteX7" fmla="*/ 127819 w 1278195"/>
              <a:gd name="connsiteY7" fmla="*/ 1143000 h 2667000"/>
              <a:gd name="connsiteX8" fmla="*/ 0 w 1278195"/>
              <a:gd name="connsiteY8" fmla="*/ 1143000 h 2667000"/>
              <a:gd name="connsiteX9" fmla="*/ 0 w 1278195"/>
              <a:gd name="connsiteY9" fmla="*/ 0 h 2667000"/>
              <a:gd name="connsiteX10" fmla="*/ 127819 w 1278195"/>
              <a:gd name="connsiteY10" fmla="*/ 0 h 2667000"/>
              <a:gd name="connsiteX11" fmla="*/ 127819 w 1278195"/>
              <a:gd name="connsiteY11" fmla="*/ 457200 h 2667000"/>
              <a:gd name="connsiteX12" fmla="*/ 1278195 w 1278195"/>
              <a:gd name="connsiteY12" fmla="*/ 457201 h 2667000"/>
              <a:gd name="connsiteX13" fmla="*/ 1278194 w 1278195"/>
              <a:gd name="connsiteY13" fmla="*/ 762001 h 2667000"/>
              <a:gd name="connsiteX0" fmla="*/ 1278194 w 1278195"/>
              <a:gd name="connsiteY0" fmla="*/ 762001 h 2667000"/>
              <a:gd name="connsiteX1" fmla="*/ 1278195 w 1278195"/>
              <a:gd name="connsiteY1" fmla="*/ 2362201 h 2667000"/>
              <a:gd name="connsiteX2" fmla="*/ 1054510 w 1278195"/>
              <a:gd name="connsiteY2" fmla="*/ 2667000 h 2667000"/>
              <a:gd name="connsiteX3" fmla="*/ 1054511 w 1278195"/>
              <a:gd name="connsiteY3" fmla="*/ 2133602 h 2667000"/>
              <a:gd name="connsiteX4" fmla="*/ 1182330 w 1278195"/>
              <a:gd name="connsiteY4" fmla="*/ 2133600 h 2667000"/>
              <a:gd name="connsiteX5" fmla="*/ 1182330 w 1278195"/>
              <a:gd name="connsiteY5" fmla="*/ 762001 h 2667000"/>
              <a:gd name="connsiteX6" fmla="*/ 127819 w 1278195"/>
              <a:gd name="connsiteY6" fmla="*/ 762000 h 2667000"/>
              <a:gd name="connsiteX7" fmla="*/ 127819 w 1278195"/>
              <a:gd name="connsiteY7" fmla="*/ 1143000 h 2667000"/>
              <a:gd name="connsiteX8" fmla="*/ 0 w 1278195"/>
              <a:gd name="connsiteY8" fmla="*/ 1143000 h 2667000"/>
              <a:gd name="connsiteX9" fmla="*/ 0 w 1278195"/>
              <a:gd name="connsiteY9" fmla="*/ 0 h 2667000"/>
              <a:gd name="connsiteX10" fmla="*/ 127819 w 1278195"/>
              <a:gd name="connsiteY10" fmla="*/ 0 h 2667000"/>
              <a:gd name="connsiteX11" fmla="*/ 127819 w 1278195"/>
              <a:gd name="connsiteY11" fmla="*/ 457200 h 2667000"/>
              <a:gd name="connsiteX12" fmla="*/ 1278195 w 1278195"/>
              <a:gd name="connsiteY12" fmla="*/ 457201 h 2667000"/>
              <a:gd name="connsiteX13" fmla="*/ 1278194 w 1278195"/>
              <a:gd name="connsiteY13" fmla="*/ 762001 h 2667000"/>
              <a:gd name="connsiteX0" fmla="*/ 1278194 w 1278195"/>
              <a:gd name="connsiteY0" fmla="*/ 762001 h 2362202"/>
              <a:gd name="connsiteX1" fmla="*/ 1278195 w 1278195"/>
              <a:gd name="connsiteY1" fmla="*/ 2362201 h 2362202"/>
              <a:gd name="connsiteX2" fmla="*/ 1054511 w 1278195"/>
              <a:gd name="connsiteY2" fmla="*/ 2362202 h 2362202"/>
              <a:gd name="connsiteX3" fmla="*/ 1054511 w 1278195"/>
              <a:gd name="connsiteY3" fmla="*/ 2133602 h 2362202"/>
              <a:gd name="connsiteX4" fmla="*/ 1182330 w 1278195"/>
              <a:gd name="connsiteY4" fmla="*/ 2133600 h 2362202"/>
              <a:gd name="connsiteX5" fmla="*/ 1182330 w 1278195"/>
              <a:gd name="connsiteY5" fmla="*/ 762001 h 2362202"/>
              <a:gd name="connsiteX6" fmla="*/ 127819 w 1278195"/>
              <a:gd name="connsiteY6" fmla="*/ 762000 h 2362202"/>
              <a:gd name="connsiteX7" fmla="*/ 127819 w 1278195"/>
              <a:gd name="connsiteY7" fmla="*/ 1143000 h 2362202"/>
              <a:gd name="connsiteX8" fmla="*/ 0 w 1278195"/>
              <a:gd name="connsiteY8" fmla="*/ 1143000 h 2362202"/>
              <a:gd name="connsiteX9" fmla="*/ 0 w 1278195"/>
              <a:gd name="connsiteY9" fmla="*/ 0 h 2362202"/>
              <a:gd name="connsiteX10" fmla="*/ 127819 w 1278195"/>
              <a:gd name="connsiteY10" fmla="*/ 0 h 2362202"/>
              <a:gd name="connsiteX11" fmla="*/ 127819 w 1278195"/>
              <a:gd name="connsiteY11" fmla="*/ 457200 h 2362202"/>
              <a:gd name="connsiteX12" fmla="*/ 1278195 w 1278195"/>
              <a:gd name="connsiteY12" fmla="*/ 457201 h 2362202"/>
              <a:gd name="connsiteX13" fmla="*/ 1278194 w 1278195"/>
              <a:gd name="connsiteY13" fmla="*/ 762001 h 2362202"/>
              <a:gd name="connsiteX0" fmla="*/ 1278194 w 1278195"/>
              <a:gd name="connsiteY0" fmla="*/ 762001 h 2362202"/>
              <a:gd name="connsiteX1" fmla="*/ 1278195 w 1278195"/>
              <a:gd name="connsiteY1" fmla="*/ 2362201 h 2362202"/>
              <a:gd name="connsiteX2" fmla="*/ 543233 w 1278195"/>
              <a:gd name="connsiteY2" fmla="*/ 2362202 h 2362202"/>
              <a:gd name="connsiteX3" fmla="*/ 1054511 w 1278195"/>
              <a:gd name="connsiteY3" fmla="*/ 2133602 h 2362202"/>
              <a:gd name="connsiteX4" fmla="*/ 1182330 w 1278195"/>
              <a:gd name="connsiteY4" fmla="*/ 2133600 h 2362202"/>
              <a:gd name="connsiteX5" fmla="*/ 1182330 w 1278195"/>
              <a:gd name="connsiteY5" fmla="*/ 762001 h 2362202"/>
              <a:gd name="connsiteX6" fmla="*/ 127819 w 1278195"/>
              <a:gd name="connsiteY6" fmla="*/ 762000 h 2362202"/>
              <a:gd name="connsiteX7" fmla="*/ 127819 w 1278195"/>
              <a:gd name="connsiteY7" fmla="*/ 1143000 h 2362202"/>
              <a:gd name="connsiteX8" fmla="*/ 0 w 1278195"/>
              <a:gd name="connsiteY8" fmla="*/ 1143000 h 2362202"/>
              <a:gd name="connsiteX9" fmla="*/ 0 w 1278195"/>
              <a:gd name="connsiteY9" fmla="*/ 0 h 2362202"/>
              <a:gd name="connsiteX10" fmla="*/ 127819 w 1278195"/>
              <a:gd name="connsiteY10" fmla="*/ 0 h 2362202"/>
              <a:gd name="connsiteX11" fmla="*/ 127819 w 1278195"/>
              <a:gd name="connsiteY11" fmla="*/ 457200 h 2362202"/>
              <a:gd name="connsiteX12" fmla="*/ 1278195 w 1278195"/>
              <a:gd name="connsiteY12" fmla="*/ 457201 h 2362202"/>
              <a:gd name="connsiteX13" fmla="*/ 1278194 w 1278195"/>
              <a:gd name="connsiteY13" fmla="*/ 762001 h 2362202"/>
              <a:gd name="connsiteX0" fmla="*/ 1278194 w 1278195"/>
              <a:gd name="connsiteY0" fmla="*/ 762001 h 2362202"/>
              <a:gd name="connsiteX1" fmla="*/ 1278195 w 1278195"/>
              <a:gd name="connsiteY1" fmla="*/ 2362201 h 2362202"/>
              <a:gd name="connsiteX2" fmla="*/ 543233 w 1278195"/>
              <a:gd name="connsiteY2" fmla="*/ 2362202 h 2362202"/>
              <a:gd name="connsiteX3" fmla="*/ 543233 w 1278195"/>
              <a:gd name="connsiteY3" fmla="*/ 2133602 h 2362202"/>
              <a:gd name="connsiteX4" fmla="*/ 1182330 w 1278195"/>
              <a:gd name="connsiteY4" fmla="*/ 2133600 h 2362202"/>
              <a:gd name="connsiteX5" fmla="*/ 1182330 w 1278195"/>
              <a:gd name="connsiteY5" fmla="*/ 762001 h 2362202"/>
              <a:gd name="connsiteX6" fmla="*/ 127819 w 1278195"/>
              <a:gd name="connsiteY6" fmla="*/ 762000 h 2362202"/>
              <a:gd name="connsiteX7" fmla="*/ 127819 w 1278195"/>
              <a:gd name="connsiteY7" fmla="*/ 1143000 h 2362202"/>
              <a:gd name="connsiteX8" fmla="*/ 0 w 1278195"/>
              <a:gd name="connsiteY8" fmla="*/ 1143000 h 2362202"/>
              <a:gd name="connsiteX9" fmla="*/ 0 w 1278195"/>
              <a:gd name="connsiteY9" fmla="*/ 0 h 2362202"/>
              <a:gd name="connsiteX10" fmla="*/ 127819 w 1278195"/>
              <a:gd name="connsiteY10" fmla="*/ 0 h 2362202"/>
              <a:gd name="connsiteX11" fmla="*/ 127819 w 1278195"/>
              <a:gd name="connsiteY11" fmla="*/ 457200 h 2362202"/>
              <a:gd name="connsiteX12" fmla="*/ 1278195 w 1278195"/>
              <a:gd name="connsiteY12" fmla="*/ 457201 h 2362202"/>
              <a:gd name="connsiteX13" fmla="*/ 1278194 w 1278195"/>
              <a:gd name="connsiteY13" fmla="*/ 762001 h 2362202"/>
              <a:gd name="connsiteX0" fmla="*/ 1278194 w 1278195"/>
              <a:gd name="connsiteY0" fmla="*/ 762001 h 2362202"/>
              <a:gd name="connsiteX1" fmla="*/ 1278195 w 1278195"/>
              <a:gd name="connsiteY1" fmla="*/ 2362201 h 2362202"/>
              <a:gd name="connsiteX2" fmla="*/ 543233 w 1278195"/>
              <a:gd name="connsiteY2" fmla="*/ 2362202 h 2362202"/>
              <a:gd name="connsiteX3" fmla="*/ 543233 w 1278195"/>
              <a:gd name="connsiteY3" fmla="*/ 2133602 h 2362202"/>
              <a:gd name="connsiteX4" fmla="*/ 639098 w 1278195"/>
              <a:gd name="connsiteY4" fmla="*/ 1447802 h 2362202"/>
              <a:gd name="connsiteX5" fmla="*/ 1182330 w 1278195"/>
              <a:gd name="connsiteY5" fmla="*/ 2133600 h 2362202"/>
              <a:gd name="connsiteX6" fmla="*/ 1182330 w 1278195"/>
              <a:gd name="connsiteY6" fmla="*/ 762001 h 2362202"/>
              <a:gd name="connsiteX7" fmla="*/ 127819 w 1278195"/>
              <a:gd name="connsiteY7" fmla="*/ 762000 h 2362202"/>
              <a:gd name="connsiteX8" fmla="*/ 127819 w 1278195"/>
              <a:gd name="connsiteY8" fmla="*/ 1143000 h 2362202"/>
              <a:gd name="connsiteX9" fmla="*/ 0 w 1278195"/>
              <a:gd name="connsiteY9" fmla="*/ 1143000 h 2362202"/>
              <a:gd name="connsiteX10" fmla="*/ 0 w 1278195"/>
              <a:gd name="connsiteY10" fmla="*/ 0 h 2362202"/>
              <a:gd name="connsiteX11" fmla="*/ 127819 w 1278195"/>
              <a:gd name="connsiteY11" fmla="*/ 0 h 2362202"/>
              <a:gd name="connsiteX12" fmla="*/ 127819 w 1278195"/>
              <a:gd name="connsiteY12" fmla="*/ 457200 h 2362202"/>
              <a:gd name="connsiteX13" fmla="*/ 1278195 w 1278195"/>
              <a:gd name="connsiteY13" fmla="*/ 457201 h 2362202"/>
              <a:gd name="connsiteX14" fmla="*/ 1278194 w 1278195"/>
              <a:gd name="connsiteY14" fmla="*/ 762001 h 2362202"/>
              <a:gd name="connsiteX0" fmla="*/ 1278194 w 1278195"/>
              <a:gd name="connsiteY0" fmla="*/ 762001 h 2362202"/>
              <a:gd name="connsiteX1" fmla="*/ 1278195 w 1278195"/>
              <a:gd name="connsiteY1" fmla="*/ 2362201 h 2362202"/>
              <a:gd name="connsiteX2" fmla="*/ 543233 w 1278195"/>
              <a:gd name="connsiteY2" fmla="*/ 2362202 h 2362202"/>
              <a:gd name="connsiteX3" fmla="*/ 543233 w 1278195"/>
              <a:gd name="connsiteY3" fmla="*/ 2133602 h 2362202"/>
              <a:gd name="connsiteX4" fmla="*/ 639098 w 1278195"/>
              <a:gd name="connsiteY4" fmla="*/ 1447802 h 2362202"/>
              <a:gd name="connsiteX5" fmla="*/ 639098 w 1278195"/>
              <a:gd name="connsiteY5" fmla="*/ 2133602 h 2362202"/>
              <a:gd name="connsiteX6" fmla="*/ 1182330 w 1278195"/>
              <a:gd name="connsiteY6" fmla="*/ 2133600 h 2362202"/>
              <a:gd name="connsiteX7" fmla="*/ 1182330 w 1278195"/>
              <a:gd name="connsiteY7" fmla="*/ 762001 h 2362202"/>
              <a:gd name="connsiteX8" fmla="*/ 127819 w 1278195"/>
              <a:gd name="connsiteY8" fmla="*/ 762000 h 2362202"/>
              <a:gd name="connsiteX9" fmla="*/ 127819 w 1278195"/>
              <a:gd name="connsiteY9" fmla="*/ 1143000 h 2362202"/>
              <a:gd name="connsiteX10" fmla="*/ 0 w 1278195"/>
              <a:gd name="connsiteY10" fmla="*/ 1143000 h 2362202"/>
              <a:gd name="connsiteX11" fmla="*/ 0 w 1278195"/>
              <a:gd name="connsiteY11" fmla="*/ 0 h 2362202"/>
              <a:gd name="connsiteX12" fmla="*/ 127819 w 1278195"/>
              <a:gd name="connsiteY12" fmla="*/ 0 h 2362202"/>
              <a:gd name="connsiteX13" fmla="*/ 127819 w 1278195"/>
              <a:gd name="connsiteY13" fmla="*/ 457200 h 2362202"/>
              <a:gd name="connsiteX14" fmla="*/ 1278195 w 1278195"/>
              <a:gd name="connsiteY14" fmla="*/ 457201 h 2362202"/>
              <a:gd name="connsiteX15" fmla="*/ 1278194 w 1278195"/>
              <a:gd name="connsiteY15" fmla="*/ 762001 h 2362202"/>
              <a:gd name="connsiteX0" fmla="*/ 1278194 w 1278195"/>
              <a:gd name="connsiteY0" fmla="*/ 762001 h 2362202"/>
              <a:gd name="connsiteX1" fmla="*/ 1278195 w 1278195"/>
              <a:gd name="connsiteY1" fmla="*/ 2362201 h 2362202"/>
              <a:gd name="connsiteX2" fmla="*/ 543233 w 1278195"/>
              <a:gd name="connsiteY2" fmla="*/ 2362202 h 2362202"/>
              <a:gd name="connsiteX3" fmla="*/ 543233 w 1278195"/>
              <a:gd name="connsiteY3" fmla="*/ 2133602 h 2362202"/>
              <a:gd name="connsiteX4" fmla="*/ 543233 w 1278195"/>
              <a:gd name="connsiteY4" fmla="*/ 1524002 h 2362202"/>
              <a:gd name="connsiteX5" fmla="*/ 639098 w 1278195"/>
              <a:gd name="connsiteY5" fmla="*/ 1447802 h 2362202"/>
              <a:gd name="connsiteX6" fmla="*/ 639098 w 1278195"/>
              <a:gd name="connsiteY6" fmla="*/ 2133602 h 2362202"/>
              <a:gd name="connsiteX7" fmla="*/ 1182330 w 1278195"/>
              <a:gd name="connsiteY7" fmla="*/ 2133600 h 2362202"/>
              <a:gd name="connsiteX8" fmla="*/ 1182330 w 1278195"/>
              <a:gd name="connsiteY8" fmla="*/ 762001 h 2362202"/>
              <a:gd name="connsiteX9" fmla="*/ 127819 w 1278195"/>
              <a:gd name="connsiteY9" fmla="*/ 762000 h 2362202"/>
              <a:gd name="connsiteX10" fmla="*/ 127819 w 1278195"/>
              <a:gd name="connsiteY10" fmla="*/ 1143000 h 2362202"/>
              <a:gd name="connsiteX11" fmla="*/ 0 w 1278195"/>
              <a:gd name="connsiteY11" fmla="*/ 1143000 h 2362202"/>
              <a:gd name="connsiteX12" fmla="*/ 0 w 1278195"/>
              <a:gd name="connsiteY12" fmla="*/ 0 h 2362202"/>
              <a:gd name="connsiteX13" fmla="*/ 127819 w 1278195"/>
              <a:gd name="connsiteY13" fmla="*/ 0 h 2362202"/>
              <a:gd name="connsiteX14" fmla="*/ 127819 w 1278195"/>
              <a:gd name="connsiteY14" fmla="*/ 457200 h 2362202"/>
              <a:gd name="connsiteX15" fmla="*/ 1278195 w 1278195"/>
              <a:gd name="connsiteY15" fmla="*/ 457201 h 2362202"/>
              <a:gd name="connsiteX16" fmla="*/ 1278194 w 1278195"/>
              <a:gd name="connsiteY16" fmla="*/ 762001 h 2362202"/>
              <a:gd name="connsiteX0" fmla="*/ 1278194 w 1278195"/>
              <a:gd name="connsiteY0" fmla="*/ 762001 h 2362202"/>
              <a:gd name="connsiteX1" fmla="*/ 1278195 w 1278195"/>
              <a:gd name="connsiteY1" fmla="*/ 2362201 h 2362202"/>
              <a:gd name="connsiteX2" fmla="*/ 543233 w 1278195"/>
              <a:gd name="connsiteY2" fmla="*/ 2362202 h 2362202"/>
              <a:gd name="connsiteX3" fmla="*/ 543233 w 1278195"/>
              <a:gd name="connsiteY3" fmla="*/ 2133602 h 2362202"/>
              <a:gd name="connsiteX4" fmla="*/ 543233 w 1278195"/>
              <a:gd name="connsiteY4" fmla="*/ 1524002 h 2362202"/>
              <a:gd name="connsiteX5" fmla="*/ 639098 w 1278195"/>
              <a:gd name="connsiteY5" fmla="*/ 1524002 h 2362202"/>
              <a:gd name="connsiteX6" fmla="*/ 639098 w 1278195"/>
              <a:gd name="connsiteY6" fmla="*/ 2133602 h 2362202"/>
              <a:gd name="connsiteX7" fmla="*/ 1182330 w 1278195"/>
              <a:gd name="connsiteY7" fmla="*/ 2133600 h 2362202"/>
              <a:gd name="connsiteX8" fmla="*/ 1182330 w 1278195"/>
              <a:gd name="connsiteY8" fmla="*/ 762001 h 2362202"/>
              <a:gd name="connsiteX9" fmla="*/ 127819 w 1278195"/>
              <a:gd name="connsiteY9" fmla="*/ 762000 h 2362202"/>
              <a:gd name="connsiteX10" fmla="*/ 127819 w 1278195"/>
              <a:gd name="connsiteY10" fmla="*/ 1143000 h 2362202"/>
              <a:gd name="connsiteX11" fmla="*/ 0 w 1278195"/>
              <a:gd name="connsiteY11" fmla="*/ 1143000 h 2362202"/>
              <a:gd name="connsiteX12" fmla="*/ 0 w 1278195"/>
              <a:gd name="connsiteY12" fmla="*/ 0 h 2362202"/>
              <a:gd name="connsiteX13" fmla="*/ 127819 w 1278195"/>
              <a:gd name="connsiteY13" fmla="*/ 0 h 2362202"/>
              <a:gd name="connsiteX14" fmla="*/ 127819 w 1278195"/>
              <a:gd name="connsiteY14" fmla="*/ 457200 h 2362202"/>
              <a:gd name="connsiteX15" fmla="*/ 1278195 w 1278195"/>
              <a:gd name="connsiteY15" fmla="*/ 457201 h 2362202"/>
              <a:gd name="connsiteX16" fmla="*/ 1278194 w 1278195"/>
              <a:gd name="connsiteY16" fmla="*/ 762001 h 2362202"/>
              <a:gd name="connsiteX0" fmla="*/ 1278194 w 1278195"/>
              <a:gd name="connsiteY0" fmla="*/ 762001 h 2362202"/>
              <a:gd name="connsiteX1" fmla="*/ 1278195 w 1278195"/>
              <a:gd name="connsiteY1" fmla="*/ 2362201 h 2362202"/>
              <a:gd name="connsiteX2" fmla="*/ 958646 w 1278195"/>
              <a:gd name="connsiteY2" fmla="*/ 2362202 h 2362202"/>
              <a:gd name="connsiteX3" fmla="*/ 543233 w 1278195"/>
              <a:gd name="connsiteY3" fmla="*/ 2362202 h 2362202"/>
              <a:gd name="connsiteX4" fmla="*/ 543233 w 1278195"/>
              <a:gd name="connsiteY4" fmla="*/ 2133602 h 2362202"/>
              <a:gd name="connsiteX5" fmla="*/ 543233 w 1278195"/>
              <a:gd name="connsiteY5" fmla="*/ 1524002 h 2362202"/>
              <a:gd name="connsiteX6" fmla="*/ 639098 w 1278195"/>
              <a:gd name="connsiteY6" fmla="*/ 1524002 h 2362202"/>
              <a:gd name="connsiteX7" fmla="*/ 639098 w 1278195"/>
              <a:gd name="connsiteY7" fmla="*/ 2133602 h 2362202"/>
              <a:gd name="connsiteX8" fmla="*/ 1182330 w 1278195"/>
              <a:gd name="connsiteY8" fmla="*/ 2133600 h 2362202"/>
              <a:gd name="connsiteX9" fmla="*/ 1182330 w 1278195"/>
              <a:gd name="connsiteY9" fmla="*/ 762001 h 2362202"/>
              <a:gd name="connsiteX10" fmla="*/ 127819 w 1278195"/>
              <a:gd name="connsiteY10" fmla="*/ 762000 h 2362202"/>
              <a:gd name="connsiteX11" fmla="*/ 127819 w 1278195"/>
              <a:gd name="connsiteY11" fmla="*/ 1143000 h 2362202"/>
              <a:gd name="connsiteX12" fmla="*/ 0 w 1278195"/>
              <a:gd name="connsiteY12" fmla="*/ 1143000 h 2362202"/>
              <a:gd name="connsiteX13" fmla="*/ 0 w 1278195"/>
              <a:gd name="connsiteY13" fmla="*/ 0 h 2362202"/>
              <a:gd name="connsiteX14" fmla="*/ 127819 w 1278195"/>
              <a:gd name="connsiteY14" fmla="*/ 0 h 2362202"/>
              <a:gd name="connsiteX15" fmla="*/ 127819 w 1278195"/>
              <a:gd name="connsiteY15" fmla="*/ 457200 h 2362202"/>
              <a:gd name="connsiteX16" fmla="*/ 1278195 w 1278195"/>
              <a:gd name="connsiteY16" fmla="*/ 457201 h 2362202"/>
              <a:gd name="connsiteX17" fmla="*/ 1278194 w 1278195"/>
              <a:gd name="connsiteY17" fmla="*/ 762001 h 2362202"/>
              <a:gd name="connsiteX0" fmla="*/ 1278194 w 1278195"/>
              <a:gd name="connsiteY0" fmla="*/ 762001 h 2362202"/>
              <a:gd name="connsiteX1" fmla="*/ 1278195 w 1278195"/>
              <a:gd name="connsiteY1" fmla="*/ 2362201 h 2362202"/>
              <a:gd name="connsiteX2" fmla="*/ 958646 w 1278195"/>
              <a:gd name="connsiteY2" fmla="*/ 2362202 h 2362202"/>
              <a:gd name="connsiteX3" fmla="*/ 862782 w 1278195"/>
              <a:gd name="connsiteY3" fmla="*/ 2362202 h 2362202"/>
              <a:gd name="connsiteX4" fmla="*/ 543233 w 1278195"/>
              <a:gd name="connsiteY4" fmla="*/ 2362202 h 2362202"/>
              <a:gd name="connsiteX5" fmla="*/ 543233 w 1278195"/>
              <a:gd name="connsiteY5" fmla="*/ 2133602 h 2362202"/>
              <a:gd name="connsiteX6" fmla="*/ 543233 w 1278195"/>
              <a:gd name="connsiteY6" fmla="*/ 1524002 h 2362202"/>
              <a:gd name="connsiteX7" fmla="*/ 639098 w 1278195"/>
              <a:gd name="connsiteY7" fmla="*/ 1524002 h 2362202"/>
              <a:gd name="connsiteX8" fmla="*/ 639098 w 1278195"/>
              <a:gd name="connsiteY8" fmla="*/ 2133602 h 2362202"/>
              <a:gd name="connsiteX9" fmla="*/ 1182330 w 1278195"/>
              <a:gd name="connsiteY9" fmla="*/ 2133600 h 2362202"/>
              <a:gd name="connsiteX10" fmla="*/ 1182330 w 1278195"/>
              <a:gd name="connsiteY10" fmla="*/ 762001 h 2362202"/>
              <a:gd name="connsiteX11" fmla="*/ 127819 w 1278195"/>
              <a:gd name="connsiteY11" fmla="*/ 762000 h 2362202"/>
              <a:gd name="connsiteX12" fmla="*/ 127819 w 1278195"/>
              <a:gd name="connsiteY12" fmla="*/ 1143000 h 2362202"/>
              <a:gd name="connsiteX13" fmla="*/ 0 w 1278195"/>
              <a:gd name="connsiteY13" fmla="*/ 1143000 h 2362202"/>
              <a:gd name="connsiteX14" fmla="*/ 0 w 1278195"/>
              <a:gd name="connsiteY14" fmla="*/ 0 h 2362202"/>
              <a:gd name="connsiteX15" fmla="*/ 127819 w 1278195"/>
              <a:gd name="connsiteY15" fmla="*/ 0 h 2362202"/>
              <a:gd name="connsiteX16" fmla="*/ 127819 w 1278195"/>
              <a:gd name="connsiteY16" fmla="*/ 457200 h 2362202"/>
              <a:gd name="connsiteX17" fmla="*/ 1278195 w 1278195"/>
              <a:gd name="connsiteY17" fmla="*/ 457201 h 2362202"/>
              <a:gd name="connsiteX18" fmla="*/ 1278194 w 1278195"/>
              <a:gd name="connsiteY18" fmla="*/ 762001 h 2362202"/>
              <a:gd name="connsiteX0" fmla="*/ 1278194 w 1278195"/>
              <a:gd name="connsiteY0" fmla="*/ 762001 h 2590805"/>
              <a:gd name="connsiteX1" fmla="*/ 1278195 w 1278195"/>
              <a:gd name="connsiteY1" fmla="*/ 2362201 h 2590805"/>
              <a:gd name="connsiteX2" fmla="*/ 958646 w 1278195"/>
              <a:gd name="connsiteY2" fmla="*/ 2362202 h 2590805"/>
              <a:gd name="connsiteX3" fmla="*/ 958647 w 1278195"/>
              <a:gd name="connsiteY3" fmla="*/ 2590805 h 2590805"/>
              <a:gd name="connsiteX4" fmla="*/ 862782 w 1278195"/>
              <a:gd name="connsiteY4" fmla="*/ 2362202 h 2590805"/>
              <a:gd name="connsiteX5" fmla="*/ 543233 w 1278195"/>
              <a:gd name="connsiteY5" fmla="*/ 2362202 h 2590805"/>
              <a:gd name="connsiteX6" fmla="*/ 543233 w 1278195"/>
              <a:gd name="connsiteY6" fmla="*/ 2133602 h 2590805"/>
              <a:gd name="connsiteX7" fmla="*/ 543233 w 1278195"/>
              <a:gd name="connsiteY7" fmla="*/ 1524002 h 2590805"/>
              <a:gd name="connsiteX8" fmla="*/ 639098 w 1278195"/>
              <a:gd name="connsiteY8" fmla="*/ 1524002 h 2590805"/>
              <a:gd name="connsiteX9" fmla="*/ 639098 w 1278195"/>
              <a:gd name="connsiteY9" fmla="*/ 2133602 h 2590805"/>
              <a:gd name="connsiteX10" fmla="*/ 1182330 w 1278195"/>
              <a:gd name="connsiteY10" fmla="*/ 2133600 h 2590805"/>
              <a:gd name="connsiteX11" fmla="*/ 1182330 w 1278195"/>
              <a:gd name="connsiteY11" fmla="*/ 762001 h 2590805"/>
              <a:gd name="connsiteX12" fmla="*/ 127819 w 1278195"/>
              <a:gd name="connsiteY12" fmla="*/ 762000 h 2590805"/>
              <a:gd name="connsiteX13" fmla="*/ 127819 w 1278195"/>
              <a:gd name="connsiteY13" fmla="*/ 1143000 h 2590805"/>
              <a:gd name="connsiteX14" fmla="*/ 0 w 1278195"/>
              <a:gd name="connsiteY14" fmla="*/ 1143000 h 2590805"/>
              <a:gd name="connsiteX15" fmla="*/ 0 w 1278195"/>
              <a:gd name="connsiteY15" fmla="*/ 0 h 2590805"/>
              <a:gd name="connsiteX16" fmla="*/ 127819 w 1278195"/>
              <a:gd name="connsiteY16" fmla="*/ 0 h 2590805"/>
              <a:gd name="connsiteX17" fmla="*/ 127819 w 1278195"/>
              <a:gd name="connsiteY17" fmla="*/ 457200 h 2590805"/>
              <a:gd name="connsiteX18" fmla="*/ 1278195 w 1278195"/>
              <a:gd name="connsiteY18" fmla="*/ 457201 h 2590805"/>
              <a:gd name="connsiteX19" fmla="*/ 1278194 w 1278195"/>
              <a:gd name="connsiteY19" fmla="*/ 762001 h 2590805"/>
              <a:gd name="connsiteX0" fmla="*/ 1278194 w 1278195"/>
              <a:gd name="connsiteY0" fmla="*/ 762001 h 2819402"/>
              <a:gd name="connsiteX1" fmla="*/ 1278195 w 1278195"/>
              <a:gd name="connsiteY1" fmla="*/ 2362201 h 2819402"/>
              <a:gd name="connsiteX2" fmla="*/ 958646 w 1278195"/>
              <a:gd name="connsiteY2" fmla="*/ 2362202 h 2819402"/>
              <a:gd name="connsiteX3" fmla="*/ 958646 w 1278195"/>
              <a:gd name="connsiteY3" fmla="*/ 2819402 h 2819402"/>
              <a:gd name="connsiteX4" fmla="*/ 862782 w 1278195"/>
              <a:gd name="connsiteY4" fmla="*/ 2362202 h 2819402"/>
              <a:gd name="connsiteX5" fmla="*/ 543233 w 1278195"/>
              <a:gd name="connsiteY5" fmla="*/ 2362202 h 2819402"/>
              <a:gd name="connsiteX6" fmla="*/ 543233 w 1278195"/>
              <a:gd name="connsiteY6" fmla="*/ 2133602 h 2819402"/>
              <a:gd name="connsiteX7" fmla="*/ 543233 w 1278195"/>
              <a:gd name="connsiteY7" fmla="*/ 1524002 h 2819402"/>
              <a:gd name="connsiteX8" fmla="*/ 639098 w 1278195"/>
              <a:gd name="connsiteY8" fmla="*/ 1524002 h 2819402"/>
              <a:gd name="connsiteX9" fmla="*/ 639098 w 1278195"/>
              <a:gd name="connsiteY9" fmla="*/ 2133602 h 2819402"/>
              <a:gd name="connsiteX10" fmla="*/ 1182330 w 1278195"/>
              <a:gd name="connsiteY10" fmla="*/ 2133600 h 2819402"/>
              <a:gd name="connsiteX11" fmla="*/ 1182330 w 1278195"/>
              <a:gd name="connsiteY11" fmla="*/ 762001 h 2819402"/>
              <a:gd name="connsiteX12" fmla="*/ 127819 w 1278195"/>
              <a:gd name="connsiteY12" fmla="*/ 762000 h 2819402"/>
              <a:gd name="connsiteX13" fmla="*/ 127819 w 1278195"/>
              <a:gd name="connsiteY13" fmla="*/ 1143000 h 2819402"/>
              <a:gd name="connsiteX14" fmla="*/ 0 w 1278195"/>
              <a:gd name="connsiteY14" fmla="*/ 1143000 h 2819402"/>
              <a:gd name="connsiteX15" fmla="*/ 0 w 1278195"/>
              <a:gd name="connsiteY15" fmla="*/ 0 h 2819402"/>
              <a:gd name="connsiteX16" fmla="*/ 127819 w 1278195"/>
              <a:gd name="connsiteY16" fmla="*/ 0 h 2819402"/>
              <a:gd name="connsiteX17" fmla="*/ 127819 w 1278195"/>
              <a:gd name="connsiteY17" fmla="*/ 457200 h 2819402"/>
              <a:gd name="connsiteX18" fmla="*/ 1278195 w 1278195"/>
              <a:gd name="connsiteY18" fmla="*/ 457201 h 2819402"/>
              <a:gd name="connsiteX19" fmla="*/ 1278194 w 1278195"/>
              <a:gd name="connsiteY19" fmla="*/ 762001 h 2819402"/>
              <a:gd name="connsiteX0" fmla="*/ 1278194 w 1278195"/>
              <a:gd name="connsiteY0" fmla="*/ 762001 h 2819404"/>
              <a:gd name="connsiteX1" fmla="*/ 1278195 w 1278195"/>
              <a:gd name="connsiteY1" fmla="*/ 2362201 h 2819404"/>
              <a:gd name="connsiteX2" fmla="*/ 958646 w 1278195"/>
              <a:gd name="connsiteY2" fmla="*/ 2362202 h 2819404"/>
              <a:gd name="connsiteX3" fmla="*/ 958646 w 1278195"/>
              <a:gd name="connsiteY3" fmla="*/ 2819402 h 2819404"/>
              <a:gd name="connsiteX4" fmla="*/ 862782 w 1278195"/>
              <a:gd name="connsiteY4" fmla="*/ 2819404 h 2819404"/>
              <a:gd name="connsiteX5" fmla="*/ 862782 w 1278195"/>
              <a:gd name="connsiteY5" fmla="*/ 2362202 h 2819404"/>
              <a:gd name="connsiteX6" fmla="*/ 543233 w 1278195"/>
              <a:gd name="connsiteY6" fmla="*/ 2362202 h 2819404"/>
              <a:gd name="connsiteX7" fmla="*/ 543233 w 1278195"/>
              <a:gd name="connsiteY7" fmla="*/ 2133602 h 2819404"/>
              <a:gd name="connsiteX8" fmla="*/ 543233 w 1278195"/>
              <a:gd name="connsiteY8" fmla="*/ 1524002 h 2819404"/>
              <a:gd name="connsiteX9" fmla="*/ 639098 w 1278195"/>
              <a:gd name="connsiteY9" fmla="*/ 1524002 h 2819404"/>
              <a:gd name="connsiteX10" fmla="*/ 639098 w 1278195"/>
              <a:gd name="connsiteY10" fmla="*/ 2133602 h 2819404"/>
              <a:gd name="connsiteX11" fmla="*/ 1182330 w 1278195"/>
              <a:gd name="connsiteY11" fmla="*/ 2133600 h 2819404"/>
              <a:gd name="connsiteX12" fmla="*/ 1182330 w 1278195"/>
              <a:gd name="connsiteY12" fmla="*/ 762001 h 2819404"/>
              <a:gd name="connsiteX13" fmla="*/ 127819 w 1278195"/>
              <a:gd name="connsiteY13" fmla="*/ 762000 h 2819404"/>
              <a:gd name="connsiteX14" fmla="*/ 127819 w 1278195"/>
              <a:gd name="connsiteY14" fmla="*/ 1143000 h 2819404"/>
              <a:gd name="connsiteX15" fmla="*/ 0 w 1278195"/>
              <a:gd name="connsiteY15" fmla="*/ 1143000 h 2819404"/>
              <a:gd name="connsiteX16" fmla="*/ 0 w 1278195"/>
              <a:gd name="connsiteY16" fmla="*/ 0 h 2819404"/>
              <a:gd name="connsiteX17" fmla="*/ 127819 w 1278195"/>
              <a:gd name="connsiteY17" fmla="*/ 0 h 2819404"/>
              <a:gd name="connsiteX18" fmla="*/ 127819 w 1278195"/>
              <a:gd name="connsiteY18" fmla="*/ 457200 h 2819404"/>
              <a:gd name="connsiteX19" fmla="*/ 1278195 w 1278195"/>
              <a:gd name="connsiteY19" fmla="*/ 457201 h 2819404"/>
              <a:gd name="connsiteX20" fmla="*/ 1278194 w 1278195"/>
              <a:gd name="connsiteY20" fmla="*/ 762001 h 2819404"/>
              <a:gd name="connsiteX0" fmla="*/ 1278194 w 1278195"/>
              <a:gd name="connsiteY0" fmla="*/ 762001 h 2819404"/>
              <a:gd name="connsiteX1" fmla="*/ 1278195 w 1278195"/>
              <a:gd name="connsiteY1" fmla="*/ 2362201 h 2819404"/>
              <a:gd name="connsiteX2" fmla="*/ 958646 w 1278195"/>
              <a:gd name="connsiteY2" fmla="*/ 2362202 h 2819404"/>
              <a:gd name="connsiteX3" fmla="*/ 958646 w 1278195"/>
              <a:gd name="connsiteY3" fmla="*/ 2819402 h 2819404"/>
              <a:gd name="connsiteX4" fmla="*/ 862782 w 1278195"/>
              <a:gd name="connsiteY4" fmla="*/ 2819404 h 2819404"/>
              <a:gd name="connsiteX5" fmla="*/ 862782 w 1278195"/>
              <a:gd name="connsiteY5" fmla="*/ 2362202 h 2819404"/>
              <a:gd name="connsiteX6" fmla="*/ 543233 w 1278195"/>
              <a:gd name="connsiteY6" fmla="*/ 2362202 h 2819404"/>
              <a:gd name="connsiteX7" fmla="*/ 543233 w 1278195"/>
              <a:gd name="connsiteY7" fmla="*/ 2133602 h 2819404"/>
              <a:gd name="connsiteX8" fmla="*/ 543233 w 1278195"/>
              <a:gd name="connsiteY8" fmla="*/ 1524002 h 2819404"/>
              <a:gd name="connsiteX9" fmla="*/ 639098 w 1278195"/>
              <a:gd name="connsiteY9" fmla="*/ 1524002 h 2819404"/>
              <a:gd name="connsiteX10" fmla="*/ 639098 w 1278195"/>
              <a:gd name="connsiteY10" fmla="*/ 2133602 h 2819404"/>
              <a:gd name="connsiteX11" fmla="*/ 1182330 w 1278195"/>
              <a:gd name="connsiteY11" fmla="*/ 2133600 h 2819404"/>
              <a:gd name="connsiteX12" fmla="*/ 1182330 w 1278195"/>
              <a:gd name="connsiteY12" fmla="*/ 762001 h 2819404"/>
              <a:gd name="connsiteX13" fmla="*/ 127819 w 1278195"/>
              <a:gd name="connsiteY13" fmla="*/ 762000 h 2819404"/>
              <a:gd name="connsiteX14" fmla="*/ 0 w 1278195"/>
              <a:gd name="connsiteY14" fmla="*/ 1143000 h 2819404"/>
              <a:gd name="connsiteX15" fmla="*/ 0 w 1278195"/>
              <a:gd name="connsiteY15" fmla="*/ 0 h 2819404"/>
              <a:gd name="connsiteX16" fmla="*/ 127819 w 1278195"/>
              <a:gd name="connsiteY16" fmla="*/ 0 h 2819404"/>
              <a:gd name="connsiteX17" fmla="*/ 127819 w 1278195"/>
              <a:gd name="connsiteY17" fmla="*/ 457200 h 2819404"/>
              <a:gd name="connsiteX18" fmla="*/ 1278195 w 1278195"/>
              <a:gd name="connsiteY18" fmla="*/ 457201 h 2819404"/>
              <a:gd name="connsiteX19" fmla="*/ 1278194 w 1278195"/>
              <a:gd name="connsiteY19" fmla="*/ 762001 h 2819404"/>
              <a:gd name="connsiteX0" fmla="*/ 1278194 w 1278195"/>
              <a:gd name="connsiteY0" fmla="*/ 762001 h 2819404"/>
              <a:gd name="connsiteX1" fmla="*/ 1278195 w 1278195"/>
              <a:gd name="connsiteY1" fmla="*/ 2362201 h 2819404"/>
              <a:gd name="connsiteX2" fmla="*/ 958646 w 1278195"/>
              <a:gd name="connsiteY2" fmla="*/ 2362202 h 2819404"/>
              <a:gd name="connsiteX3" fmla="*/ 958646 w 1278195"/>
              <a:gd name="connsiteY3" fmla="*/ 2819402 h 2819404"/>
              <a:gd name="connsiteX4" fmla="*/ 862782 w 1278195"/>
              <a:gd name="connsiteY4" fmla="*/ 2819404 h 2819404"/>
              <a:gd name="connsiteX5" fmla="*/ 862782 w 1278195"/>
              <a:gd name="connsiteY5" fmla="*/ 2362202 h 2819404"/>
              <a:gd name="connsiteX6" fmla="*/ 543233 w 1278195"/>
              <a:gd name="connsiteY6" fmla="*/ 2362202 h 2819404"/>
              <a:gd name="connsiteX7" fmla="*/ 543233 w 1278195"/>
              <a:gd name="connsiteY7" fmla="*/ 2133602 h 2819404"/>
              <a:gd name="connsiteX8" fmla="*/ 543233 w 1278195"/>
              <a:gd name="connsiteY8" fmla="*/ 1524002 h 2819404"/>
              <a:gd name="connsiteX9" fmla="*/ 639098 w 1278195"/>
              <a:gd name="connsiteY9" fmla="*/ 1524002 h 2819404"/>
              <a:gd name="connsiteX10" fmla="*/ 639098 w 1278195"/>
              <a:gd name="connsiteY10" fmla="*/ 2133602 h 2819404"/>
              <a:gd name="connsiteX11" fmla="*/ 1182330 w 1278195"/>
              <a:gd name="connsiteY11" fmla="*/ 2133600 h 2819404"/>
              <a:gd name="connsiteX12" fmla="*/ 1182330 w 1278195"/>
              <a:gd name="connsiteY12" fmla="*/ 762001 h 2819404"/>
              <a:gd name="connsiteX13" fmla="*/ 127819 w 1278195"/>
              <a:gd name="connsiteY13" fmla="*/ 762000 h 2819404"/>
              <a:gd name="connsiteX14" fmla="*/ 0 w 1278195"/>
              <a:gd name="connsiteY14" fmla="*/ 0 h 2819404"/>
              <a:gd name="connsiteX15" fmla="*/ 127819 w 1278195"/>
              <a:gd name="connsiteY15" fmla="*/ 0 h 2819404"/>
              <a:gd name="connsiteX16" fmla="*/ 127819 w 1278195"/>
              <a:gd name="connsiteY16" fmla="*/ 457200 h 2819404"/>
              <a:gd name="connsiteX17" fmla="*/ 1278195 w 1278195"/>
              <a:gd name="connsiteY17" fmla="*/ 457201 h 2819404"/>
              <a:gd name="connsiteX18" fmla="*/ 1278194 w 1278195"/>
              <a:gd name="connsiteY18" fmla="*/ 762001 h 2819404"/>
              <a:gd name="connsiteX0" fmla="*/ 1150375 w 1150376"/>
              <a:gd name="connsiteY0" fmla="*/ 762001 h 2819404"/>
              <a:gd name="connsiteX1" fmla="*/ 1150376 w 1150376"/>
              <a:gd name="connsiteY1" fmla="*/ 2362201 h 2819404"/>
              <a:gd name="connsiteX2" fmla="*/ 830827 w 1150376"/>
              <a:gd name="connsiteY2" fmla="*/ 2362202 h 2819404"/>
              <a:gd name="connsiteX3" fmla="*/ 830827 w 1150376"/>
              <a:gd name="connsiteY3" fmla="*/ 2819402 h 2819404"/>
              <a:gd name="connsiteX4" fmla="*/ 734963 w 1150376"/>
              <a:gd name="connsiteY4" fmla="*/ 2819404 h 2819404"/>
              <a:gd name="connsiteX5" fmla="*/ 734963 w 1150376"/>
              <a:gd name="connsiteY5" fmla="*/ 2362202 h 2819404"/>
              <a:gd name="connsiteX6" fmla="*/ 415414 w 1150376"/>
              <a:gd name="connsiteY6" fmla="*/ 2362202 h 2819404"/>
              <a:gd name="connsiteX7" fmla="*/ 415414 w 1150376"/>
              <a:gd name="connsiteY7" fmla="*/ 2133602 h 2819404"/>
              <a:gd name="connsiteX8" fmla="*/ 415414 w 1150376"/>
              <a:gd name="connsiteY8" fmla="*/ 1524002 h 2819404"/>
              <a:gd name="connsiteX9" fmla="*/ 511279 w 1150376"/>
              <a:gd name="connsiteY9" fmla="*/ 1524002 h 2819404"/>
              <a:gd name="connsiteX10" fmla="*/ 511279 w 1150376"/>
              <a:gd name="connsiteY10" fmla="*/ 2133602 h 2819404"/>
              <a:gd name="connsiteX11" fmla="*/ 1054511 w 1150376"/>
              <a:gd name="connsiteY11" fmla="*/ 2133600 h 2819404"/>
              <a:gd name="connsiteX12" fmla="*/ 1054511 w 1150376"/>
              <a:gd name="connsiteY12" fmla="*/ 762001 h 2819404"/>
              <a:gd name="connsiteX13" fmla="*/ 0 w 1150376"/>
              <a:gd name="connsiteY13" fmla="*/ 762000 h 2819404"/>
              <a:gd name="connsiteX14" fmla="*/ 0 w 1150376"/>
              <a:gd name="connsiteY14" fmla="*/ 0 h 2819404"/>
              <a:gd name="connsiteX15" fmla="*/ 0 w 1150376"/>
              <a:gd name="connsiteY15" fmla="*/ 457200 h 2819404"/>
              <a:gd name="connsiteX16" fmla="*/ 1150376 w 1150376"/>
              <a:gd name="connsiteY16" fmla="*/ 457201 h 2819404"/>
              <a:gd name="connsiteX17" fmla="*/ 1150375 w 1150376"/>
              <a:gd name="connsiteY17" fmla="*/ 762001 h 2819404"/>
              <a:gd name="connsiteX0" fmla="*/ 1150375 w 1150376"/>
              <a:gd name="connsiteY0" fmla="*/ 304801 h 2362204"/>
              <a:gd name="connsiteX1" fmla="*/ 1150376 w 1150376"/>
              <a:gd name="connsiteY1" fmla="*/ 1905001 h 2362204"/>
              <a:gd name="connsiteX2" fmla="*/ 830827 w 1150376"/>
              <a:gd name="connsiteY2" fmla="*/ 1905002 h 2362204"/>
              <a:gd name="connsiteX3" fmla="*/ 830827 w 1150376"/>
              <a:gd name="connsiteY3" fmla="*/ 2362202 h 2362204"/>
              <a:gd name="connsiteX4" fmla="*/ 734963 w 1150376"/>
              <a:gd name="connsiteY4" fmla="*/ 2362204 h 2362204"/>
              <a:gd name="connsiteX5" fmla="*/ 734963 w 1150376"/>
              <a:gd name="connsiteY5" fmla="*/ 1905002 h 2362204"/>
              <a:gd name="connsiteX6" fmla="*/ 415414 w 1150376"/>
              <a:gd name="connsiteY6" fmla="*/ 1905002 h 2362204"/>
              <a:gd name="connsiteX7" fmla="*/ 415414 w 1150376"/>
              <a:gd name="connsiteY7" fmla="*/ 1676402 h 2362204"/>
              <a:gd name="connsiteX8" fmla="*/ 415414 w 1150376"/>
              <a:gd name="connsiteY8" fmla="*/ 1066802 h 2362204"/>
              <a:gd name="connsiteX9" fmla="*/ 511279 w 1150376"/>
              <a:gd name="connsiteY9" fmla="*/ 1066802 h 2362204"/>
              <a:gd name="connsiteX10" fmla="*/ 511279 w 1150376"/>
              <a:gd name="connsiteY10" fmla="*/ 1676402 h 2362204"/>
              <a:gd name="connsiteX11" fmla="*/ 1054511 w 1150376"/>
              <a:gd name="connsiteY11" fmla="*/ 1676400 h 2362204"/>
              <a:gd name="connsiteX12" fmla="*/ 1054511 w 1150376"/>
              <a:gd name="connsiteY12" fmla="*/ 304801 h 2362204"/>
              <a:gd name="connsiteX13" fmla="*/ 0 w 1150376"/>
              <a:gd name="connsiteY13" fmla="*/ 304800 h 2362204"/>
              <a:gd name="connsiteX14" fmla="*/ 0 w 1150376"/>
              <a:gd name="connsiteY14" fmla="*/ 0 h 2362204"/>
              <a:gd name="connsiteX15" fmla="*/ 1150376 w 1150376"/>
              <a:gd name="connsiteY15" fmla="*/ 1 h 2362204"/>
              <a:gd name="connsiteX16" fmla="*/ 1150375 w 1150376"/>
              <a:gd name="connsiteY16" fmla="*/ 304801 h 2362204"/>
              <a:gd name="connsiteX0" fmla="*/ 1150375 w 1150376"/>
              <a:gd name="connsiteY0" fmla="*/ 304800 h 2362203"/>
              <a:gd name="connsiteX1" fmla="*/ 1150376 w 1150376"/>
              <a:gd name="connsiteY1" fmla="*/ 1905000 h 2362203"/>
              <a:gd name="connsiteX2" fmla="*/ 830827 w 1150376"/>
              <a:gd name="connsiteY2" fmla="*/ 1905001 h 2362203"/>
              <a:gd name="connsiteX3" fmla="*/ 830827 w 1150376"/>
              <a:gd name="connsiteY3" fmla="*/ 2362201 h 2362203"/>
              <a:gd name="connsiteX4" fmla="*/ 734963 w 1150376"/>
              <a:gd name="connsiteY4" fmla="*/ 2362203 h 2362203"/>
              <a:gd name="connsiteX5" fmla="*/ 734963 w 1150376"/>
              <a:gd name="connsiteY5" fmla="*/ 1905001 h 2362203"/>
              <a:gd name="connsiteX6" fmla="*/ 415414 w 1150376"/>
              <a:gd name="connsiteY6" fmla="*/ 1905001 h 2362203"/>
              <a:gd name="connsiteX7" fmla="*/ 415414 w 1150376"/>
              <a:gd name="connsiteY7" fmla="*/ 1676401 h 2362203"/>
              <a:gd name="connsiteX8" fmla="*/ 415414 w 1150376"/>
              <a:gd name="connsiteY8" fmla="*/ 1066801 h 2362203"/>
              <a:gd name="connsiteX9" fmla="*/ 511279 w 1150376"/>
              <a:gd name="connsiteY9" fmla="*/ 1066801 h 2362203"/>
              <a:gd name="connsiteX10" fmla="*/ 511279 w 1150376"/>
              <a:gd name="connsiteY10" fmla="*/ 1676401 h 2362203"/>
              <a:gd name="connsiteX11" fmla="*/ 1054511 w 1150376"/>
              <a:gd name="connsiteY11" fmla="*/ 1676399 h 2362203"/>
              <a:gd name="connsiteX12" fmla="*/ 1054511 w 1150376"/>
              <a:gd name="connsiteY12" fmla="*/ 304800 h 2362203"/>
              <a:gd name="connsiteX13" fmla="*/ 0 w 1150376"/>
              <a:gd name="connsiteY13" fmla="*/ 304799 h 2362203"/>
              <a:gd name="connsiteX14" fmla="*/ 1150376 w 1150376"/>
              <a:gd name="connsiteY14" fmla="*/ 0 h 2362203"/>
              <a:gd name="connsiteX15" fmla="*/ 1150375 w 1150376"/>
              <a:gd name="connsiteY15" fmla="*/ 304800 h 2362203"/>
              <a:gd name="connsiteX0" fmla="*/ 734961 w 734962"/>
              <a:gd name="connsiteY0" fmla="*/ 304800 h 2362203"/>
              <a:gd name="connsiteX1" fmla="*/ 734962 w 734962"/>
              <a:gd name="connsiteY1" fmla="*/ 1905000 h 2362203"/>
              <a:gd name="connsiteX2" fmla="*/ 415413 w 734962"/>
              <a:gd name="connsiteY2" fmla="*/ 1905001 h 2362203"/>
              <a:gd name="connsiteX3" fmla="*/ 415413 w 734962"/>
              <a:gd name="connsiteY3" fmla="*/ 2362201 h 2362203"/>
              <a:gd name="connsiteX4" fmla="*/ 319549 w 734962"/>
              <a:gd name="connsiteY4" fmla="*/ 2362203 h 2362203"/>
              <a:gd name="connsiteX5" fmla="*/ 319549 w 734962"/>
              <a:gd name="connsiteY5" fmla="*/ 1905001 h 2362203"/>
              <a:gd name="connsiteX6" fmla="*/ 0 w 734962"/>
              <a:gd name="connsiteY6" fmla="*/ 1905001 h 2362203"/>
              <a:gd name="connsiteX7" fmla="*/ 0 w 734962"/>
              <a:gd name="connsiteY7" fmla="*/ 1676401 h 2362203"/>
              <a:gd name="connsiteX8" fmla="*/ 0 w 734962"/>
              <a:gd name="connsiteY8" fmla="*/ 1066801 h 2362203"/>
              <a:gd name="connsiteX9" fmla="*/ 95865 w 734962"/>
              <a:gd name="connsiteY9" fmla="*/ 1066801 h 2362203"/>
              <a:gd name="connsiteX10" fmla="*/ 95865 w 734962"/>
              <a:gd name="connsiteY10" fmla="*/ 1676401 h 2362203"/>
              <a:gd name="connsiteX11" fmla="*/ 639097 w 734962"/>
              <a:gd name="connsiteY11" fmla="*/ 1676399 h 2362203"/>
              <a:gd name="connsiteX12" fmla="*/ 639097 w 734962"/>
              <a:gd name="connsiteY12" fmla="*/ 304800 h 2362203"/>
              <a:gd name="connsiteX13" fmla="*/ 734962 w 734962"/>
              <a:gd name="connsiteY13" fmla="*/ 0 h 2362203"/>
              <a:gd name="connsiteX14" fmla="*/ 734961 w 734962"/>
              <a:gd name="connsiteY14" fmla="*/ 304800 h 2362203"/>
              <a:gd name="connsiteX0" fmla="*/ 734961 w 734962"/>
              <a:gd name="connsiteY0" fmla="*/ 0 h 2057403"/>
              <a:gd name="connsiteX1" fmla="*/ 734962 w 734962"/>
              <a:gd name="connsiteY1" fmla="*/ 1600200 h 2057403"/>
              <a:gd name="connsiteX2" fmla="*/ 415413 w 734962"/>
              <a:gd name="connsiteY2" fmla="*/ 1600201 h 2057403"/>
              <a:gd name="connsiteX3" fmla="*/ 415413 w 734962"/>
              <a:gd name="connsiteY3" fmla="*/ 2057401 h 2057403"/>
              <a:gd name="connsiteX4" fmla="*/ 319549 w 734962"/>
              <a:gd name="connsiteY4" fmla="*/ 2057403 h 2057403"/>
              <a:gd name="connsiteX5" fmla="*/ 319549 w 734962"/>
              <a:gd name="connsiteY5" fmla="*/ 1600201 h 2057403"/>
              <a:gd name="connsiteX6" fmla="*/ 0 w 734962"/>
              <a:gd name="connsiteY6" fmla="*/ 1600201 h 2057403"/>
              <a:gd name="connsiteX7" fmla="*/ 0 w 734962"/>
              <a:gd name="connsiteY7" fmla="*/ 1371601 h 2057403"/>
              <a:gd name="connsiteX8" fmla="*/ 0 w 734962"/>
              <a:gd name="connsiteY8" fmla="*/ 762001 h 2057403"/>
              <a:gd name="connsiteX9" fmla="*/ 95865 w 734962"/>
              <a:gd name="connsiteY9" fmla="*/ 762001 h 2057403"/>
              <a:gd name="connsiteX10" fmla="*/ 95865 w 734962"/>
              <a:gd name="connsiteY10" fmla="*/ 1371601 h 2057403"/>
              <a:gd name="connsiteX11" fmla="*/ 639097 w 734962"/>
              <a:gd name="connsiteY11" fmla="*/ 1371599 h 2057403"/>
              <a:gd name="connsiteX12" fmla="*/ 639097 w 734962"/>
              <a:gd name="connsiteY12" fmla="*/ 0 h 2057403"/>
              <a:gd name="connsiteX13" fmla="*/ 734961 w 734962"/>
              <a:gd name="connsiteY13" fmla="*/ 0 h 2057403"/>
              <a:gd name="connsiteX0" fmla="*/ 734962 w 734962"/>
              <a:gd name="connsiteY0" fmla="*/ 762000 h 2057403"/>
              <a:gd name="connsiteX1" fmla="*/ 734962 w 734962"/>
              <a:gd name="connsiteY1" fmla="*/ 1600200 h 2057403"/>
              <a:gd name="connsiteX2" fmla="*/ 415413 w 734962"/>
              <a:gd name="connsiteY2" fmla="*/ 1600201 h 2057403"/>
              <a:gd name="connsiteX3" fmla="*/ 415413 w 734962"/>
              <a:gd name="connsiteY3" fmla="*/ 2057401 h 2057403"/>
              <a:gd name="connsiteX4" fmla="*/ 319549 w 734962"/>
              <a:gd name="connsiteY4" fmla="*/ 2057403 h 2057403"/>
              <a:gd name="connsiteX5" fmla="*/ 319549 w 734962"/>
              <a:gd name="connsiteY5" fmla="*/ 1600201 h 2057403"/>
              <a:gd name="connsiteX6" fmla="*/ 0 w 734962"/>
              <a:gd name="connsiteY6" fmla="*/ 1600201 h 2057403"/>
              <a:gd name="connsiteX7" fmla="*/ 0 w 734962"/>
              <a:gd name="connsiteY7" fmla="*/ 1371601 h 2057403"/>
              <a:gd name="connsiteX8" fmla="*/ 0 w 734962"/>
              <a:gd name="connsiteY8" fmla="*/ 762001 h 2057403"/>
              <a:gd name="connsiteX9" fmla="*/ 95865 w 734962"/>
              <a:gd name="connsiteY9" fmla="*/ 762001 h 2057403"/>
              <a:gd name="connsiteX10" fmla="*/ 95865 w 734962"/>
              <a:gd name="connsiteY10" fmla="*/ 1371601 h 2057403"/>
              <a:gd name="connsiteX11" fmla="*/ 639097 w 734962"/>
              <a:gd name="connsiteY11" fmla="*/ 1371599 h 2057403"/>
              <a:gd name="connsiteX12" fmla="*/ 639097 w 734962"/>
              <a:gd name="connsiteY12" fmla="*/ 0 h 2057403"/>
              <a:gd name="connsiteX13" fmla="*/ 734962 w 734962"/>
              <a:gd name="connsiteY13" fmla="*/ 762000 h 2057403"/>
              <a:gd name="connsiteX0" fmla="*/ 734962 w 734962"/>
              <a:gd name="connsiteY0" fmla="*/ 0 h 1295403"/>
              <a:gd name="connsiteX1" fmla="*/ 734962 w 734962"/>
              <a:gd name="connsiteY1" fmla="*/ 838200 h 1295403"/>
              <a:gd name="connsiteX2" fmla="*/ 415413 w 734962"/>
              <a:gd name="connsiteY2" fmla="*/ 838201 h 1295403"/>
              <a:gd name="connsiteX3" fmla="*/ 415413 w 734962"/>
              <a:gd name="connsiteY3" fmla="*/ 1295401 h 1295403"/>
              <a:gd name="connsiteX4" fmla="*/ 319549 w 734962"/>
              <a:gd name="connsiteY4" fmla="*/ 1295403 h 1295403"/>
              <a:gd name="connsiteX5" fmla="*/ 319549 w 734962"/>
              <a:gd name="connsiteY5" fmla="*/ 838201 h 1295403"/>
              <a:gd name="connsiteX6" fmla="*/ 0 w 734962"/>
              <a:gd name="connsiteY6" fmla="*/ 838201 h 1295403"/>
              <a:gd name="connsiteX7" fmla="*/ 0 w 734962"/>
              <a:gd name="connsiteY7" fmla="*/ 609601 h 1295403"/>
              <a:gd name="connsiteX8" fmla="*/ 0 w 734962"/>
              <a:gd name="connsiteY8" fmla="*/ 1 h 1295403"/>
              <a:gd name="connsiteX9" fmla="*/ 95865 w 734962"/>
              <a:gd name="connsiteY9" fmla="*/ 1 h 1295403"/>
              <a:gd name="connsiteX10" fmla="*/ 95865 w 734962"/>
              <a:gd name="connsiteY10" fmla="*/ 609601 h 1295403"/>
              <a:gd name="connsiteX11" fmla="*/ 639097 w 734962"/>
              <a:gd name="connsiteY11" fmla="*/ 609599 h 1295403"/>
              <a:gd name="connsiteX12" fmla="*/ 639098 w 734962"/>
              <a:gd name="connsiteY12" fmla="*/ 0 h 1295403"/>
              <a:gd name="connsiteX13" fmla="*/ 734962 w 734962"/>
              <a:gd name="connsiteY13" fmla="*/ 0 h 1295403"/>
              <a:gd name="connsiteX0" fmla="*/ 734962 w 734962"/>
              <a:gd name="connsiteY0" fmla="*/ 0 h 1295403"/>
              <a:gd name="connsiteX1" fmla="*/ 734962 w 734962"/>
              <a:gd name="connsiteY1" fmla="*/ 838200 h 1295403"/>
              <a:gd name="connsiteX2" fmla="*/ 415413 w 734962"/>
              <a:gd name="connsiteY2" fmla="*/ 838201 h 1295403"/>
              <a:gd name="connsiteX3" fmla="*/ 319549 w 734962"/>
              <a:gd name="connsiteY3" fmla="*/ 1295403 h 1295403"/>
              <a:gd name="connsiteX4" fmla="*/ 319549 w 734962"/>
              <a:gd name="connsiteY4" fmla="*/ 838201 h 1295403"/>
              <a:gd name="connsiteX5" fmla="*/ 0 w 734962"/>
              <a:gd name="connsiteY5" fmla="*/ 838201 h 1295403"/>
              <a:gd name="connsiteX6" fmla="*/ 0 w 734962"/>
              <a:gd name="connsiteY6" fmla="*/ 609601 h 1295403"/>
              <a:gd name="connsiteX7" fmla="*/ 0 w 734962"/>
              <a:gd name="connsiteY7" fmla="*/ 1 h 1295403"/>
              <a:gd name="connsiteX8" fmla="*/ 95865 w 734962"/>
              <a:gd name="connsiteY8" fmla="*/ 1 h 1295403"/>
              <a:gd name="connsiteX9" fmla="*/ 95865 w 734962"/>
              <a:gd name="connsiteY9" fmla="*/ 609601 h 1295403"/>
              <a:gd name="connsiteX10" fmla="*/ 639097 w 734962"/>
              <a:gd name="connsiteY10" fmla="*/ 609599 h 1295403"/>
              <a:gd name="connsiteX11" fmla="*/ 639098 w 734962"/>
              <a:gd name="connsiteY11" fmla="*/ 0 h 1295403"/>
              <a:gd name="connsiteX12" fmla="*/ 734962 w 734962"/>
              <a:gd name="connsiteY12" fmla="*/ 0 h 1295403"/>
              <a:gd name="connsiteX0" fmla="*/ 734962 w 734962"/>
              <a:gd name="connsiteY0" fmla="*/ 0 h 838201"/>
              <a:gd name="connsiteX1" fmla="*/ 734962 w 734962"/>
              <a:gd name="connsiteY1" fmla="*/ 838200 h 838201"/>
              <a:gd name="connsiteX2" fmla="*/ 415413 w 734962"/>
              <a:gd name="connsiteY2" fmla="*/ 838201 h 838201"/>
              <a:gd name="connsiteX3" fmla="*/ 319549 w 734962"/>
              <a:gd name="connsiteY3" fmla="*/ 838201 h 838201"/>
              <a:gd name="connsiteX4" fmla="*/ 0 w 734962"/>
              <a:gd name="connsiteY4" fmla="*/ 838201 h 838201"/>
              <a:gd name="connsiteX5" fmla="*/ 0 w 734962"/>
              <a:gd name="connsiteY5" fmla="*/ 609601 h 838201"/>
              <a:gd name="connsiteX6" fmla="*/ 0 w 734962"/>
              <a:gd name="connsiteY6" fmla="*/ 1 h 838201"/>
              <a:gd name="connsiteX7" fmla="*/ 95865 w 734962"/>
              <a:gd name="connsiteY7" fmla="*/ 1 h 838201"/>
              <a:gd name="connsiteX8" fmla="*/ 95865 w 734962"/>
              <a:gd name="connsiteY8" fmla="*/ 609601 h 838201"/>
              <a:gd name="connsiteX9" fmla="*/ 639097 w 734962"/>
              <a:gd name="connsiteY9" fmla="*/ 609599 h 838201"/>
              <a:gd name="connsiteX10" fmla="*/ 639098 w 734962"/>
              <a:gd name="connsiteY10" fmla="*/ 0 h 838201"/>
              <a:gd name="connsiteX11" fmla="*/ 734962 w 734962"/>
              <a:gd name="connsiteY11" fmla="*/ 0 h 838201"/>
              <a:gd name="connsiteX0" fmla="*/ 734962 w 734962"/>
              <a:gd name="connsiteY0" fmla="*/ 0 h 838201"/>
              <a:gd name="connsiteX1" fmla="*/ 734962 w 734962"/>
              <a:gd name="connsiteY1" fmla="*/ 838200 h 838201"/>
              <a:gd name="connsiteX2" fmla="*/ 415413 w 734962"/>
              <a:gd name="connsiteY2" fmla="*/ 838201 h 838201"/>
              <a:gd name="connsiteX3" fmla="*/ 0 w 734962"/>
              <a:gd name="connsiteY3" fmla="*/ 838201 h 838201"/>
              <a:gd name="connsiteX4" fmla="*/ 0 w 734962"/>
              <a:gd name="connsiteY4" fmla="*/ 609601 h 838201"/>
              <a:gd name="connsiteX5" fmla="*/ 0 w 734962"/>
              <a:gd name="connsiteY5" fmla="*/ 1 h 838201"/>
              <a:gd name="connsiteX6" fmla="*/ 95865 w 734962"/>
              <a:gd name="connsiteY6" fmla="*/ 1 h 838201"/>
              <a:gd name="connsiteX7" fmla="*/ 95865 w 734962"/>
              <a:gd name="connsiteY7" fmla="*/ 609601 h 838201"/>
              <a:gd name="connsiteX8" fmla="*/ 639097 w 734962"/>
              <a:gd name="connsiteY8" fmla="*/ 609599 h 838201"/>
              <a:gd name="connsiteX9" fmla="*/ 639098 w 734962"/>
              <a:gd name="connsiteY9" fmla="*/ 0 h 838201"/>
              <a:gd name="connsiteX10" fmla="*/ 734962 w 734962"/>
              <a:gd name="connsiteY10" fmla="*/ 0 h 838201"/>
              <a:gd name="connsiteX0" fmla="*/ 734962 w 734962"/>
              <a:gd name="connsiteY0" fmla="*/ 0 h 838201"/>
              <a:gd name="connsiteX1" fmla="*/ 734962 w 734962"/>
              <a:gd name="connsiteY1" fmla="*/ 838200 h 838201"/>
              <a:gd name="connsiteX2" fmla="*/ 0 w 734962"/>
              <a:gd name="connsiteY2" fmla="*/ 838201 h 838201"/>
              <a:gd name="connsiteX3" fmla="*/ 0 w 734962"/>
              <a:gd name="connsiteY3" fmla="*/ 609601 h 838201"/>
              <a:gd name="connsiteX4" fmla="*/ 0 w 734962"/>
              <a:gd name="connsiteY4" fmla="*/ 1 h 838201"/>
              <a:gd name="connsiteX5" fmla="*/ 95865 w 734962"/>
              <a:gd name="connsiteY5" fmla="*/ 1 h 838201"/>
              <a:gd name="connsiteX6" fmla="*/ 95865 w 734962"/>
              <a:gd name="connsiteY6" fmla="*/ 609601 h 838201"/>
              <a:gd name="connsiteX7" fmla="*/ 639097 w 734962"/>
              <a:gd name="connsiteY7" fmla="*/ 609599 h 838201"/>
              <a:gd name="connsiteX8" fmla="*/ 639098 w 734962"/>
              <a:gd name="connsiteY8" fmla="*/ 0 h 838201"/>
              <a:gd name="connsiteX9" fmla="*/ 734962 w 734962"/>
              <a:gd name="connsiteY9" fmla="*/ 0 h 838201"/>
              <a:gd name="connsiteX0" fmla="*/ 734962 w 734962"/>
              <a:gd name="connsiteY0" fmla="*/ 0 h 838201"/>
              <a:gd name="connsiteX1" fmla="*/ 734962 w 734962"/>
              <a:gd name="connsiteY1" fmla="*/ 838200 h 838201"/>
              <a:gd name="connsiteX2" fmla="*/ 0 w 734962"/>
              <a:gd name="connsiteY2" fmla="*/ 838201 h 838201"/>
              <a:gd name="connsiteX3" fmla="*/ 0 w 734962"/>
              <a:gd name="connsiteY3" fmla="*/ 1 h 838201"/>
              <a:gd name="connsiteX4" fmla="*/ 95865 w 734962"/>
              <a:gd name="connsiteY4" fmla="*/ 1 h 838201"/>
              <a:gd name="connsiteX5" fmla="*/ 95865 w 734962"/>
              <a:gd name="connsiteY5" fmla="*/ 609601 h 838201"/>
              <a:gd name="connsiteX6" fmla="*/ 639097 w 734962"/>
              <a:gd name="connsiteY6" fmla="*/ 609599 h 838201"/>
              <a:gd name="connsiteX7" fmla="*/ 639098 w 734962"/>
              <a:gd name="connsiteY7" fmla="*/ 0 h 838201"/>
              <a:gd name="connsiteX8" fmla="*/ 734962 w 734962"/>
              <a:gd name="connsiteY8" fmla="*/ 0 h 838201"/>
              <a:gd name="connsiteX0" fmla="*/ 734962 w 734962"/>
              <a:gd name="connsiteY0" fmla="*/ 0 h 838201"/>
              <a:gd name="connsiteX1" fmla="*/ 734962 w 734962"/>
              <a:gd name="connsiteY1" fmla="*/ 838200 h 838201"/>
              <a:gd name="connsiteX2" fmla="*/ 0 w 734962"/>
              <a:gd name="connsiteY2" fmla="*/ 838201 h 838201"/>
              <a:gd name="connsiteX3" fmla="*/ 0 w 734962"/>
              <a:gd name="connsiteY3" fmla="*/ 1 h 838201"/>
              <a:gd name="connsiteX4" fmla="*/ 95865 w 734962"/>
              <a:gd name="connsiteY4" fmla="*/ 1 h 838201"/>
              <a:gd name="connsiteX5" fmla="*/ 639097 w 734962"/>
              <a:gd name="connsiteY5" fmla="*/ 609599 h 838201"/>
              <a:gd name="connsiteX6" fmla="*/ 639098 w 734962"/>
              <a:gd name="connsiteY6" fmla="*/ 0 h 838201"/>
              <a:gd name="connsiteX7" fmla="*/ 734962 w 734962"/>
              <a:gd name="connsiteY7" fmla="*/ 0 h 838201"/>
              <a:gd name="connsiteX0" fmla="*/ 734962 w 734962"/>
              <a:gd name="connsiteY0" fmla="*/ 0 h 838201"/>
              <a:gd name="connsiteX1" fmla="*/ 734962 w 734962"/>
              <a:gd name="connsiteY1" fmla="*/ 838200 h 838201"/>
              <a:gd name="connsiteX2" fmla="*/ 0 w 734962"/>
              <a:gd name="connsiteY2" fmla="*/ 838201 h 838201"/>
              <a:gd name="connsiteX3" fmla="*/ 0 w 734962"/>
              <a:gd name="connsiteY3" fmla="*/ 1 h 838201"/>
              <a:gd name="connsiteX4" fmla="*/ 639097 w 734962"/>
              <a:gd name="connsiteY4" fmla="*/ 609599 h 838201"/>
              <a:gd name="connsiteX5" fmla="*/ 639098 w 734962"/>
              <a:gd name="connsiteY5" fmla="*/ 0 h 838201"/>
              <a:gd name="connsiteX6" fmla="*/ 734962 w 734962"/>
              <a:gd name="connsiteY6" fmla="*/ 0 h 838201"/>
              <a:gd name="connsiteX0" fmla="*/ 734962 w 734962"/>
              <a:gd name="connsiteY0" fmla="*/ 0 h 838201"/>
              <a:gd name="connsiteX1" fmla="*/ 734962 w 734962"/>
              <a:gd name="connsiteY1" fmla="*/ 838200 h 838201"/>
              <a:gd name="connsiteX2" fmla="*/ 0 w 734962"/>
              <a:gd name="connsiteY2" fmla="*/ 838201 h 838201"/>
              <a:gd name="connsiteX3" fmla="*/ 0 w 734962"/>
              <a:gd name="connsiteY3" fmla="*/ 495302 h 838201"/>
              <a:gd name="connsiteX4" fmla="*/ 639097 w 734962"/>
              <a:gd name="connsiteY4" fmla="*/ 609599 h 838201"/>
              <a:gd name="connsiteX5" fmla="*/ 639098 w 734962"/>
              <a:gd name="connsiteY5" fmla="*/ 0 h 838201"/>
              <a:gd name="connsiteX6" fmla="*/ 734962 w 734962"/>
              <a:gd name="connsiteY6" fmla="*/ 0 h 838201"/>
              <a:gd name="connsiteX0" fmla="*/ 734962 w 734962"/>
              <a:gd name="connsiteY0" fmla="*/ 0 h 838201"/>
              <a:gd name="connsiteX1" fmla="*/ 734962 w 734962"/>
              <a:gd name="connsiteY1" fmla="*/ 838200 h 838201"/>
              <a:gd name="connsiteX2" fmla="*/ 0 w 734962"/>
              <a:gd name="connsiteY2" fmla="*/ 838201 h 838201"/>
              <a:gd name="connsiteX3" fmla="*/ 0 w 734962"/>
              <a:gd name="connsiteY3" fmla="*/ 495302 h 838201"/>
              <a:gd name="connsiteX4" fmla="*/ 639098 w 734962"/>
              <a:gd name="connsiteY4" fmla="*/ 0 h 838201"/>
              <a:gd name="connsiteX5" fmla="*/ 734962 w 734962"/>
              <a:gd name="connsiteY5" fmla="*/ 0 h 838201"/>
              <a:gd name="connsiteX0" fmla="*/ 734962 w 734962"/>
              <a:gd name="connsiteY0" fmla="*/ 0 h 838201"/>
              <a:gd name="connsiteX1" fmla="*/ 734962 w 734962"/>
              <a:gd name="connsiteY1" fmla="*/ 838200 h 838201"/>
              <a:gd name="connsiteX2" fmla="*/ 0 w 734962"/>
              <a:gd name="connsiteY2" fmla="*/ 838201 h 838201"/>
              <a:gd name="connsiteX3" fmla="*/ 0 w 734962"/>
              <a:gd name="connsiteY3" fmla="*/ 495302 h 838201"/>
              <a:gd name="connsiteX4" fmla="*/ 734962 w 734962"/>
              <a:gd name="connsiteY4" fmla="*/ 0 h 838201"/>
              <a:gd name="connsiteX0" fmla="*/ 734962 w 734962"/>
              <a:gd name="connsiteY0" fmla="*/ 0 h 342899"/>
              <a:gd name="connsiteX1" fmla="*/ 734962 w 734962"/>
              <a:gd name="connsiteY1" fmla="*/ 342898 h 342899"/>
              <a:gd name="connsiteX2" fmla="*/ 0 w 734962"/>
              <a:gd name="connsiteY2" fmla="*/ 342899 h 342899"/>
              <a:gd name="connsiteX3" fmla="*/ 0 w 734962"/>
              <a:gd name="connsiteY3" fmla="*/ 0 h 342899"/>
              <a:gd name="connsiteX4" fmla="*/ 734962 w 734962"/>
              <a:gd name="connsiteY4" fmla="*/ 0 h 342899"/>
              <a:gd name="connsiteX0" fmla="*/ 734962 w 734962"/>
              <a:gd name="connsiteY0" fmla="*/ 0 h 3219450"/>
              <a:gd name="connsiteX1" fmla="*/ 734962 w 734962"/>
              <a:gd name="connsiteY1" fmla="*/ 342898 h 3219450"/>
              <a:gd name="connsiteX2" fmla="*/ 267258 w 734962"/>
              <a:gd name="connsiteY2" fmla="*/ 3219450 h 3219450"/>
              <a:gd name="connsiteX3" fmla="*/ 0 w 734962"/>
              <a:gd name="connsiteY3" fmla="*/ 342899 h 3219450"/>
              <a:gd name="connsiteX4" fmla="*/ 0 w 734962"/>
              <a:gd name="connsiteY4" fmla="*/ 0 h 3219450"/>
              <a:gd name="connsiteX5" fmla="*/ 734962 w 734962"/>
              <a:gd name="connsiteY5" fmla="*/ 0 h 3219450"/>
              <a:gd name="connsiteX0" fmla="*/ 734962 w 734962"/>
              <a:gd name="connsiteY0" fmla="*/ 2343151 h 5562601"/>
              <a:gd name="connsiteX1" fmla="*/ 734962 w 734962"/>
              <a:gd name="connsiteY1" fmla="*/ 2686049 h 5562601"/>
              <a:gd name="connsiteX2" fmla="*/ 267258 w 734962"/>
              <a:gd name="connsiteY2" fmla="*/ 5562601 h 5562601"/>
              <a:gd name="connsiteX3" fmla="*/ 0 w 734962"/>
              <a:gd name="connsiteY3" fmla="*/ 2686050 h 5562601"/>
              <a:gd name="connsiteX4" fmla="*/ 0 w 734962"/>
              <a:gd name="connsiteY4" fmla="*/ 2343151 h 5562601"/>
              <a:gd name="connsiteX5" fmla="*/ 267258 w 734962"/>
              <a:gd name="connsiteY5" fmla="*/ 0 h 5562601"/>
              <a:gd name="connsiteX6" fmla="*/ 734962 w 734962"/>
              <a:gd name="connsiteY6" fmla="*/ 2343151 h 5562601"/>
              <a:gd name="connsiteX0" fmla="*/ 734962 w 734962"/>
              <a:gd name="connsiteY0" fmla="*/ 2343151 h 5562601"/>
              <a:gd name="connsiteX1" fmla="*/ 734962 w 734962"/>
              <a:gd name="connsiteY1" fmla="*/ 2686049 h 5562601"/>
              <a:gd name="connsiteX2" fmla="*/ 400887 w 734962"/>
              <a:gd name="connsiteY2" fmla="*/ 2667001 h 5562601"/>
              <a:gd name="connsiteX3" fmla="*/ 267258 w 734962"/>
              <a:gd name="connsiteY3" fmla="*/ 5562601 h 5562601"/>
              <a:gd name="connsiteX4" fmla="*/ 0 w 734962"/>
              <a:gd name="connsiteY4" fmla="*/ 2686050 h 5562601"/>
              <a:gd name="connsiteX5" fmla="*/ 0 w 734962"/>
              <a:gd name="connsiteY5" fmla="*/ 2343151 h 5562601"/>
              <a:gd name="connsiteX6" fmla="*/ 267258 w 734962"/>
              <a:gd name="connsiteY6" fmla="*/ 0 h 5562601"/>
              <a:gd name="connsiteX7" fmla="*/ 734962 w 734962"/>
              <a:gd name="connsiteY7" fmla="*/ 2343151 h 5562601"/>
              <a:gd name="connsiteX0" fmla="*/ 734962 w 734962"/>
              <a:gd name="connsiteY0" fmla="*/ 2343151 h 5562601"/>
              <a:gd name="connsiteX1" fmla="*/ 734962 w 734962"/>
              <a:gd name="connsiteY1" fmla="*/ 2686049 h 5562601"/>
              <a:gd name="connsiteX2" fmla="*/ 400887 w 734962"/>
              <a:gd name="connsiteY2" fmla="*/ 2667001 h 5562601"/>
              <a:gd name="connsiteX3" fmla="*/ 400887 w 734962"/>
              <a:gd name="connsiteY3" fmla="*/ 5562601 h 5562601"/>
              <a:gd name="connsiteX4" fmla="*/ 0 w 734962"/>
              <a:gd name="connsiteY4" fmla="*/ 2686050 h 5562601"/>
              <a:gd name="connsiteX5" fmla="*/ 0 w 734962"/>
              <a:gd name="connsiteY5" fmla="*/ 2343151 h 5562601"/>
              <a:gd name="connsiteX6" fmla="*/ 267258 w 734962"/>
              <a:gd name="connsiteY6" fmla="*/ 0 h 5562601"/>
              <a:gd name="connsiteX7" fmla="*/ 734962 w 734962"/>
              <a:gd name="connsiteY7" fmla="*/ 2343151 h 5562601"/>
              <a:gd name="connsiteX0" fmla="*/ 734962 w 734962"/>
              <a:gd name="connsiteY0" fmla="*/ 2343151 h 5562601"/>
              <a:gd name="connsiteX1" fmla="*/ 734962 w 734962"/>
              <a:gd name="connsiteY1" fmla="*/ 2686049 h 5562601"/>
              <a:gd name="connsiteX2" fmla="*/ 400887 w 734962"/>
              <a:gd name="connsiteY2" fmla="*/ 2667001 h 5562601"/>
              <a:gd name="connsiteX3" fmla="*/ 400887 w 734962"/>
              <a:gd name="connsiteY3" fmla="*/ 5562601 h 5562601"/>
              <a:gd name="connsiteX4" fmla="*/ 133628 w 734962"/>
              <a:gd name="connsiteY4" fmla="*/ 5562601 h 5562601"/>
              <a:gd name="connsiteX5" fmla="*/ 0 w 734962"/>
              <a:gd name="connsiteY5" fmla="*/ 2686050 h 5562601"/>
              <a:gd name="connsiteX6" fmla="*/ 0 w 734962"/>
              <a:gd name="connsiteY6" fmla="*/ 2343151 h 5562601"/>
              <a:gd name="connsiteX7" fmla="*/ 267258 w 734962"/>
              <a:gd name="connsiteY7" fmla="*/ 0 h 5562601"/>
              <a:gd name="connsiteX8" fmla="*/ 734962 w 734962"/>
              <a:gd name="connsiteY8" fmla="*/ 2343151 h 5562601"/>
              <a:gd name="connsiteX0" fmla="*/ 734962 w 734962"/>
              <a:gd name="connsiteY0" fmla="*/ 2343151 h 5562601"/>
              <a:gd name="connsiteX1" fmla="*/ 734962 w 734962"/>
              <a:gd name="connsiteY1" fmla="*/ 2686049 h 5562601"/>
              <a:gd name="connsiteX2" fmla="*/ 400887 w 734962"/>
              <a:gd name="connsiteY2" fmla="*/ 2667001 h 5562601"/>
              <a:gd name="connsiteX3" fmla="*/ 400887 w 734962"/>
              <a:gd name="connsiteY3" fmla="*/ 5562601 h 5562601"/>
              <a:gd name="connsiteX4" fmla="*/ 133628 w 734962"/>
              <a:gd name="connsiteY4" fmla="*/ 5562601 h 5562601"/>
              <a:gd name="connsiteX5" fmla="*/ 133628 w 734962"/>
              <a:gd name="connsiteY5" fmla="*/ 2667001 h 5562601"/>
              <a:gd name="connsiteX6" fmla="*/ 0 w 734962"/>
              <a:gd name="connsiteY6" fmla="*/ 2343151 h 5562601"/>
              <a:gd name="connsiteX7" fmla="*/ 267258 w 734962"/>
              <a:gd name="connsiteY7" fmla="*/ 0 h 5562601"/>
              <a:gd name="connsiteX8" fmla="*/ 734962 w 734962"/>
              <a:gd name="connsiteY8" fmla="*/ 2343151 h 5562601"/>
              <a:gd name="connsiteX0" fmla="*/ 601334 w 601334"/>
              <a:gd name="connsiteY0" fmla="*/ 2343151 h 5562601"/>
              <a:gd name="connsiteX1" fmla="*/ 601334 w 601334"/>
              <a:gd name="connsiteY1" fmla="*/ 2686049 h 5562601"/>
              <a:gd name="connsiteX2" fmla="*/ 267259 w 601334"/>
              <a:gd name="connsiteY2" fmla="*/ 2667001 h 5562601"/>
              <a:gd name="connsiteX3" fmla="*/ 267259 w 601334"/>
              <a:gd name="connsiteY3" fmla="*/ 5562601 h 5562601"/>
              <a:gd name="connsiteX4" fmla="*/ 0 w 601334"/>
              <a:gd name="connsiteY4" fmla="*/ 5562601 h 5562601"/>
              <a:gd name="connsiteX5" fmla="*/ 0 w 601334"/>
              <a:gd name="connsiteY5" fmla="*/ 2667001 h 5562601"/>
              <a:gd name="connsiteX6" fmla="*/ 0 w 601334"/>
              <a:gd name="connsiteY6" fmla="*/ 1 h 5562601"/>
              <a:gd name="connsiteX7" fmla="*/ 133630 w 601334"/>
              <a:gd name="connsiteY7" fmla="*/ 0 h 5562601"/>
              <a:gd name="connsiteX8" fmla="*/ 601334 w 601334"/>
              <a:gd name="connsiteY8" fmla="*/ 2343151 h 5562601"/>
              <a:gd name="connsiteX0" fmla="*/ 601334 w 601334"/>
              <a:gd name="connsiteY0" fmla="*/ 2343150 h 5562600"/>
              <a:gd name="connsiteX1" fmla="*/ 601334 w 601334"/>
              <a:gd name="connsiteY1" fmla="*/ 2686048 h 5562600"/>
              <a:gd name="connsiteX2" fmla="*/ 267259 w 601334"/>
              <a:gd name="connsiteY2" fmla="*/ 2667000 h 5562600"/>
              <a:gd name="connsiteX3" fmla="*/ 267259 w 601334"/>
              <a:gd name="connsiteY3" fmla="*/ 5562600 h 5562600"/>
              <a:gd name="connsiteX4" fmla="*/ 0 w 601334"/>
              <a:gd name="connsiteY4" fmla="*/ 5562600 h 5562600"/>
              <a:gd name="connsiteX5" fmla="*/ 0 w 601334"/>
              <a:gd name="connsiteY5" fmla="*/ 2667000 h 5562600"/>
              <a:gd name="connsiteX6" fmla="*/ 0 w 601334"/>
              <a:gd name="connsiteY6" fmla="*/ 0 h 5562600"/>
              <a:gd name="connsiteX7" fmla="*/ 267258 w 601334"/>
              <a:gd name="connsiteY7" fmla="*/ 0 h 5562600"/>
              <a:gd name="connsiteX8" fmla="*/ 601334 w 601334"/>
              <a:gd name="connsiteY8" fmla="*/ 2343150 h 5562600"/>
              <a:gd name="connsiteX0" fmla="*/ 601334 w 601334"/>
              <a:gd name="connsiteY0" fmla="*/ 2343150 h 5562600"/>
              <a:gd name="connsiteX1" fmla="*/ 601334 w 601334"/>
              <a:gd name="connsiteY1" fmla="*/ 2686048 h 5562600"/>
              <a:gd name="connsiteX2" fmla="*/ 267259 w 601334"/>
              <a:gd name="connsiteY2" fmla="*/ 2667000 h 5562600"/>
              <a:gd name="connsiteX3" fmla="*/ 267259 w 601334"/>
              <a:gd name="connsiteY3" fmla="*/ 5562600 h 5562600"/>
              <a:gd name="connsiteX4" fmla="*/ 0 w 601334"/>
              <a:gd name="connsiteY4" fmla="*/ 5562600 h 5562600"/>
              <a:gd name="connsiteX5" fmla="*/ 0 w 601334"/>
              <a:gd name="connsiteY5" fmla="*/ 2667000 h 5562600"/>
              <a:gd name="connsiteX6" fmla="*/ 0 w 601334"/>
              <a:gd name="connsiteY6" fmla="*/ 0 h 5562600"/>
              <a:gd name="connsiteX7" fmla="*/ 267258 w 601334"/>
              <a:gd name="connsiteY7" fmla="*/ 0 h 5562600"/>
              <a:gd name="connsiteX8" fmla="*/ 267259 w 601334"/>
              <a:gd name="connsiteY8" fmla="*/ 2362199 h 5562600"/>
              <a:gd name="connsiteX9" fmla="*/ 601334 w 601334"/>
              <a:gd name="connsiteY9" fmla="*/ 2343150 h 5562600"/>
              <a:gd name="connsiteX0" fmla="*/ 601334 w 601334"/>
              <a:gd name="connsiteY0" fmla="*/ 2343150 h 5562600"/>
              <a:gd name="connsiteX1" fmla="*/ 601334 w 601334"/>
              <a:gd name="connsiteY1" fmla="*/ 2686048 h 5562600"/>
              <a:gd name="connsiteX2" fmla="*/ 267259 w 601334"/>
              <a:gd name="connsiteY2" fmla="*/ 2667000 h 5562600"/>
              <a:gd name="connsiteX3" fmla="*/ 267259 w 601334"/>
              <a:gd name="connsiteY3" fmla="*/ 5562600 h 5562600"/>
              <a:gd name="connsiteX4" fmla="*/ 0 w 601334"/>
              <a:gd name="connsiteY4" fmla="*/ 5562600 h 5562600"/>
              <a:gd name="connsiteX5" fmla="*/ 0 w 601334"/>
              <a:gd name="connsiteY5" fmla="*/ 0 h 5562600"/>
              <a:gd name="connsiteX6" fmla="*/ 267258 w 601334"/>
              <a:gd name="connsiteY6" fmla="*/ 0 h 5562600"/>
              <a:gd name="connsiteX7" fmla="*/ 267259 w 601334"/>
              <a:gd name="connsiteY7" fmla="*/ 2362199 h 5562600"/>
              <a:gd name="connsiteX8" fmla="*/ 601334 w 601334"/>
              <a:gd name="connsiteY8" fmla="*/ 2343150 h 5562600"/>
              <a:gd name="connsiteX0" fmla="*/ 601334 w 601334"/>
              <a:gd name="connsiteY0" fmla="*/ 2343150 h 5562600"/>
              <a:gd name="connsiteX1" fmla="*/ 601332 w 601334"/>
              <a:gd name="connsiteY1" fmla="*/ 2666999 h 5562600"/>
              <a:gd name="connsiteX2" fmla="*/ 267259 w 601334"/>
              <a:gd name="connsiteY2" fmla="*/ 2667000 h 5562600"/>
              <a:gd name="connsiteX3" fmla="*/ 267259 w 601334"/>
              <a:gd name="connsiteY3" fmla="*/ 5562600 h 5562600"/>
              <a:gd name="connsiteX4" fmla="*/ 0 w 601334"/>
              <a:gd name="connsiteY4" fmla="*/ 5562600 h 5562600"/>
              <a:gd name="connsiteX5" fmla="*/ 0 w 601334"/>
              <a:gd name="connsiteY5" fmla="*/ 0 h 5562600"/>
              <a:gd name="connsiteX6" fmla="*/ 267258 w 601334"/>
              <a:gd name="connsiteY6" fmla="*/ 0 h 5562600"/>
              <a:gd name="connsiteX7" fmla="*/ 267259 w 601334"/>
              <a:gd name="connsiteY7" fmla="*/ 2362199 h 5562600"/>
              <a:gd name="connsiteX8" fmla="*/ 601334 w 601334"/>
              <a:gd name="connsiteY8" fmla="*/ 2343150 h 5562600"/>
              <a:gd name="connsiteX0" fmla="*/ 601332 w 601333"/>
              <a:gd name="connsiteY0" fmla="*/ 2362199 h 5562600"/>
              <a:gd name="connsiteX1" fmla="*/ 601332 w 601333"/>
              <a:gd name="connsiteY1" fmla="*/ 2666999 h 5562600"/>
              <a:gd name="connsiteX2" fmla="*/ 267259 w 601333"/>
              <a:gd name="connsiteY2" fmla="*/ 2667000 h 5562600"/>
              <a:gd name="connsiteX3" fmla="*/ 267259 w 601333"/>
              <a:gd name="connsiteY3" fmla="*/ 5562600 h 5562600"/>
              <a:gd name="connsiteX4" fmla="*/ 0 w 601333"/>
              <a:gd name="connsiteY4" fmla="*/ 5562600 h 5562600"/>
              <a:gd name="connsiteX5" fmla="*/ 0 w 601333"/>
              <a:gd name="connsiteY5" fmla="*/ 0 h 5562600"/>
              <a:gd name="connsiteX6" fmla="*/ 267258 w 601333"/>
              <a:gd name="connsiteY6" fmla="*/ 0 h 5562600"/>
              <a:gd name="connsiteX7" fmla="*/ 267259 w 601333"/>
              <a:gd name="connsiteY7" fmla="*/ 2362199 h 5562600"/>
              <a:gd name="connsiteX8" fmla="*/ 601332 w 601333"/>
              <a:gd name="connsiteY8" fmla="*/ 2362199 h 5562600"/>
              <a:gd name="connsiteX0" fmla="*/ 601332 w 601333"/>
              <a:gd name="connsiteY0" fmla="*/ 2362199 h 5562600"/>
              <a:gd name="connsiteX1" fmla="*/ 601332 w 601333"/>
              <a:gd name="connsiteY1" fmla="*/ 2666999 h 5562600"/>
              <a:gd name="connsiteX2" fmla="*/ 267259 w 601333"/>
              <a:gd name="connsiteY2" fmla="*/ 2667000 h 5562600"/>
              <a:gd name="connsiteX3" fmla="*/ 267261 w 601333"/>
              <a:gd name="connsiteY3" fmla="*/ 5029202 h 5562600"/>
              <a:gd name="connsiteX4" fmla="*/ 0 w 601333"/>
              <a:gd name="connsiteY4" fmla="*/ 5562600 h 5562600"/>
              <a:gd name="connsiteX5" fmla="*/ 0 w 601333"/>
              <a:gd name="connsiteY5" fmla="*/ 0 h 5562600"/>
              <a:gd name="connsiteX6" fmla="*/ 267258 w 601333"/>
              <a:gd name="connsiteY6" fmla="*/ 0 h 5562600"/>
              <a:gd name="connsiteX7" fmla="*/ 267259 w 601333"/>
              <a:gd name="connsiteY7" fmla="*/ 2362199 h 5562600"/>
              <a:gd name="connsiteX8" fmla="*/ 601332 w 601333"/>
              <a:gd name="connsiteY8" fmla="*/ 2362199 h 5562600"/>
              <a:gd name="connsiteX0" fmla="*/ 601332 w 601333"/>
              <a:gd name="connsiteY0" fmla="*/ 2362199 h 5029202"/>
              <a:gd name="connsiteX1" fmla="*/ 601332 w 601333"/>
              <a:gd name="connsiteY1" fmla="*/ 2666999 h 5029202"/>
              <a:gd name="connsiteX2" fmla="*/ 267259 w 601333"/>
              <a:gd name="connsiteY2" fmla="*/ 2667000 h 5029202"/>
              <a:gd name="connsiteX3" fmla="*/ 267261 w 601333"/>
              <a:gd name="connsiteY3" fmla="*/ 5029202 h 5029202"/>
              <a:gd name="connsiteX4" fmla="*/ 2 w 601333"/>
              <a:gd name="connsiteY4" fmla="*/ 5029202 h 5029202"/>
              <a:gd name="connsiteX5" fmla="*/ 0 w 601333"/>
              <a:gd name="connsiteY5" fmla="*/ 0 h 5029202"/>
              <a:gd name="connsiteX6" fmla="*/ 267258 w 601333"/>
              <a:gd name="connsiteY6" fmla="*/ 0 h 5029202"/>
              <a:gd name="connsiteX7" fmla="*/ 267259 w 601333"/>
              <a:gd name="connsiteY7" fmla="*/ 2362199 h 5029202"/>
              <a:gd name="connsiteX8" fmla="*/ 601332 w 601333"/>
              <a:gd name="connsiteY8" fmla="*/ 2362199 h 5029202"/>
              <a:gd name="connsiteX0" fmla="*/ 601332 w 601333"/>
              <a:gd name="connsiteY0" fmla="*/ 2514600 h 5181603"/>
              <a:gd name="connsiteX1" fmla="*/ 601332 w 601333"/>
              <a:gd name="connsiteY1" fmla="*/ 2819400 h 5181603"/>
              <a:gd name="connsiteX2" fmla="*/ 267259 w 601333"/>
              <a:gd name="connsiteY2" fmla="*/ 2819401 h 5181603"/>
              <a:gd name="connsiteX3" fmla="*/ 267261 w 601333"/>
              <a:gd name="connsiteY3" fmla="*/ 5181603 h 5181603"/>
              <a:gd name="connsiteX4" fmla="*/ 2 w 601333"/>
              <a:gd name="connsiteY4" fmla="*/ 5181603 h 5181603"/>
              <a:gd name="connsiteX5" fmla="*/ 0 w 601333"/>
              <a:gd name="connsiteY5" fmla="*/ 152401 h 5181603"/>
              <a:gd name="connsiteX6" fmla="*/ 267259 w 601333"/>
              <a:gd name="connsiteY6" fmla="*/ 0 h 5181603"/>
              <a:gd name="connsiteX7" fmla="*/ 267259 w 601333"/>
              <a:gd name="connsiteY7" fmla="*/ 2514600 h 5181603"/>
              <a:gd name="connsiteX8" fmla="*/ 601332 w 601333"/>
              <a:gd name="connsiteY8" fmla="*/ 2514600 h 5181603"/>
              <a:gd name="connsiteX0" fmla="*/ 601332 w 601333"/>
              <a:gd name="connsiteY0" fmla="*/ 2514600 h 5181603"/>
              <a:gd name="connsiteX1" fmla="*/ 601332 w 601333"/>
              <a:gd name="connsiteY1" fmla="*/ 2819400 h 5181603"/>
              <a:gd name="connsiteX2" fmla="*/ 267259 w 601333"/>
              <a:gd name="connsiteY2" fmla="*/ 2819401 h 5181603"/>
              <a:gd name="connsiteX3" fmla="*/ 267261 w 601333"/>
              <a:gd name="connsiteY3" fmla="*/ 5181603 h 5181603"/>
              <a:gd name="connsiteX4" fmla="*/ 2 w 601333"/>
              <a:gd name="connsiteY4" fmla="*/ 5181603 h 5181603"/>
              <a:gd name="connsiteX5" fmla="*/ 0 w 601333"/>
              <a:gd name="connsiteY5" fmla="*/ 1 h 5181603"/>
              <a:gd name="connsiteX6" fmla="*/ 267259 w 601333"/>
              <a:gd name="connsiteY6" fmla="*/ 0 h 5181603"/>
              <a:gd name="connsiteX7" fmla="*/ 267259 w 601333"/>
              <a:gd name="connsiteY7" fmla="*/ 2514600 h 5181603"/>
              <a:gd name="connsiteX8" fmla="*/ 601332 w 601333"/>
              <a:gd name="connsiteY8" fmla="*/ 2514600 h 5181603"/>
              <a:gd name="connsiteX0" fmla="*/ 601332 w 601333"/>
              <a:gd name="connsiteY0" fmla="*/ 2514600 h 5181603"/>
              <a:gd name="connsiteX1" fmla="*/ 601332 w 601333"/>
              <a:gd name="connsiteY1" fmla="*/ 2819400 h 5181603"/>
              <a:gd name="connsiteX2" fmla="*/ 267259 w 601333"/>
              <a:gd name="connsiteY2" fmla="*/ 2819401 h 5181603"/>
              <a:gd name="connsiteX3" fmla="*/ 267261 w 601333"/>
              <a:gd name="connsiteY3" fmla="*/ 5181603 h 5181603"/>
              <a:gd name="connsiteX4" fmla="*/ 2 w 601333"/>
              <a:gd name="connsiteY4" fmla="*/ 5181603 h 5181603"/>
              <a:gd name="connsiteX5" fmla="*/ 0 w 601333"/>
              <a:gd name="connsiteY5" fmla="*/ 304801 h 5181603"/>
              <a:gd name="connsiteX6" fmla="*/ 267259 w 601333"/>
              <a:gd name="connsiteY6" fmla="*/ 0 h 5181603"/>
              <a:gd name="connsiteX7" fmla="*/ 267259 w 601333"/>
              <a:gd name="connsiteY7" fmla="*/ 2514600 h 5181603"/>
              <a:gd name="connsiteX8" fmla="*/ 601332 w 601333"/>
              <a:gd name="connsiteY8" fmla="*/ 2514600 h 5181603"/>
              <a:gd name="connsiteX0" fmla="*/ 601332 w 601333"/>
              <a:gd name="connsiteY0" fmla="*/ 2514600 h 5181603"/>
              <a:gd name="connsiteX1" fmla="*/ 601332 w 601333"/>
              <a:gd name="connsiteY1" fmla="*/ 2819400 h 5181603"/>
              <a:gd name="connsiteX2" fmla="*/ 267259 w 601333"/>
              <a:gd name="connsiteY2" fmla="*/ 2819401 h 5181603"/>
              <a:gd name="connsiteX3" fmla="*/ 267261 w 601333"/>
              <a:gd name="connsiteY3" fmla="*/ 5181603 h 5181603"/>
              <a:gd name="connsiteX4" fmla="*/ 2 w 601333"/>
              <a:gd name="connsiteY4" fmla="*/ 5181603 h 5181603"/>
              <a:gd name="connsiteX5" fmla="*/ 0 w 601333"/>
              <a:gd name="connsiteY5" fmla="*/ 304801 h 5181603"/>
              <a:gd name="connsiteX6" fmla="*/ 0 w 601333"/>
              <a:gd name="connsiteY6" fmla="*/ 1 h 5181603"/>
              <a:gd name="connsiteX7" fmla="*/ 267259 w 601333"/>
              <a:gd name="connsiteY7" fmla="*/ 0 h 5181603"/>
              <a:gd name="connsiteX8" fmla="*/ 267259 w 601333"/>
              <a:gd name="connsiteY8" fmla="*/ 2514600 h 5181603"/>
              <a:gd name="connsiteX9" fmla="*/ 601332 w 601333"/>
              <a:gd name="connsiteY9" fmla="*/ 2514600 h 5181603"/>
              <a:gd name="connsiteX0" fmla="*/ 935405 w 935406"/>
              <a:gd name="connsiteY0" fmla="*/ 2514600 h 5181603"/>
              <a:gd name="connsiteX1" fmla="*/ 935405 w 935406"/>
              <a:gd name="connsiteY1" fmla="*/ 2819400 h 5181603"/>
              <a:gd name="connsiteX2" fmla="*/ 601332 w 935406"/>
              <a:gd name="connsiteY2" fmla="*/ 2819401 h 5181603"/>
              <a:gd name="connsiteX3" fmla="*/ 601334 w 935406"/>
              <a:gd name="connsiteY3" fmla="*/ 5181603 h 5181603"/>
              <a:gd name="connsiteX4" fmla="*/ 334075 w 935406"/>
              <a:gd name="connsiteY4" fmla="*/ 5181603 h 5181603"/>
              <a:gd name="connsiteX5" fmla="*/ 334073 w 935406"/>
              <a:gd name="connsiteY5" fmla="*/ 304801 h 5181603"/>
              <a:gd name="connsiteX6" fmla="*/ 0 w 935406"/>
              <a:gd name="connsiteY6" fmla="*/ 304801 h 5181603"/>
              <a:gd name="connsiteX7" fmla="*/ 334073 w 935406"/>
              <a:gd name="connsiteY7" fmla="*/ 1 h 5181603"/>
              <a:gd name="connsiteX8" fmla="*/ 601332 w 935406"/>
              <a:gd name="connsiteY8" fmla="*/ 0 h 5181603"/>
              <a:gd name="connsiteX9" fmla="*/ 601332 w 935406"/>
              <a:gd name="connsiteY9" fmla="*/ 2514600 h 5181603"/>
              <a:gd name="connsiteX10" fmla="*/ 935405 w 935406"/>
              <a:gd name="connsiteY10" fmla="*/ 2514600 h 5181603"/>
              <a:gd name="connsiteX0" fmla="*/ 935405 w 935406"/>
              <a:gd name="connsiteY0" fmla="*/ 2514600 h 5181603"/>
              <a:gd name="connsiteX1" fmla="*/ 935405 w 935406"/>
              <a:gd name="connsiteY1" fmla="*/ 2819400 h 5181603"/>
              <a:gd name="connsiteX2" fmla="*/ 601332 w 935406"/>
              <a:gd name="connsiteY2" fmla="*/ 2819401 h 5181603"/>
              <a:gd name="connsiteX3" fmla="*/ 601334 w 935406"/>
              <a:gd name="connsiteY3" fmla="*/ 5181603 h 5181603"/>
              <a:gd name="connsiteX4" fmla="*/ 334075 w 935406"/>
              <a:gd name="connsiteY4" fmla="*/ 5181603 h 5181603"/>
              <a:gd name="connsiteX5" fmla="*/ 334073 w 935406"/>
              <a:gd name="connsiteY5" fmla="*/ 304801 h 5181603"/>
              <a:gd name="connsiteX6" fmla="*/ 0 w 935406"/>
              <a:gd name="connsiteY6" fmla="*/ 304801 h 5181603"/>
              <a:gd name="connsiteX7" fmla="*/ 0 w 935406"/>
              <a:gd name="connsiteY7" fmla="*/ 1 h 5181603"/>
              <a:gd name="connsiteX8" fmla="*/ 601332 w 935406"/>
              <a:gd name="connsiteY8" fmla="*/ 0 h 5181603"/>
              <a:gd name="connsiteX9" fmla="*/ 601332 w 935406"/>
              <a:gd name="connsiteY9" fmla="*/ 2514600 h 5181603"/>
              <a:gd name="connsiteX10" fmla="*/ 935405 w 935406"/>
              <a:gd name="connsiteY10" fmla="*/ 2514600 h 5181603"/>
              <a:gd name="connsiteX0" fmla="*/ 935405 w 935406"/>
              <a:gd name="connsiteY0" fmla="*/ 2514600 h 5334001"/>
              <a:gd name="connsiteX1" fmla="*/ 935405 w 935406"/>
              <a:gd name="connsiteY1" fmla="*/ 2819400 h 5334001"/>
              <a:gd name="connsiteX2" fmla="*/ 601332 w 935406"/>
              <a:gd name="connsiteY2" fmla="*/ 2819401 h 5334001"/>
              <a:gd name="connsiteX3" fmla="*/ 601334 w 935406"/>
              <a:gd name="connsiteY3" fmla="*/ 5181603 h 5334001"/>
              <a:gd name="connsiteX4" fmla="*/ 334073 w 935406"/>
              <a:gd name="connsiteY4" fmla="*/ 5334001 h 5334001"/>
              <a:gd name="connsiteX5" fmla="*/ 334073 w 935406"/>
              <a:gd name="connsiteY5" fmla="*/ 304801 h 5334001"/>
              <a:gd name="connsiteX6" fmla="*/ 0 w 935406"/>
              <a:gd name="connsiteY6" fmla="*/ 304801 h 5334001"/>
              <a:gd name="connsiteX7" fmla="*/ 0 w 935406"/>
              <a:gd name="connsiteY7" fmla="*/ 1 h 5334001"/>
              <a:gd name="connsiteX8" fmla="*/ 601332 w 935406"/>
              <a:gd name="connsiteY8" fmla="*/ 0 h 5334001"/>
              <a:gd name="connsiteX9" fmla="*/ 601332 w 935406"/>
              <a:gd name="connsiteY9" fmla="*/ 2514600 h 5334001"/>
              <a:gd name="connsiteX10" fmla="*/ 935405 w 935406"/>
              <a:gd name="connsiteY10" fmla="*/ 2514600 h 5334001"/>
              <a:gd name="connsiteX0" fmla="*/ 935405 w 935406"/>
              <a:gd name="connsiteY0" fmla="*/ 2514600 h 5334001"/>
              <a:gd name="connsiteX1" fmla="*/ 935405 w 935406"/>
              <a:gd name="connsiteY1" fmla="*/ 2819400 h 5334001"/>
              <a:gd name="connsiteX2" fmla="*/ 601332 w 935406"/>
              <a:gd name="connsiteY2" fmla="*/ 2819401 h 5334001"/>
              <a:gd name="connsiteX3" fmla="*/ 601332 w 935406"/>
              <a:gd name="connsiteY3" fmla="*/ 5334001 h 5334001"/>
              <a:gd name="connsiteX4" fmla="*/ 334073 w 935406"/>
              <a:gd name="connsiteY4" fmla="*/ 5334001 h 5334001"/>
              <a:gd name="connsiteX5" fmla="*/ 334073 w 935406"/>
              <a:gd name="connsiteY5" fmla="*/ 304801 h 5334001"/>
              <a:gd name="connsiteX6" fmla="*/ 0 w 935406"/>
              <a:gd name="connsiteY6" fmla="*/ 304801 h 5334001"/>
              <a:gd name="connsiteX7" fmla="*/ 0 w 935406"/>
              <a:gd name="connsiteY7" fmla="*/ 1 h 5334001"/>
              <a:gd name="connsiteX8" fmla="*/ 601332 w 935406"/>
              <a:gd name="connsiteY8" fmla="*/ 0 h 5334001"/>
              <a:gd name="connsiteX9" fmla="*/ 601332 w 935406"/>
              <a:gd name="connsiteY9" fmla="*/ 2514600 h 5334001"/>
              <a:gd name="connsiteX10" fmla="*/ 935405 w 935406"/>
              <a:gd name="connsiteY10" fmla="*/ 2514600 h 5334001"/>
              <a:gd name="connsiteX0" fmla="*/ 935405 w 935406"/>
              <a:gd name="connsiteY0" fmla="*/ 2514600 h 5334001"/>
              <a:gd name="connsiteX1" fmla="*/ 935405 w 935406"/>
              <a:gd name="connsiteY1" fmla="*/ 2819400 h 5334001"/>
              <a:gd name="connsiteX2" fmla="*/ 601332 w 935406"/>
              <a:gd name="connsiteY2" fmla="*/ 2819401 h 5334001"/>
              <a:gd name="connsiteX3" fmla="*/ 601332 w 935406"/>
              <a:gd name="connsiteY3" fmla="*/ 5334001 h 5334001"/>
              <a:gd name="connsiteX4" fmla="*/ 334073 w 935406"/>
              <a:gd name="connsiteY4" fmla="*/ 5029201 h 5334001"/>
              <a:gd name="connsiteX5" fmla="*/ 334073 w 935406"/>
              <a:gd name="connsiteY5" fmla="*/ 304801 h 5334001"/>
              <a:gd name="connsiteX6" fmla="*/ 0 w 935406"/>
              <a:gd name="connsiteY6" fmla="*/ 304801 h 5334001"/>
              <a:gd name="connsiteX7" fmla="*/ 0 w 935406"/>
              <a:gd name="connsiteY7" fmla="*/ 1 h 5334001"/>
              <a:gd name="connsiteX8" fmla="*/ 601332 w 935406"/>
              <a:gd name="connsiteY8" fmla="*/ 0 h 5334001"/>
              <a:gd name="connsiteX9" fmla="*/ 601332 w 935406"/>
              <a:gd name="connsiteY9" fmla="*/ 2514600 h 5334001"/>
              <a:gd name="connsiteX10" fmla="*/ 935405 w 935406"/>
              <a:gd name="connsiteY10" fmla="*/ 2514600 h 5334001"/>
              <a:gd name="connsiteX0" fmla="*/ 935405 w 935406"/>
              <a:gd name="connsiteY0" fmla="*/ 2514600 h 5334001"/>
              <a:gd name="connsiteX1" fmla="*/ 935405 w 935406"/>
              <a:gd name="connsiteY1" fmla="*/ 2819400 h 5334001"/>
              <a:gd name="connsiteX2" fmla="*/ 601332 w 935406"/>
              <a:gd name="connsiteY2" fmla="*/ 2819401 h 5334001"/>
              <a:gd name="connsiteX3" fmla="*/ 601332 w 935406"/>
              <a:gd name="connsiteY3" fmla="*/ 5334001 h 5334001"/>
              <a:gd name="connsiteX4" fmla="*/ 0 w 935406"/>
              <a:gd name="connsiteY4" fmla="*/ 5334001 h 5334001"/>
              <a:gd name="connsiteX5" fmla="*/ 334073 w 935406"/>
              <a:gd name="connsiteY5" fmla="*/ 5029201 h 5334001"/>
              <a:gd name="connsiteX6" fmla="*/ 334073 w 935406"/>
              <a:gd name="connsiteY6" fmla="*/ 304801 h 5334001"/>
              <a:gd name="connsiteX7" fmla="*/ 0 w 935406"/>
              <a:gd name="connsiteY7" fmla="*/ 304801 h 5334001"/>
              <a:gd name="connsiteX8" fmla="*/ 0 w 935406"/>
              <a:gd name="connsiteY8" fmla="*/ 1 h 5334001"/>
              <a:gd name="connsiteX9" fmla="*/ 601332 w 935406"/>
              <a:gd name="connsiteY9" fmla="*/ 0 h 5334001"/>
              <a:gd name="connsiteX10" fmla="*/ 601332 w 935406"/>
              <a:gd name="connsiteY10" fmla="*/ 2514600 h 5334001"/>
              <a:gd name="connsiteX11" fmla="*/ 935405 w 935406"/>
              <a:gd name="connsiteY11" fmla="*/ 2514600 h 5334001"/>
              <a:gd name="connsiteX0" fmla="*/ 935405 w 935406"/>
              <a:gd name="connsiteY0" fmla="*/ 2514600 h 5334001"/>
              <a:gd name="connsiteX1" fmla="*/ 935405 w 935406"/>
              <a:gd name="connsiteY1" fmla="*/ 2819400 h 5334001"/>
              <a:gd name="connsiteX2" fmla="*/ 601332 w 935406"/>
              <a:gd name="connsiteY2" fmla="*/ 2819401 h 5334001"/>
              <a:gd name="connsiteX3" fmla="*/ 601332 w 935406"/>
              <a:gd name="connsiteY3" fmla="*/ 5334001 h 5334001"/>
              <a:gd name="connsiteX4" fmla="*/ 0 w 935406"/>
              <a:gd name="connsiteY4" fmla="*/ 5334001 h 5334001"/>
              <a:gd name="connsiteX5" fmla="*/ 0 w 935406"/>
              <a:gd name="connsiteY5" fmla="*/ 5029201 h 5334001"/>
              <a:gd name="connsiteX6" fmla="*/ 334073 w 935406"/>
              <a:gd name="connsiteY6" fmla="*/ 5029201 h 5334001"/>
              <a:gd name="connsiteX7" fmla="*/ 334073 w 935406"/>
              <a:gd name="connsiteY7" fmla="*/ 304801 h 5334001"/>
              <a:gd name="connsiteX8" fmla="*/ 0 w 935406"/>
              <a:gd name="connsiteY8" fmla="*/ 304801 h 5334001"/>
              <a:gd name="connsiteX9" fmla="*/ 0 w 935406"/>
              <a:gd name="connsiteY9" fmla="*/ 1 h 5334001"/>
              <a:gd name="connsiteX10" fmla="*/ 601332 w 935406"/>
              <a:gd name="connsiteY10" fmla="*/ 0 h 5334001"/>
              <a:gd name="connsiteX11" fmla="*/ 601332 w 935406"/>
              <a:gd name="connsiteY11" fmla="*/ 2514600 h 5334001"/>
              <a:gd name="connsiteX12" fmla="*/ 935405 w 935406"/>
              <a:gd name="connsiteY12" fmla="*/ 2514600 h 5334001"/>
              <a:gd name="connsiteX0" fmla="*/ 935405 w 935406"/>
              <a:gd name="connsiteY0" fmla="*/ 2514600 h 5334001"/>
              <a:gd name="connsiteX1" fmla="*/ 935405 w 935406"/>
              <a:gd name="connsiteY1" fmla="*/ 2819400 h 5334001"/>
              <a:gd name="connsiteX2" fmla="*/ 601332 w 935406"/>
              <a:gd name="connsiteY2" fmla="*/ 2819401 h 5334001"/>
              <a:gd name="connsiteX3" fmla="*/ 601332 w 935406"/>
              <a:gd name="connsiteY3" fmla="*/ 5334001 h 5334001"/>
              <a:gd name="connsiteX4" fmla="*/ 0 w 935406"/>
              <a:gd name="connsiteY4" fmla="*/ 5334001 h 5334001"/>
              <a:gd name="connsiteX5" fmla="*/ 0 w 935406"/>
              <a:gd name="connsiteY5" fmla="*/ 5029201 h 5334001"/>
              <a:gd name="connsiteX6" fmla="*/ 334073 w 935406"/>
              <a:gd name="connsiteY6" fmla="*/ 5029201 h 5334001"/>
              <a:gd name="connsiteX7" fmla="*/ 400888 w 935406"/>
              <a:gd name="connsiteY7" fmla="*/ 304801 h 5334001"/>
              <a:gd name="connsiteX8" fmla="*/ 0 w 935406"/>
              <a:gd name="connsiteY8" fmla="*/ 304801 h 5334001"/>
              <a:gd name="connsiteX9" fmla="*/ 0 w 935406"/>
              <a:gd name="connsiteY9" fmla="*/ 1 h 5334001"/>
              <a:gd name="connsiteX10" fmla="*/ 601332 w 935406"/>
              <a:gd name="connsiteY10" fmla="*/ 0 h 5334001"/>
              <a:gd name="connsiteX11" fmla="*/ 601332 w 935406"/>
              <a:gd name="connsiteY11" fmla="*/ 2514600 h 5334001"/>
              <a:gd name="connsiteX12" fmla="*/ 935405 w 935406"/>
              <a:gd name="connsiteY12" fmla="*/ 2514600 h 5334001"/>
              <a:gd name="connsiteX0" fmla="*/ 935405 w 935406"/>
              <a:gd name="connsiteY0" fmla="*/ 2514600 h 5334001"/>
              <a:gd name="connsiteX1" fmla="*/ 935405 w 935406"/>
              <a:gd name="connsiteY1" fmla="*/ 2819400 h 5334001"/>
              <a:gd name="connsiteX2" fmla="*/ 601332 w 935406"/>
              <a:gd name="connsiteY2" fmla="*/ 2819401 h 5334001"/>
              <a:gd name="connsiteX3" fmla="*/ 601332 w 935406"/>
              <a:gd name="connsiteY3" fmla="*/ 5334001 h 5334001"/>
              <a:gd name="connsiteX4" fmla="*/ 0 w 935406"/>
              <a:gd name="connsiteY4" fmla="*/ 5334001 h 5334001"/>
              <a:gd name="connsiteX5" fmla="*/ 0 w 935406"/>
              <a:gd name="connsiteY5" fmla="*/ 5029201 h 5334001"/>
              <a:gd name="connsiteX6" fmla="*/ 400888 w 935406"/>
              <a:gd name="connsiteY6" fmla="*/ 5029201 h 5334001"/>
              <a:gd name="connsiteX7" fmla="*/ 400888 w 935406"/>
              <a:gd name="connsiteY7" fmla="*/ 304801 h 5334001"/>
              <a:gd name="connsiteX8" fmla="*/ 0 w 935406"/>
              <a:gd name="connsiteY8" fmla="*/ 304801 h 5334001"/>
              <a:gd name="connsiteX9" fmla="*/ 0 w 935406"/>
              <a:gd name="connsiteY9" fmla="*/ 1 h 5334001"/>
              <a:gd name="connsiteX10" fmla="*/ 601332 w 935406"/>
              <a:gd name="connsiteY10" fmla="*/ 0 h 5334001"/>
              <a:gd name="connsiteX11" fmla="*/ 601332 w 935406"/>
              <a:gd name="connsiteY11" fmla="*/ 2514600 h 5334001"/>
              <a:gd name="connsiteX12" fmla="*/ 935405 w 935406"/>
              <a:gd name="connsiteY12" fmla="*/ 2514600 h 5334001"/>
              <a:gd name="connsiteX0" fmla="*/ 935405 w 935406"/>
              <a:gd name="connsiteY0" fmla="*/ 2514599 h 5334000"/>
              <a:gd name="connsiteX1" fmla="*/ 935405 w 935406"/>
              <a:gd name="connsiteY1" fmla="*/ 2819399 h 5334000"/>
              <a:gd name="connsiteX2" fmla="*/ 601332 w 935406"/>
              <a:gd name="connsiteY2" fmla="*/ 2819400 h 5334000"/>
              <a:gd name="connsiteX3" fmla="*/ 601332 w 935406"/>
              <a:gd name="connsiteY3" fmla="*/ 5334000 h 5334000"/>
              <a:gd name="connsiteX4" fmla="*/ 0 w 935406"/>
              <a:gd name="connsiteY4" fmla="*/ 5334000 h 5334000"/>
              <a:gd name="connsiteX5" fmla="*/ 0 w 935406"/>
              <a:gd name="connsiteY5" fmla="*/ 5029200 h 5334000"/>
              <a:gd name="connsiteX6" fmla="*/ 400888 w 935406"/>
              <a:gd name="connsiteY6" fmla="*/ 5029200 h 5334000"/>
              <a:gd name="connsiteX7" fmla="*/ 400888 w 935406"/>
              <a:gd name="connsiteY7" fmla="*/ 304800 h 5334000"/>
              <a:gd name="connsiteX8" fmla="*/ 0 w 935406"/>
              <a:gd name="connsiteY8" fmla="*/ 304800 h 5334000"/>
              <a:gd name="connsiteX9" fmla="*/ 0 w 935406"/>
              <a:gd name="connsiteY9" fmla="*/ 0 h 5334000"/>
              <a:gd name="connsiteX10" fmla="*/ 601332 w 935406"/>
              <a:gd name="connsiteY10" fmla="*/ 2514599 h 5334000"/>
              <a:gd name="connsiteX11" fmla="*/ 935405 w 935406"/>
              <a:gd name="connsiteY11" fmla="*/ 2514599 h 5334000"/>
              <a:gd name="connsiteX0" fmla="*/ 935405 w 935406"/>
              <a:gd name="connsiteY0" fmla="*/ 2209799 h 5029200"/>
              <a:gd name="connsiteX1" fmla="*/ 935405 w 935406"/>
              <a:gd name="connsiteY1" fmla="*/ 2514599 h 5029200"/>
              <a:gd name="connsiteX2" fmla="*/ 601332 w 935406"/>
              <a:gd name="connsiteY2" fmla="*/ 2514600 h 5029200"/>
              <a:gd name="connsiteX3" fmla="*/ 601332 w 935406"/>
              <a:gd name="connsiteY3" fmla="*/ 5029200 h 5029200"/>
              <a:gd name="connsiteX4" fmla="*/ 0 w 935406"/>
              <a:gd name="connsiteY4" fmla="*/ 5029200 h 5029200"/>
              <a:gd name="connsiteX5" fmla="*/ 0 w 935406"/>
              <a:gd name="connsiteY5" fmla="*/ 4724400 h 5029200"/>
              <a:gd name="connsiteX6" fmla="*/ 400888 w 935406"/>
              <a:gd name="connsiteY6" fmla="*/ 4724400 h 5029200"/>
              <a:gd name="connsiteX7" fmla="*/ 400888 w 935406"/>
              <a:gd name="connsiteY7" fmla="*/ 0 h 5029200"/>
              <a:gd name="connsiteX8" fmla="*/ 0 w 935406"/>
              <a:gd name="connsiteY8" fmla="*/ 0 h 5029200"/>
              <a:gd name="connsiteX9" fmla="*/ 601332 w 935406"/>
              <a:gd name="connsiteY9" fmla="*/ 2209799 h 5029200"/>
              <a:gd name="connsiteX10" fmla="*/ 935405 w 935406"/>
              <a:gd name="connsiteY10" fmla="*/ 2209799 h 5029200"/>
              <a:gd name="connsiteX0" fmla="*/ 935405 w 935406"/>
              <a:gd name="connsiteY0" fmla="*/ 2209799 h 5029200"/>
              <a:gd name="connsiteX1" fmla="*/ 935405 w 935406"/>
              <a:gd name="connsiteY1" fmla="*/ 2514599 h 5029200"/>
              <a:gd name="connsiteX2" fmla="*/ 601332 w 935406"/>
              <a:gd name="connsiteY2" fmla="*/ 2514600 h 5029200"/>
              <a:gd name="connsiteX3" fmla="*/ 601332 w 935406"/>
              <a:gd name="connsiteY3" fmla="*/ 5029200 h 5029200"/>
              <a:gd name="connsiteX4" fmla="*/ 0 w 935406"/>
              <a:gd name="connsiteY4" fmla="*/ 5029200 h 5029200"/>
              <a:gd name="connsiteX5" fmla="*/ 0 w 935406"/>
              <a:gd name="connsiteY5" fmla="*/ 4724400 h 5029200"/>
              <a:gd name="connsiteX6" fmla="*/ 400888 w 935406"/>
              <a:gd name="connsiteY6" fmla="*/ 4724400 h 5029200"/>
              <a:gd name="connsiteX7" fmla="*/ 400888 w 935406"/>
              <a:gd name="connsiteY7" fmla="*/ 0 h 5029200"/>
              <a:gd name="connsiteX8" fmla="*/ 601332 w 935406"/>
              <a:gd name="connsiteY8" fmla="*/ 2209799 h 5029200"/>
              <a:gd name="connsiteX9" fmla="*/ 935405 w 935406"/>
              <a:gd name="connsiteY9" fmla="*/ 2209799 h 5029200"/>
              <a:gd name="connsiteX0" fmla="*/ 935405 w 935406"/>
              <a:gd name="connsiteY0" fmla="*/ 0 h 2819401"/>
              <a:gd name="connsiteX1" fmla="*/ 935405 w 935406"/>
              <a:gd name="connsiteY1" fmla="*/ 304800 h 2819401"/>
              <a:gd name="connsiteX2" fmla="*/ 601332 w 935406"/>
              <a:gd name="connsiteY2" fmla="*/ 304801 h 2819401"/>
              <a:gd name="connsiteX3" fmla="*/ 601332 w 935406"/>
              <a:gd name="connsiteY3" fmla="*/ 2819401 h 2819401"/>
              <a:gd name="connsiteX4" fmla="*/ 0 w 935406"/>
              <a:gd name="connsiteY4" fmla="*/ 2819401 h 2819401"/>
              <a:gd name="connsiteX5" fmla="*/ 0 w 935406"/>
              <a:gd name="connsiteY5" fmla="*/ 2514601 h 2819401"/>
              <a:gd name="connsiteX6" fmla="*/ 400888 w 935406"/>
              <a:gd name="connsiteY6" fmla="*/ 2514601 h 2819401"/>
              <a:gd name="connsiteX7" fmla="*/ 467701 w 935406"/>
              <a:gd name="connsiteY7" fmla="*/ 3 h 2819401"/>
              <a:gd name="connsiteX8" fmla="*/ 601332 w 935406"/>
              <a:gd name="connsiteY8" fmla="*/ 0 h 2819401"/>
              <a:gd name="connsiteX9" fmla="*/ 935405 w 935406"/>
              <a:gd name="connsiteY9" fmla="*/ 0 h 2819401"/>
              <a:gd name="connsiteX0" fmla="*/ 935405 w 935406"/>
              <a:gd name="connsiteY0" fmla="*/ 0 h 2819401"/>
              <a:gd name="connsiteX1" fmla="*/ 935405 w 935406"/>
              <a:gd name="connsiteY1" fmla="*/ 304800 h 2819401"/>
              <a:gd name="connsiteX2" fmla="*/ 601332 w 935406"/>
              <a:gd name="connsiteY2" fmla="*/ 304801 h 2819401"/>
              <a:gd name="connsiteX3" fmla="*/ 601332 w 935406"/>
              <a:gd name="connsiteY3" fmla="*/ 2819401 h 2819401"/>
              <a:gd name="connsiteX4" fmla="*/ 0 w 935406"/>
              <a:gd name="connsiteY4" fmla="*/ 2819401 h 2819401"/>
              <a:gd name="connsiteX5" fmla="*/ 0 w 935406"/>
              <a:gd name="connsiteY5" fmla="*/ 2514601 h 2819401"/>
              <a:gd name="connsiteX6" fmla="*/ 400888 w 935406"/>
              <a:gd name="connsiteY6" fmla="*/ 2514601 h 2819401"/>
              <a:gd name="connsiteX7" fmla="*/ 267259 w 935406"/>
              <a:gd name="connsiteY7" fmla="*/ 0 h 2819401"/>
              <a:gd name="connsiteX8" fmla="*/ 601332 w 935406"/>
              <a:gd name="connsiteY8" fmla="*/ 0 h 2819401"/>
              <a:gd name="connsiteX9" fmla="*/ 935405 w 935406"/>
              <a:gd name="connsiteY9" fmla="*/ 0 h 2819401"/>
              <a:gd name="connsiteX0" fmla="*/ 935405 w 935406"/>
              <a:gd name="connsiteY0" fmla="*/ 0 h 2819401"/>
              <a:gd name="connsiteX1" fmla="*/ 935405 w 935406"/>
              <a:gd name="connsiteY1" fmla="*/ 304800 h 2819401"/>
              <a:gd name="connsiteX2" fmla="*/ 601332 w 935406"/>
              <a:gd name="connsiteY2" fmla="*/ 304801 h 2819401"/>
              <a:gd name="connsiteX3" fmla="*/ 601332 w 935406"/>
              <a:gd name="connsiteY3" fmla="*/ 2819401 h 2819401"/>
              <a:gd name="connsiteX4" fmla="*/ 0 w 935406"/>
              <a:gd name="connsiteY4" fmla="*/ 2819401 h 2819401"/>
              <a:gd name="connsiteX5" fmla="*/ 0 w 935406"/>
              <a:gd name="connsiteY5" fmla="*/ 2514601 h 2819401"/>
              <a:gd name="connsiteX6" fmla="*/ 267259 w 935406"/>
              <a:gd name="connsiteY6" fmla="*/ 0 h 2819401"/>
              <a:gd name="connsiteX7" fmla="*/ 601332 w 935406"/>
              <a:gd name="connsiteY7" fmla="*/ 0 h 2819401"/>
              <a:gd name="connsiteX8" fmla="*/ 935405 w 935406"/>
              <a:gd name="connsiteY8" fmla="*/ 0 h 2819401"/>
              <a:gd name="connsiteX0" fmla="*/ 935405 w 935406"/>
              <a:gd name="connsiteY0" fmla="*/ 0 h 2819401"/>
              <a:gd name="connsiteX1" fmla="*/ 935405 w 935406"/>
              <a:gd name="connsiteY1" fmla="*/ 304800 h 2819401"/>
              <a:gd name="connsiteX2" fmla="*/ 601332 w 935406"/>
              <a:gd name="connsiteY2" fmla="*/ 304801 h 2819401"/>
              <a:gd name="connsiteX3" fmla="*/ 601332 w 935406"/>
              <a:gd name="connsiteY3" fmla="*/ 2819401 h 2819401"/>
              <a:gd name="connsiteX4" fmla="*/ 0 w 935406"/>
              <a:gd name="connsiteY4" fmla="*/ 2819401 h 2819401"/>
              <a:gd name="connsiteX5" fmla="*/ 267259 w 935406"/>
              <a:gd name="connsiteY5" fmla="*/ 0 h 2819401"/>
              <a:gd name="connsiteX6" fmla="*/ 601332 w 935406"/>
              <a:gd name="connsiteY6" fmla="*/ 0 h 2819401"/>
              <a:gd name="connsiteX7" fmla="*/ 935405 w 935406"/>
              <a:gd name="connsiteY7" fmla="*/ 0 h 2819401"/>
              <a:gd name="connsiteX0" fmla="*/ 668146 w 668147"/>
              <a:gd name="connsiteY0" fmla="*/ 0 h 2819401"/>
              <a:gd name="connsiteX1" fmla="*/ 668146 w 668147"/>
              <a:gd name="connsiteY1" fmla="*/ 304800 h 2819401"/>
              <a:gd name="connsiteX2" fmla="*/ 334073 w 668147"/>
              <a:gd name="connsiteY2" fmla="*/ 304801 h 2819401"/>
              <a:gd name="connsiteX3" fmla="*/ 334073 w 668147"/>
              <a:gd name="connsiteY3" fmla="*/ 2819401 h 2819401"/>
              <a:gd name="connsiteX4" fmla="*/ 0 w 668147"/>
              <a:gd name="connsiteY4" fmla="*/ 2819400 h 2819401"/>
              <a:gd name="connsiteX5" fmla="*/ 0 w 668147"/>
              <a:gd name="connsiteY5" fmla="*/ 0 h 2819401"/>
              <a:gd name="connsiteX6" fmla="*/ 334073 w 668147"/>
              <a:gd name="connsiteY6" fmla="*/ 0 h 2819401"/>
              <a:gd name="connsiteX7" fmla="*/ 668146 w 668147"/>
              <a:gd name="connsiteY7" fmla="*/ 0 h 2819401"/>
              <a:gd name="connsiteX0" fmla="*/ 668146 w 668147"/>
              <a:gd name="connsiteY0" fmla="*/ 0 h 2819400"/>
              <a:gd name="connsiteX1" fmla="*/ 668146 w 668147"/>
              <a:gd name="connsiteY1" fmla="*/ 304800 h 2819400"/>
              <a:gd name="connsiteX2" fmla="*/ 334073 w 668147"/>
              <a:gd name="connsiteY2" fmla="*/ 304801 h 2819400"/>
              <a:gd name="connsiteX3" fmla="*/ 200444 w 668147"/>
              <a:gd name="connsiteY3" fmla="*/ 1600200 h 2819400"/>
              <a:gd name="connsiteX4" fmla="*/ 0 w 668147"/>
              <a:gd name="connsiteY4" fmla="*/ 2819400 h 2819400"/>
              <a:gd name="connsiteX5" fmla="*/ 0 w 668147"/>
              <a:gd name="connsiteY5" fmla="*/ 0 h 2819400"/>
              <a:gd name="connsiteX6" fmla="*/ 334073 w 668147"/>
              <a:gd name="connsiteY6" fmla="*/ 0 h 2819400"/>
              <a:gd name="connsiteX7" fmla="*/ 668146 w 668147"/>
              <a:gd name="connsiteY7" fmla="*/ 0 h 2819400"/>
              <a:gd name="connsiteX0" fmla="*/ 668146 w 668147"/>
              <a:gd name="connsiteY0" fmla="*/ 0 h 1676403"/>
              <a:gd name="connsiteX1" fmla="*/ 668146 w 668147"/>
              <a:gd name="connsiteY1" fmla="*/ 304800 h 1676403"/>
              <a:gd name="connsiteX2" fmla="*/ 334073 w 668147"/>
              <a:gd name="connsiteY2" fmla="*/ 304801 h 1676403"/>
              <a:gd name="connsiteX3" fmla="*/ 200444 w 668147"/>
              <a:gd name="connsiteY3" fmla="*/ 1600200 h 1676403"/>
              <a:gd name="connsiteX4" fmla="*/ 0 w 668147"/>
              <a:gd name="connsiteY4" fmla="*/ 1676403 h 1676403"/>
              <a:gd name="connsiteX5" fmla="*/ 0 w 668147"/>
              <a:gd name="connsiteY5" fmla="*/ 0 h 1676403"/>
              <a:gd name="connsiteX6" fmla="*/ 334073 w 668147"/>
              <a:gd name="connsiteY6" fmla="*/ 0 h 1676403"/>
              <a:gd name="connsiteX7" fmla="*/ 668146 w 668147"/>
              <a:gd name="connsiteY7" fmla="*/ 0 h 1676403"/>
              <a:gd name="connsiteX0" fmla="*/ 668146 w 668147"/>
              <a:gd name="connsiteY0" fmla="*/ 0 h 1676403"/>
              <a:gd name="connsiteX1" fmla="*/ 668146 w 668147"/>
              <a:gd name="connsiteY1" fmla="*/ 304800 h 1676403"/>
              <a:gd name="connsiteX2" fmla="*/ 200444 w 668147"/>
              <a:gd name="connsiteY2" fmla="*/ 1600200 h 1676403"/>
              <a:gd name="connsiteX3" fmla="*/ 0 w 668147"/>
              <a:gd name="connsiteY3" fmla="*/ 1676403 h 1676403"/>
              <a:gd name="connsiteX4" fmla="*/ 0 w 668147"/>
              <a:gd name="connsiteY4" fmla="*/ 0 h 1676403"/>
              <a:gd name="connsiteX5" fmla="*/ 334073 w 668147"/>
              <a:gd name="connsiteY5" fmla="*/ 0 h 1676403"/>
              <a:gd name="connsiteX6" fmla="*/ 668146 w 668147"/>
              <a:gd name="connsiteY6" fmla="*/ 0 h 1676403"/>
              <a:gd name="connsiteX0" fmla="*/ 668146 w 668147"/>
              <a:gd name="connsiteY0" fmla="*/ 0 h 1676403"/>
              <a:gd name="connsiteX1" fmla="*/ 668146 w 668147"/>
              <a:gd name="connsiteY1" fmla="*/ 304800 h 1676403"/>
              <a:gd name="connsiteX2" fmla="*/ 200444 w 668147"/>
              <a:gd name="connsiteY2" fmla="*/ 304801 h 1676403"/>
              <a:gd name="connsiteX3" fmla="*/ 200444 w 668147"/>
              <a:gd name="connsiteY3" fmla="*/ 1600200 h 1676403"/>
              <a:gd name="connsiteX4" fmla="*/ 0 w 668147"/>
              <a:gd name="connsiteY4" fmla="*/ 1676403 h 1676403"/>
              <a:gd name="connsiteX5" fmla="*/ 0 w 668147"/>
              <a:gd name="connsiteY5" fmla="*/ 0 h 1676403"/>
              <a:gd name="connsiteX6" fmla="*/ 334073 w 668147"/>
              <a:gd name="connsiteY6" fmla="*/ 0 h 1676403"/>
              <a:gd name="connsiteX7" fmla="*/ 668146 w 668147"/>
              <a:gd name="connsiteY7" fmla="*/ 0 h 1676403"/>
              <a:gd name="connsiteX0" fmla="*/ 668146 w 668147"/>
              <a:gd name="connsiteY0" fmla="*/ 0 h 1676403"/>
              <a:gd name="connsiteX1" fmla="*/ 668146 w 668147"/>
              <a:gd name="connsiteY1" fmla="*/ 304800 h 1676403"/>
              <a:gd name="connsiteX2" fmla="*/ 200444 w 668147"/>
              <a:gd name="connsiteY2" fmla="*/ 304801 h 1676403"/>
              <a:gd name="connsiteX3" fmla="*/ 200444 w 668147"/>
              <a:gd name="connsiteY3" fmla="*/ 1600200 h 1676403"/>
              <a:gd name="connsiteX4" fmla="*/ 0 w 668147"/>
              <a:gd name="connsiteY4" fmla="*/ 1676403 h 1676403"/>
              <a:gd name="connsiteX5" fmla="*/ 0 w 668147"/>
              <a:gd name="connsiteY5" fmla="*/ 0 h 1676403"/>
              <a:gd name="connsiteX6" fmla="*/ 668146 w 668147"/>
              <a:gd name="connsiteY6" fmla="*/ 0 h 1676403"/>
              <a:gd name="connsiteX0" fmla="*/ 2538955 w 2538955"/>
              <a:gd name="connsiteY0" fmla="*/ 1 h 1676403"/>
              <a:gd name="connsiteX1" fmla="*/ 668146 w 2538955"/>
              <a:gd name="connsiteY1" fmla="*/ 304800 h 1676403"/>
              <a:gd name="connsiteX2" fmla="*/ 200444 w 2538955"/>
              <a:gd name="connsiteY2" fmla="*/ 304801 h 1676403"/>
              <a:gd name="connsiteX3" fmla="*/ 200444 w 2538955"/>
              <a:gd name="connsiteY3" fmla="*/ 1600200 h 1676403"/>
              <a:gd name="connsiteX4" fmla="*/ 0 w 2538955"/>
              <a:gd name="connsiteY4" fmla="*/ 1676403 h 1676403"/>
              <a:gd name="connsiteX5" fmla="*/ 0 w 2538955"/>
              <a:gd name="connsiteY5" fmla="*/ 0 h 1676403"/>
              <a:gd name="connsiteX6" fmla="*/ 2538955 w 2538955"/>
              <a:gd name="connsiteY6" fmla="*/ 1 h 1676403"/>
              <a:gd name="connsiteX0" fmla="*/ 2538955 w 2538956"/>
              <a:gd name="connsiteY0" fmla="*/ 1 h 1676403"/>
              <a:gd name="connsiteX1" fmla="*/ 2538955 w 2538956"/>
              <a:gd name="connsiteY1" fmla="*/ 304801 h 1676403"/>
              <a:gd name="connsiteX2" fmla="*/ 200444 w 2538956"/>
              <a:gd name="connsiteY2" fmla="*/ 304801 h 1676403"/>
              <a:gd name="connsiteX3" fmla="*/ 200444 w 2538956"/>
              <a:gd name="connsiteY3" fmla="*/ 1600200 h 1676403"/>
              <a:gd name="connsiteX4" fmla="*/ 0 w 2538956"/>
              <a:gd name="connsiteY4" fmla="*/ 1676403 h 1676403"/>
              <a:gd name="connsiteX5" fmla="*/ 0 w 2538956"/>
              <a:gd name="connsiteY5" fmla="*/ 0 h 1676403"/>
              <a:gd name="connsiteX6" fmla="*/ 2538955 w 2538956"/>
              <a:gd name="connsiteY6" fmla="*/ 1 h 1676403"/>
              <a:gd name="connsiteX0" fmla="*/ 2538955 w 2538956"/>
              <a:gd name="connsiteY0" fmla="*/ 1 h 1676403"/>
              <a:gd name="connsiteX1" fmla="*/ 2538955 w 2538956"/>
              <a:gd name="connsiteY1" fmla="*/ 304801 h 1676403"/>
              <a:gd name="connsiteX2" fmla="*/ 200444 w 2538956"/>
              <a:gd name="connsiteY2" fmla="*/ 304801 h 1676403"/>
              <a:gd name="connsiteX3" fmla="*/ 200444 w 2538956"/>
              <a:gd name="connsiteY3" fmla="*/ 1600200 h 1676403"/>
              <a:gd name="connsiteX4" fmla="*/ 0 w 2538956"/>
              <a:gd name="connsiteY4" fmla="*/ 1676403 h 1676403"/>
              <a:gd name="connsiteX5" fmla="*/ 0 w 2538956"/>
              <a:gd name="connsiteY5" fmla="*/ 0 h 1676403"/>
              <a:gd name="connsiteX6" fmla="*/ 2405325 w 2538956"/>
              <a:gd name="connsiteY6" fmla="*/ 1 h 1676403"/>
              <a:gd name="connsiteX7" fmla="*/ 2538955 w 2538956"/>
              <a:gd name="connsiteY7" fmla="*/ 1 h 1676403"/>
              <a:gd name="connsiteX0" fmla="*/ 2538955 w 2538956"/>
              <a:gd name="connsiteY0" fmla="*/ 1 h 1676403"/>
              <a:gd name="connsiteX1" fmla="*/ 2538955 w 2538956"/>
              <a:gd name="connsiteY1" fmla="*/ 304801 h 1676403"/>
              <a:gd name="connsiteX2" fmla="*/ 200444 w 2538956"/>
              <a:gd name="connsiteY2" fmla="*/ 304801 h 1676403"/>
              <a:gd name="connsiteX3" fmla="*/ 200444 w 2538956"/>
              <a:gd name="connsiteY3" fmla="*/ 1600200 h 1676403"/>
              <a:gd name="connsiteX4" fmla="*/ 0 w 2538956"/>
              <a:gd name="connsiteY4" fmla="*/ 1676403 h 1676403"/>
              <a:gd name="connsiteX5" fmla="*/ 0 w 2538956"/>
              <a:gd name="connsiteY5" fmla="*/ 0 h 1676403"/>
              <a:gd name="connsiteX6" fmla="*/ 2338510 w 2538956"/>
              <a:gd name="connsiteY6" fmla="*/ 1 h 1676403"/>
              <a:gd name="connsiteX7" fmla="*/ 2538955 w 2538956"/>
              <a:gd name="connsiteY7" fmla="*/ 1 h 1676403"/>
              <a:gd name="connsiteX0" fmla="*/ 2538954 w 2538956"/>
              <a:gd name="connsiteY0" fmla="*/ 0 h 2971802"/>
              <a:gd name="connsiteX1" fmla="*/ 2538955 w 2538956"/>
              <a:gd name="connsiteY1" fmla="*/ 1600200 h 2971802"/>
              <a:gd name="connsiteX2" fmla="*/ 200444 w 2538956"/>
              <a:gd name="connsiteY2" fmla="*/ 1600200 h 2971802"/>
              <a:gd name="connsiteX3" fmla="*/ 200444 w 2538956"/>
              <a:gd name="connsiteY3" fmla="*/ 2895599 h 2971802"/>
              <a:gd name="connsiteX4" fmla="*/ 0 w 2538956"/>
              <a:gd name="connsiteY4" fmla="*/ 2971802 h 2971802"/>
              <a:gd name="connsiteX5" fmla="*/ 0 w 2538956"/>
              <a:gd name="connsiteY5" fmla="*/ 1295399 h 2971802"/>
              <a:gd name="connsiteX6" fmla="*/ 2338510 w 2538956"/>
              <a:gd name="connsiteY6" fmla="*/ 1295400 h 2971802"/>
              <a:gd name="connsiteX7" fmla="*/ 2538954 w 2538956"/>
              <a:gd name="connsiteY7" fmla="*/ 0 h 2971802"/>
              <a:gd name="connsiteX0" fmla="*/ 2538954 w 2538956"/>
              <a:gd name="connsiteY0" fmla="*/ 0 h 2971802"/>
              <a:gd name="connsiteX1" fmla="*/ 2538955 w 2538956"/>
              <a:gd name="connsiteY1" fmla="*/ 1600200 h 2971802"/>
              <a:gd name="connsiteX2" fmla="*/ 200444 w 2538956"/>
              <a:gd name="connsiteY2" fmla="*/ 1600200 h 2971802"/>
              <a:gd name="connsiteX3" fmla="*/ 200444 w 2538956"/>
              <a:gd name="connsiteY3" fmla="*/ 2895599 h 2971802"/>
              <a:gd name="connsiteX4" fmla="*/ 0 w 2538956"/>
              <a:gd name="connsiteY4" fmla="*/ 2971802 h 2971802"/>
              <a:gd name="connsiteX5" fmla="*/ 0 w 2538956"/>
              <a:gd name="connsiteY5" fmla="*/ 1295399 h 2971802"/>
              <a:gd name="connsiteX6" fmla="*/ 2338510 w 2538956"/>
              <a:gd name="connsiteY6" fmla="*/ 1295400 h 2971802"/>
              <a:gd name="connsiteX7" fmla="*/ 2338511 w 2538956"/>
              <a:gd name="connsiteY7" fmla="*/ 1 h 2971802"/>
              <a:gd name="connsiteX8" fmla="*/ 2538954 w 2538956"/>
              <a:gd name="connsiteY8" fmla="*/ 0 h 2971802"/>
              <a:gd name="connsiteX0" fmla="*/ 2538954 w 2538956"/>
              <a:gd name="connsiteY0" fmla="*/ 0 h 2895603"/>
              <a:gd name="connsiteX1" fmla="*/ 2538955 w 2538956"/>
              <a:gd name="connsiteY1" fmla="*/ 1600200 h 2895603"/>
              <a:gd name="connsiteX2" fmla="*/ 200444 w 2538956"/>
              <a:gd name="connsiteY2" fmla="*/ 1600200 h 2895603"/>
              <a:gd name="connsiteX3" fmla="*/ 200444 w 2538956"/>
              <a:gd name="connsiteY3" fmla="*/ 2895599 h 2895603"/>
              <a:gd name="connsiteX4" fmla="*/ 1 w 2538956"/>
              <a:gd name="connsiteY4" fmla="*/ 2895603 h 2895603"/>
              <a:gd name="connsiteX5" fmla="*/ 0 w 2538956"/>
              <a:gd name="connsiteY5" fmla="*/ 1295399 h 2895603"/>
              <a:gd name="connsiteX6" fmla="*/ 2338510 w 2538956"/>
              <a:gd name="connsiteY6" fmla="*/ 1295400 h 2895603"/>
              <a:gd name="connsiteX7" fmla="*/ 2338511 w 2538956"/>
              <a:gd name="connsiteY7" fmla="*/ 1 h 2895603"/>
              <a:gd name="connsiteX8" fmla="*/ 2538954 w 2538956"/>
              <a:gd name="connsiteY8" fmla="*/ 0 h 2895603"/>
              <a:gd name="connsiteX0" fmla="*/ 2472140 w 2538956"/>
              <a:gd name="connsiteY0" fmla="*/ 0 h 2895602"/>
              <a:gd name="connsiteX1" fmla="*/ 2538955 w 2538956"/>
              <a:gd name="connsiteY1" fmla="*/ 1600199 h 2895602"/>
              <a:gd name="connsiteX2" fmla="*/ 200444 w 2538956"/>
              <a:gd name="connsiteY2" fmla="*/ 1600199 h 2895602"/>
              <a:gd name="connsiteX3" fmla="*/ 200444 w 2538956"/>
              <a:gd name="connsiteY3" fmla="*/ 2895598 h 2895602"/>
              <a:gd name="connsiteX4" fmla="*/ 1 w 2538956"/>
              <a:gd name="connsiteY4" fmla="*/ 2895602 h 2895602"/>
              <a:gd name="connsiteX5" fmla="*/ 0 w 2538956"/>
              <a:gd name="connsiteY5" fmla="*/ 1295398 h 2895602"/>
              <a:gd name="connsiteX6" fmla="*/ 2338510 w 2538956"/>
              <a:gd name="connsiteY6" fmla="*/ 1295399 h 2895602"/>
              <a:gd name="connsiteX7" fmla="*/ 2338511 w 2538956"/>
              <a:gd name="connsiteY7" fmla="*/ 0 h 2895602"/>
              <a:gd name="connsiteX8" fmla="*/ 2472140 w 2538956"/>
              <a:gd name="connsiteY8" fmla="*/ 0 h 2895602"/>
              <a:gd name="connsiteX0" fmla="*/ 2472140 w 2472143"/>
              <a:gd name="connsiteY0" fmla="*/ 0 h 2895602"/>
              <a:gd name="connsiteX1" fmla="*/ 2472142 w 2472143"/>
              <a:gd name="connsiteY1" fmla="*/ 1600202 h 2895602"/>
              <a:gd name="connsiteX2" fmla="*/ 200444 w 2472143"/>
              <a:gd name="connsiteY2" fmla="*/ 1600199 h 2895602"/>
              <a:gd name="connsiteX3" fmla="*/ 200444 w 2472143"/>
              <a:gd name="connsiteY3" fmla="*/ 2895598 h 2895602"/>
              <a:gd name="connsiteX4" fmla="*/ 1 w 2472143"/>
              <a:gd name="connsiteY4" fmla="*/ 2895602 h 2895602"/>
              <a:gd name="connsiteX5" fmla="*/ 0 w 2472143"/>
              <a:gd name="connsiteY5" fmla="*/ 1295398 h 2895602"/>
              <a:gd name="connsiteX6" fmla="*/ 2338510 w 2472143"/>
              <a:gd name="connsiteY6" fmla="*/ 1295399 h 2895602"/>
              <a:gd name="connsiteX7" fmla="*/ 2338511 w 2472143"/>
              <a:gd name="connsiteY7" fmla="*/ 0 h 2895602"/>
              <a:gd name="connsiteX8" fmla="*/ 2472140 w 2472143"/>
              <a:gd name="connsiteY8" fmla="*/ 0 h 2895602"/>
              <a:gd name="connsiteX0" fmla="*/ 2472140 w 2472143"/>
              <a:gd name="connsiteY0" fmla="*/ 0 h 2895602"/>
              <a:gd name="connsiteX1" fmla="*/ 2472142 w 2472143"/>
              <a:gd name="connsiteY1" fmla="*/ 1600202 h 2895602"/>
              <a:gd name="connsiteX2" fmla="*/ 200444 w 2472143"/>
              <a:gd name="connsiteY2" fmla="*/ 1600199 h 2895602"/>
              <a:gd name="connsiteX3" fmla="*/ 200444 w 2472143"/>
              <a:gd name="connsiteY3" fmla="*/ 2895598 h 2895602"/>
              <a:gd name="connsiteX4" fmla="*/ 1 w 2472143"/>
              <a:gd name="connsiteY4" fmla="*/ 2895602 h 2895602"/>
              <a:gd name="connsiteX5" fmla="*/ 0 w 2472143"/>
              <a:gd name="connsiteY5" fmla="*/ 1295398 h 2895602"/>
              <a:gd name="connsiteX6" fmla="*/ 2271698 w 2472143"/>
              <a:gd name="connsiteY6" fmla="*/ 1295402 h 2895602"/>
              <a:gd name="connsiteX7" fmla="*/ 2338511 w 2472143"/>
              <a:gd name="connsiteY7" fmla="*/ 0 h 2895602"/>
              <a:gd name="connsiteX8" fmla="*/ 2472140 w 2472143"/>
              <a:gd name="connsiteY8" fmla="*/ 0 h 2895602"/>
              <a:gd name="connsiteX0" fmla="*/ 2472140 w 2472143"/>
              <a:gd name="connsiteY0" fmla="*/ 0 h 2895602"/>
              <a:gd name="connsiteX1" fmla="*/ 2472142 w 2472143"/>
              <a:gd name="connsiteY1" fmla="*/ 1600202 h 2895602"/>
              <a:gd name="connsiteX2" fmla="*/ 200444 w 2472143"/>
              <a:gd name="connsiteY2" fmla="*/ 1600199 h 2895602"/>
              <a:gd name="connsiteX3" fmla="*/ 200444 w 2472143"/>
              <a:gd name="connsiteY3" fmla="*/ 2895598 h 2895602"/>
              <a:gd name="connsiteX4" fmla="*/ 1 w 2472143"/>
              <a:gd name="connsiteY4" fmla="*/ 2895602 h 2895602"/>
              <a:gd name="connsiteX5" fmla="*/ 0 w 2472143"/>
              <a:gd name="connsiteY5" fmla="*/ 1295398 h 2895602"/>
              <a:gd name="connsiteX6" fmla="*/ 2271698 w 2472143"/>
              <a:gd name="connsiteY6" fmla="*/ 1295402 h 2895602"/>
              <a:gd name="connsiteX7" fmla="*/ 2271696 w 2472143"/>
              <a:gd name="connsiteY7" fmla="*/ 0 h 2895602"/>
              <a:gd name="connsiteX8" fmla="*/ 2472140 w 2472143"/>
              <a:gd name="connsiteY8" fmla="*/ 0 h 2895602"/>
              <a:gd name="connsiteX0" fmla="*/ 2472140 w 2472143"/>
              <a:gd name="connsiteY0" fmla="*/ 0 h 2895602"/>
              <a:gd name="connsiteX1" fmla="*/ 2472142 w 2472143"/>
              <a:gd name="connsiteY1" fmla="*/ 1600202 h 2895602"/>
              <a:gd name="connsiteX2" fmla="*/ 2004439 w 2472143"/>
              <a:gd name="connsiteY2" fmla="*/ 1600202 h 2895602"/>
              <a:gd name="connsiteX3" fmla="*/ 200444 w 2472143"/>
              <a:gd name="connsiteY3" fmla="*/ 1600199 h 2895602"/>
              <a:gd name="connsiteX4" fmla="*/ 200444 w 2472143"/>
              <a:gd name="connsiteY4" fmla="*/ 2895598 h 2895602"/>
              <a:gd name="connsiteX5" fmla="*/ 1 w 2472143"/>
              <a:gd name="connsiteY5" fmla="*/ 2895602 h 2895602"/>
              <a:gd name="connsiteX6" fmla="*/ 0 w 2472143"/>
              <a:gd name="connsiteY6" fmla="*/ 1295398 h 2895602"/>
              <a:gd name="connsiteX7" fmla="*/ 2271698 w 2472143"/>
              <a:gd name="connsiteY7" fmla="*/ 1295402 h 2895602"/>
              <a:gd name="connsiteX8" fmla="*/ 2271696 w 2472143"/>
              <a:gd name="connsiteY8" fmla="*/ 0 h 2895602"/>
              <a:gd name="connsiteX9" fmla="*/ 2472140 w 2472143"/>
              <a:gd name="connsiteY9" fmla="*/ 0 h 2895602"/>
              <a:gd name="connsiteX0" fmla="*/ 2472140 w 2472143"/>
              <a:gd name="connsiteY0" fmla="*/ 0 h 2895602"/>
              <a:gd name="connsiteX1" fmla="*/ 2472142 w 2472143"/>
              <a:gd name="connsiteY1" fmla="*/ 1600202 h 2895602"/>
              <a:gd name="connsiteX2" fmla="*/ 2004439 w 2472143"/>
              <a:gd name="connsiteY2" fmla="*/ 1600202 h 2895602"/>
              <a:gd name="connsiteX3" fmla="*/ 200444 w 2472143"/>
              <a:gd name="connsiteY3" fmla="*/ 1600199 h 2895602"/>
              <a:gd name="connsiteX4" fmla="*/ 200444 w 2472143"/>
              <a:gd name="connsiteY4" fmla="*/ 2895598 h 2895602"/>
              <a:gd name="connsiteX5" fmla="*/ 1 w 2472143"/>
              <a:gd name="connsiteY5" fmla="*/ 2895602 h 2895602"/>
              <a:gd name="connsiteX6" fmla="*/ 0 w 2472143"/>
              <a:gd name="connsiteY6" fmla="*/ 1295398 h 2895602"/>
              <a:gd name="connsiteX7" fmla="*/ 2004438 w 2472143"/>
              <a:gd name="connsiteY7" fmla="*/ 533400 h 2895602"/>
              <a:gd name="connsiteX8" fmla="*/ 2271698 w 2472143"/>
              <a:gd name="connsiteY8" fmla="*/ 1295402 h 2895602"/>
              <a:gd name="connsiteX9" fmla="*/ 2271696 w 2472143"/>
              <a:gd name="connsiteY9" fmla="*/ 0 h 2895602"/>
              <a:gd name="connsiteX10" fmla="*/ 2472140 w 2472143"/>
              <a:gd name="connsiteY10" fmla="*/ 0 h 2895602"/>
              <a:gd name="connsiteX0" fmla="*/ 2472140 w 2472143"/>
              <a:gd name="connsiteY0" fmla="*/ 0 h 2895602"/>
              <a:gd name="connsiteX1" fmla="*/ 2472142 w 2472143"/>
              <a:gd name="connsiteY1" fmla="*/ 1600202 h 2895602"/>
              <a:gd name="connsiteX2" fmla="*/ 2004439 w 2472143"/>
              <a:gd name="connsiteY2" fmla="*/ 1600202 h 2895602"/>
              <a:gd name="connsiteX3" fmla="*/ 200444 w 2472143"/>
              <a:gd name="connsiteY3" fmla="*/ 1600199 h 2895602"/>
              <a:gd name="connsiteX4" fmla="*/ 200444 w 2472143"/>
              <a:gd name="connsiteY4" fmla="*/ 2895598 h 2895602"/>
              <a:gd name="connsiteX5" fmla="*/ 1 w 2472143"/>
              <a:gd name="connsiteY5" fmla="*/ 2895602 h 2895602"/>
              <a:gd name="connsiteX6" fmla="*/ 0 w 2472143"/>
              <a:gd name="connsiteY6" fmla="*/ 1295398 h 2895602"/>
              <a:gd name="connsiteX7" fmla="*/ 2004439 w 2472143"/>
              <a:gd name="connsiteY7" fmla="*/ 1295402 h 2895602"/>
              <a:gd name="connsiteX8" fmla="*/ 2004438 w 2472143"/>
              <a:gd name="connsiteY8" fmla="*/ 533400 h 2895602"/>
              <a:gd name="connsiteX9" fmla="*/ 2271698 w 2472143"/>
              <a:gd name="connsiteY9" fmla="*/ 1295402 h 2895602"/>
              <a:gd name="connsiteX10" fmla="*/ 2271696 w 2472143"/>
              <a:gd name="connsiteY10" fmla="*/ 0 h 2895602"/>
              <a:gd name="connsiteX11" fmla="*/ 2472140 w 2472143"/>
              <a:gd name="connsiteY11" fmla="*/ 0 h 2895602"/>
              <a:gd name="connsiteX0" fmla="*/ 2472140 w 2472143"/>
              <a:gd name="connsiteY0" fmla="*/ 0 h 2895602"/>
              <a:gd name="connsiteX1" fmla="*/ 2472142 w 2472143"/>
              <a:gd name="connsiteY1" fmla="*/ 1600202 h 2895602"/>
              <a:gd name="connsiteX2" fmla="*/ 2004439 w 2472143"/>
              <a:gd name="connsiteY2" fmla="*/ 2362202 h 2895602"/>
              <a:gd name="connsiteX3" fmla="*/ 2004439 w 2472143"/>
              <a:gd name="connsiteY3" fmla="*/ 1600202 h 2895602"/>
              <a:gd name="connsiteX4" fmla="*/ 200444 w 2472143"/>
              <a:gd name="connsiteY4" fmla="*/ 1600199 h 2895602"/>
              <a:gd name="connsiteX5" fmla="*/ 200444 w 2472143"/>
              <a:gd name="connsiteY5" fmla="*/ 2895598 h 2895602"/>
              <a:gd name="connsiteX6" fmla="*/ 1 w 2472143"/>
              <a:gd name="connsiteY6" fmla="*/ 2895602 h 2895602"/>
              <a:gd name="connsiteX7" fmla="*/ 0 w 2472143"/>
              <a:gd name="connsiteY7" fmla="*/ 1295398 h 2895602"/>
              <a:gd name="connsiteX8" fmla="*/ 2004439 w 2472143"/>
              <a:gd name="connsiteY8" fmla="*/ 1295402 h 2895602"/>
              <a:gd name="connsiteX9" fmla="*/ 2004438 w 2472143"/>
              <a:gd name="connsiteY9" fmla="*/ 533400 h 2895602"/>
              <a:gd name="connsiteX10" fmla="*/ 2271698 w 2472143"/>
              <a:gd name="connsiteY10" fmla="*/ 1295402 h 2895602"/>
              <a:gd name="connsiteX11" fmla="*/ 2271696 w 2472143"/>
              <a:gd name="connsiteY11" fmla="*/ 0 h 2895602"/>
              <a:gd name="connsiteX12" fmla="*/ 2472140 w 2472143"/>
              <a:gd name="connsiteY12" fmla="*/ 0 h 2895602"/>
              <a:gd name="connsiteX0" fmla="*/ 2472140 w 2605771"/>
              <a:gd name="connsiteY0" fmla="*/ 0 h 2895602"/>
              <a:gd name="connsiteX1" fmla="*/ 2472142 w 2605771"/>
              <a:gd name="connsiteY1" fmla="*/ 1600202 h 2895602"/>
              <a:gd name="connsiteX2" fmla="*/ 2605771 w 2605771"/>
              <a:gd name="connsiteY2" fmla="*/ 2362202 h 2895602"/>
              <a:gd name="connsiteX3" fmla="*/ 2004439 w 2605771"/>
              <a:gd name="connsiteY3" fmla="*/ 2362202 h 2895602"/>
              <a:gd name="connsiteX4" fmla="*/ 2004439 w 2605771"/>
              <a:gd name="connsiteY4" fmla="*/ 1600202 h 2895602"/>
              <a:gd name="connsiteX5" fmla="*/ 200444 w 2605771"/>
              <a:gd name="connsiteY5" fmla="*/ 1600199 h 2895602"/>
              <a:gd name="connsiteX6" fmla="*/ 200444 w 2605771"/>
              <a:gd name="connsiteY6" fmla="*/ 2895598 h 2895602"/>
              <a:gd name="connsiteX7" fmla="*/ 1 w 2605771"/>
              <a:gd name="connsiteY7" fmla="*/ 2895602 h 2895602"/>
              <a:gd name="connsiteX8" fmla="*/ 0 w 2605771"/>
              <a:gd name="connsiteY8" fmla="*/ 1295398 h 2895602"/>
              <a:gd name="connsiteX9" fmla="*/ 2004439 w 2605771"/>
              <a:gd name="connsiteY9" fmla="*/ 1295402 h 2895602"/>
              <a:gd name="connsiteX10" fmla="*/ 2004438 w 2605771"/>
              <a:gd name="connsiteY10" fmla="*/ 533400 h 2895602"/>
              <a:gd name="connsiteX11" fmla="*/ 2271698 w 2605771"/>
              <a:gd name="connsiteY11" fmla="*/ 1295402 h 2895602"/>
              <a:gd name="connsiteX12" fmla="*/ 2271696 w 2605771"/>
              <a:gd name="connsiteY12" fmla="*/ 0 h 2895602"/>
              <a:gd name="connsiteX13" fmla="*/ 2472140 w 2605771"/>
              <a:gd name="connsiteY13" fmla="*/ 0 h 2895602"/>
              <a:gd name="connsiteX0" fmla="*/ 2472140 w 2605771"/>
              <a:gd name="connsiteY0" fmla="*/ 0 h 2895602"/>
              <a:gd name="connsiteX1" fmla="*/ 2605768 w 2605771"/>
              <a:gd name="connsiteY1" fmla="*/ 609599 h 2895602"/>
              <a:gd name="connsiteX2" fmla="*/ 2605771 w 2605771"/>
              <a:gd name="connsiteY2" fmla="*/ 2362202 h 2895602"/>
              <a:gd name="connsiteX3" fmla="*/ 2004439 w 2605771"/>
              <a:gd name="connsiteY3" fmla="*/ 2362202 h 2895602"/>
              <a:gd name="connsiteX4" fmla="*/ 2004439 w 2605771"/>
              <a:gd name="connsiteY4" fmla="*/ 1600202 h 2895602"/>
              <a:gd name="connsiteX5" fmla="*/ 200444 w 2605771"/>
              <a:gd name="connsiteY5" fmla="*/ 1600199 h 2895602"/>
              <a:gd name="connsiteX6" fmla="*/ 200444 w 2605771"/>
              <a:gd name="connsiteY6" fmla="*/ 2895598 h 2895602"/>
              <a:gd name="connsiteX7" fmla="*/ 1 w 2605771"/>
              <a:gd name="connsiteY7" fmla="*/ 2895602 h 2895602"/>
              <a:gd name="connsiteX8" fmla="*/ 0 w 2605771"/>
              <a:gd name="connsiteY8" fmla="*/ 1295398 h 2895602"/>
              <a:gd name="connsiteX9" fmla="*/ 2004439 w 2605771"/>
              <a:gd name="connsiteY9" fmla="*/ 1295402 h 2895602"/>
              <a:gd name="connsiteX10" fmla="*/ 2004438 w 2605771"/>
              <a:gd name="connsiteY10" fmla="*/ 533400 h 2895602"/>
              <a:gd name="connsiteX11" fmla="*/ 2271698 w 2605771"/>
              <a:gd name="connsiteY11" fmla="*/ 1295402 h 2895602"/>
              <a:gd name="connsiteX12" fmla="*/ 2271696 w 2605771"/>
              <a:gd name="connsiteY12" fmla="*/ 0 h 2895602"/>
              <a:gd name="connsiteX13" fmla="*/ 2472140 w 2605771"/>
              <a:gd name="connsiteY13" fmla="*/ 0 h 2895602"/>
              <a:gd name="connsiteX0" fmla="*/ 2472140 w 2605771"/>
              <a:gd name="connsiteY0" fmla="*/ 0 h 2895602"/>
              <a:gd name="connsiteX1" fmla="*/ 2605768 w 2605771"/>
              <a:gd name="connsiteY1" fmla="*/ 533399 h 2895602"/>
              <a:gd name="connsiteX2" fmla="*/ 2605771 w 2605771"/>
              <a:gd name="connsiteY2" fmla="*/ 2362202 h 2895602"/>
              <a:gd name="connsiteX3" fmla="*/ 2004439 w 2605771"/>
              <a:gd name="connsiteY3" fmla="*/ 2362202 h 2895602"/>
              <a:gd name="connsiteX4" fmla="*/ 2004439 w 2605771"/>
              <a:gd name="connsiteY4" fmla="*/ 1600202 h 2895602"/>
              <a:gd name="connsiteX5" fmla="*/ 200444 w 2605771"/>
              <a:gd name="connsiteY5" fmla="*/ 1600199 h 2895602"/>
              <a:gd name="connsiteX6" fmla="*/ 200444 w 2605771"/>
              <a:gd name="connsiteY6" fmla="*/ 2895598 h 2895602"/>
              <a:gd name="connsiteX7" fmla="*/ 1 w 2605771"/>
              <a:gd name="connsiteY7" fmla="*/ 2895602 h 2895602"/>
              <a:gd name="connsiteX8" fmla="*/ 0 w 2605771"/>
              <a:gd name="connsiteY8" fmla="*/ 1295398 h 2895602"/>
              <a:gd name="connsiteX9" fmla="*/ 2004439 w 2605771"/>
              <a:gd name="connsiteY9" fmla="*/ 1295402 h 2895602"/>
              <a:gd name="connsiteX10" fmla="*/ 2004438 w 2605771"/>
              <a:gd name="connsiteY10" fmla="*/ 533400 h 2895602"/>
              <a:gd name="connsiteX11" fmla="*/ 2271698 w 2605771"/>
              <a:gd name="connsiteY11" fmla="*/ 1295402 h 2895602"/>
              <a:gd name="connsiteX12" fmla="*/ 2271696 w 2605771"/>
              <a:gd name="connsiteY12" fmla="*/ 0 h 2895602"/>
              <a:gd name="connsiteX13" fmla="*/ 2472140 w 2605771"/>
              <a:gd name="connsiteY13" fmla="*/ 0 h 2895602"/>
              <a:gd name="connsiteX0" fmla="*/ 2472140 w 2605771"/>
              <a:gd name="connsiteY0" fmla="*/ 0 h 2895602"/>
              <a:gd name="connsiteX1" fmla="*/ 2472139 w 2605771"/>
              <a:gd name="connsiteY1" fmla="*/ 533399 h 2895602"/>
              <a:gd name="connsiteX2" fmla="*/ 2605771 w 2605771"/>
              <a:gd name="connsiteY2" fmla="*/ 2362202 h 2895602"/>
              <a:gd name="connsiteX3" fmla="*/ 2004439 w 2605771"/>
              <a:gd name="connsiteY3" fmla="*/ 2362202 h 2895602"/>
              <a:gd name="connsiteX4" fmla="*/ 2004439 w 2605771"/>
              <a:gd name="connsiteY4" fmla="*/ 1600202 h 2895602"/>
              <a:gd name="connsiteX5" fmla="*/ 200444 w 2605771"/>
              <a:gd name="connsiteY5" fmla="*/ 1600199 h 2895602"/>
              <a:gd name="connsiteX6" fmla="*/ 200444 w 2605771"/>
              <a:gd name="connsiteY6" fmla="*/ 2895598 h 2895602"/>
              <a:gd name="connsiteX7" fmla="*/ 1 w 2605771"/>
              <a:gd name="connsiteY7" fmla="*/ 2895602 h 2895602"/>
              <a:gd name="connsiteX8" fmla="*/ 0 w 2605771"/>
              <a:gd name="connsiteY8" fmla="*/ 1295398 h 2895602"/>
              <a:gd name="connsiteX9" fmla="*/ 2004439 w 2605771"/>
              <a:gd name="connsiteY9" fmla="*/ 1295402 h 2895602"/>
              <a:gd name="connsiteX10" fmla="*/ 2004438 w 2605771"/>
              <a:gd name="connsiteY10" fmla="*/ 533400 h 2895602"/>
              <a:gd name="connsiteX11" fmla="*/ 2271698 w 2605771"/>
              <a:gd name="connsiteY11" fmla="*/ 1295402 h 2895602"/>
              <a:gd name="connsiteX12" fmla="*/ 2271696 w 2605771"/>
              <a:gd name="connsiteY12" fmla="*/ 0 h 2895602"/>
              <a:gd name="connsiteX13" fmla="*/ 2472140 w 2605771"/>
              <a:gd name="connsiteY13" fmla="*/ 0 h 2895602"/>
              <a:gd name="connsiteX0" fmla="*/ 2472140 w 2605771"/>
              <a:gd name="connsiteY0" fmla="*/ 0 h 2895602"/>
              <a:gd name="connsiteX1" fmla="*/ 2472139 w 2605771"/>
              <a:gd name="connsiteY1" fmla="*/ 533399 h 2895602"/>
              <a:gd name="connsiteX2" fmla="*/ 2605768 w 2605771"/>
              <a:gd name="connsiteY2" fmla="*/ 533399 h 2895602"/>
              <a:gd name="connsiteX3" fmla="*/ 2605771 w 2605771"/>
              <a:gd name="connsiteY3" fmla="*/ 2362202 h 2895602"/>
              <a:gd name="connsiteX4" fmla="*/ 2004439 w 2605771"/>
              <a:gd name="connsiteY4" fmla="*/ 2362202 h 2895602"/>
              <a:gd name="connsiteX5" fmla="*/ 2004439 w 2605771"/>
              <a:gd name="connsiteY5" fmla="*/ 1600202 h 2895602"/>
              <a:gd name="connsiteX6" fmla="*/ 200444 w 2605771"/>
              <a:gd name="connsiteY6" fmla="*/ 1600199 h 2895602"/>
              <a:gd name="connsiteX7" fmla="*/ 200444 w 2605771"/>
              <a:gd name="connsiteY7" fmla="*/ 2895598 h 2895602"/>
              <a:gd name="connsiteX8" fmla="*/ 1 w 2605771"/>
              <a:gd name="connsiteY8" fmla="*/ 2895602 h 2895602"/>
              <a:gd name="connsiteX9" fmla="*/ 0 w 2605771"/>
              <a:gd name="connsiteY9" fmla="*/ 1295398 h 2895602"/>
              <a:gd name="connsiteX10" fmla="*/ 2004439 w 2605771"/>
              <a:gd name="connsiteY10" fmla="*/ 1295402 h 2895602"/>
              <a:gd name="connsiteX11" fmla="*/ 2004438 w 2605771"/>
              <a:gd name="connsiteY11" fmla="*/ 533400 h 2895602"/>
              <a:gd name="connsiteX12" fmla="*/ 2271698 w 2605771"/>
              <a:gd name="connsiteY12" fmla="*/ 1295402 h 2895602"/>
              <a:gd name="connsiteX13" fmla="*/ 2271696 w 2605771"/>
              <a:gd name="connsiteY13" fmla="*/ 0 h 2895602"/>
              <a:gd name="connsiteX14" fmla="*/ 2472140 w 2605771"/>
              <a:gd name="connsiteY14" fmla="*/ 0 h 2895602"/>
              <a:gd name="connsiteX0" fmla="*/ 2472140 w 2605771"/>
              <a:gd name="connsiteY0" fmla="*/ 0 h 2895602"/>
              <a:gd name="connsiteX1" fmla="*/ 2472139 w 2605771"/>
              <a:gd name="connsiteY1" fmla="*/ 533399 h 2895602"/>
              <a:gd name="connsiteX2" fmla="*/ 2605768 w 2605771"/>
              <a:gd name="connsiteY2" fmla="*/ 533399 h 2895602"/>
              <a:gd name="connsiteX3" fmla="*/ 2605771 w 2605771"/>
              <a:gd name="connsiteY3" fmla="*/ 2362202 h 2895602"/>
              <a:gd name="connsiteX4" fmla="*/ 2004439 w 2605771"/>
              <a:gd name="connsiteY4" fmla="*/ 2362202 h 2895602"/>
              <a:gd name="connsiteX5" fmla="*/ 2004439 w 2605771"/>
              <a:gd name="connsiteY5" fmla="*/ 1600202 h 2895602"/>
              <a:gd name="connsiteX6" fmla="*/ 200444 w 2605771"/>
              <a:gd name="connsiteY6" fmla="*/ 1600199 h 2895602"/>
              <a:gd name="connsiteX7" fmla="*/ 200444 w 2605771"/>
              <a:gd name="connsiteY7" fmla="*/ 2895598 h 2895602"/>
              <a:gd name="connsiteX8" fmla="*/ 1 w 2605771"/>
              <a:gd name="connsiteY8" fmla="*/ 2895602 h 2895602"/>
              <a:gd name="connsiteX9" fmla="*/ 0 w 2605771"/>
              <a:gd name="connsiteY9" fmla="*/ 1295398 h 2895602"/>
              <a:gd name="connsiteX10" fmla="*/ 2004439 w 2605771"/>
              <a:gd name="connsiteY10" fmla="*/ 1295402 h 2895602"/>
              <a:gd name="connsiteX11" fmla="*/ 2004438 w 2605771"/>
              <a:gd name="connsiteY11" fmla="*/ 533400 h 2895602"/>
              <a:gd name="connsiteX12" fmla="*/ 2271695 w 2605771"/>
              <a:gd name="connsiteY12" fmla="*/ 533399 h 2895602"/>
              <a:gd name="connsiteX13" fmla="*/ 2271696 w 2605771"/>
              <a:gd name="connsiteY13" fmla="*/ 0 h 2895602"/>
              <a:gd name="connsiteX14" fmla="*/ 2472140 w 2605771"/>
              <a:gd name="connsiteY14" fmla="*/ 0 h 2895602"/>
              <a:gd name="connsiteX0" fmla="*/ 2472140 w 2672583"/>
              <a:gd name="connsiteY0" fmla="*/ 0 h 2895602"/>
              <a:gd name="connsiteX1" fmla="*/ 2472139 w 2672583"/>
              <a:gd name="connsiteY1" fmla="*/ 533399 h 2895602"/>
              <a:gd name="connsiteX2" fmla="*/ 2672583 w 2672583"/>
              <a:gd name="connsiteY2" fmla="*/ 533399 h 2895602"/>
              <a:gd name="connsiteX3" fmla="*/ 2605771 w 2672583"/>
              <a:gd name="connsiteY3" fmla="*/ 2362202 h 2895602"/>
              <a:gd name="connsiteX4" fmla="*/ 2004439 w 2672583"/>
              <a:gd name="connsiteY4" fmla="*/ 2362202 h 2895602"/>
              <a:gd name="connsiteX5" fmla="*/ 2004439 w 2672583"/>
              <a:gd name="connsiteY5" fmla="*/ 1600202 h 2895602"/>
              <a:gd name="connsiteX6" fmla="*/ 200444 w 2672583"/>
              <a:gd name="connsiteY6" fmla="*/ 1600199 h 2895602"/>
              <a:gd name="connsiteX7" fmla="*/ 200444 w 2672583"/>
              <a:gd name="connsiteY7" fmla="*/ 2895598 h 2895602"/>
              <a:gd name="connsiteX8" fmla="*/ 1 w 2672583"/>
              <a:gd name="connsiteY8" fmla="*/ 2895602 h 2895602"/>
              <a:gd name="connsiteX9" fmla="*/ 0 w 2672583"/>
              <a:gd name="connsiteY9" fmla="*/ 1295398 h 2895602"/>
              <a:gd name="connsiteX10" fmla="*/ 2004439 w 2672583"/>
              <a:gd name="connsiteY10" fmla="*/ 1295402 h 2895602"/>
              <a:gd name="connsiteX11" fmla="*/ 2004438 w 2672583"/>
              <a:gd name="connsiteY11" fmla="*/ 533400 h 2895602"/>
              <a:gd name="connsiteX12" fmla="*/ 2271695 w 2672583"/>
              <a:gd name="connsiteY12" fmla="*/ 533399 h 2895602"/>
              <a:gd name="connsiteX13" fmla="*/ 2271696 w 2672583"/>
              <a:gd name="connsiteY13" fmla="*/ 0 h 2895602"/>
              <a:gd name="connsiteX14" fmla="*/ 2472140 w 2672583"/>
              <a:gd name="connsiteY14" fmla="*/ 0 h 2895602"/>
              <a:gd name="connsiteX0" fmla="*/ 2472140 w 2672584"/>
              <a:gd name="connsiteY0" fmla="*/ 0 h 2895602"/>
              <a:gd name="connsiteX1" fmla="*/ 2472139 w 2672584"/>
              <a:gd name="connsiteY1" fmla="*/ 533399 h 2895602"/>
              <a:gd name="connsiteX2" fmla="*/ 2672583 w 2672584"/>
              <a:gd name="connsiteY2" fmla="*/ 533399 h 2895602"/>
              <a:gd name="connsiteX3" fmla="*/ 2672584 w 2672584"/>
              <a:gd name="connsiteY3" fmla="*/ 2362202 h 2895602"/>
              <a:gd name="connsiteX4" fmla="*/ 2004439 w 2672584"/>
              <a:gd name="connsiteY4" fmla="*/ 2362202 h 2895602"/>
              <a:gd name="connsiteX5" fmla="*/ 2004439 w 2672584"/>
              <a:gd name="connsiteY5" fmla="*/ 1600202 h 2895602"/>
              <a:gd name="connsiteX6" fmla="*/ 200444 w 2672584"/>
              <a:gd name="connsiteY6" fmla="*/ 1600199 h 2895602"/>
              <a:gd name="connsiteX7" fmla="*/ 200444 w 2672584"/>
              <a:gd name="connsiteY7" fmla="*/ 2895598 h 2895602"/>
              <a:gd name="connsiteX8" fmla="*/ 1 w 2672584"/>
              <a:gd name="connsiteY8" fmla="*/ 2895602 h 2895602"/>
              <a:gd name="connsiteX9" fmla="*/ 0 w 2672584"/>
              <a:gd name="connsiteY9" fmla="*/ 1295398 h 2895602"/>
              <a:gd name="connsiteX10" fmla="*/ 2004439 w 2672584"/>
              <a:gd name="connsiteY10" fmla="*/ 1295402 h 2895602"/>
              <a:gd name="connsiteX11" fmla="*/ 2004438 w 2672584"/>
              <a:gd name="connsiteY11" fmla="*/ 533400 h 2895602"/>
              <a:gd name="connsiteX12" fmla="*/ 2271695 w 2672584"/>
              <a:gd name="connsiteY12" fmla="*/ 533399 h 2895602"/>
              <a:gd name="connsiteX13" fmla="*/ 2271696 w 2672584"/>
              <a:gd name="connsiteY13" fmla="*/ 0 h 2895602"/>
              <a:gd name="connsiteX14" fmla="*/ 2472140 w 2672584"/>
              <a:gd name="connsiteY14" fmla="*/ 0 h 2895602"/>
              <a:gd name="connsiteX0" fmla="*/ 2472140 w 2672584"/>
              <a:gd name="connsiteY0" fmla="*/ 0 h 2895602"/>
              <a:gd name="connsiteX1" fmla="*/ 2472139 w 2672584"/>
              <a:gd name="connsiteY1" fmla="*/ 533399 h 2895602"/>
              <a:gd name="connsiteX2" fmla="*/ 2672583 w 2672584"/>
              <a:gd name="connsiteY2" fmla="*/ 533399 h 2895602"/>
              <a:gd name="connsiteX3" fmla="*/ 2672584 w 2672584"/>
              <a:gd name="connsiteY3" fmla="*/ 2362202 h 2895602"/>
              <a:gd name="connsiteX4" fmla="*/ 2071251 w 2672584"/>
              <a:gd name="connsiteY4" fmla="*/ 2362199 h 2895602"/>
              <a:gd name="connsiteX5" fmla="*/ 2004439 w 2672584"/>
              <a:gd name="connsiteY5" fmla="*/ 1600202 h 2895602"/>
              <a:gd name="connsiteX6" fmla="*/ 200444 w 2672584"/>
              <a:gd name="connsiteY6" fmla="*/ 1600199 h 2895602"/>
              <a:gd name="connsiteX7" fmla="*/ 200444 w 2672584"/>
              <a:gd name="connsiteY7" fmla="*/ 2895598 h 2895602"/>
              <a:gd name="connsiteX8" fmla="*/ 1 w 2672584"/>
              <a:gd name="connsiteY8" fmla="*/ 2895602 h 2895602"/>
              <a:gd name="connsiteX9" fmla="*/ 0 w 2672584"/>
              <a:gd name="connsiteY9" fmla="*/ 1295398 h 2895602"/>
              <a:gd name="connsiteX10" fmla="*/ 2004439 w 2672584"/>
              <a:gd name="connsiteY10" fmla="*/ 1295402 h 2895602"/>
              <a:gd name="connsiteX11" fmla="*/ 2004438 w 2672584"/>
              <a:gd name="connsiteY11" fmla="*/ 533400 h 2895602"/>
              <a:gd name="connsiteX12" fmla="*/ 2271695 w 2672584"/>
              <a:gd name="connsiteY12" fmla="*/ 533399 h 2895602"/>
              <a:gd name="connsiteX13" fmla="*/ 2271696 w 2672584"/>
              <a:gd name="connsiteY13" fmla="*/ 0 h 2895602"/>
              <a:gd name="connsiteX14" fmla="*/ 2472140 w 2672584"/>
              <a:gd name="connsiteY14" fmla="*/ 0 h 2895602"/>
              <a:gd name="connsiteX0" fmla="*/ 2472140 w 2672584"/>
              <a:gd name="connsiteY0" fmla="*/ 0 h 2895602"/>
              <a:gd name="connsiteX1" fmla="*/ 2472139 w 2672584"/>
              <a:gd name="connsiteY1" fmla="*/ 533399 h 2895602"/>
              <a:gd name="connsiteX2" fmla="*/ 2672583 w 2672584"/>
              <a:gd name="connsiteY2" fmla="*/ 533399 h 2895602"/>
              <a:gd name="connsiteX3" fmla="*/ 2672584 w 2672584"/>
              <a:gd name="connsiteY3" fmla="*/ 2362202 h 2895602"/>
              <a:gd name="connsiteX4" fmla="*/ 2071251 w 2672584"/>
              <a:gd name="connsiteY4" fmla="*/ 2362199 h 2895602"/>
              <a:gd name="connsiteX5" fmla="*/ 2071251 w 2672584"/>
              <a:gd name="connsiteY5" fmla="*/ 1600199 h 2895602"/>
              <a:gd name="connsiteX6" fmla="*/ 200444 w 2672584"/>
              <a:gd name="connsiteY6" fmla="*/ 1600199 h 2895602"/>
              <a:gd name="connsiteX7" fmla="*/ 200444 w 2672584"/>
              <a:gd name="connsiteY7" fmla="*/ 2895598 h 2895602"/>
              <a:gd name="connsiteX8" fmla="*/ 1 w 2672584"/>
              <a:gd name="connsiteY8" fmla="*/ 2895602 h 2895602"/>
              <a:gd name="connsiteX9" fmla="*/ 0 w 2672584"/>
              <a:gd name="connsiteY9" fmla="*/ 1295398 h 2895602"/>
              <a:gd name="connsiteX10" fmla="*/ 2004439 w 2672584"/>
              <a:gd name="connsiteY10" fmla="*/ 1295402 h 2895602"/>
              <a:gd name="connsiteX11" fmla="*/ 2004438 w 2672584"/>
              <a:gd name="connsiteY11" fmla="*/ 533400 h 2895602"/>
              <a:gd name="connsiteX12" fmla="*/ 2271695 w 2672584"/>
              <a:gd name="connsiteY12" fmla="*/ 533399 h 2895602"/>
              <a:gd name="connsiteX13" fmla="*/ 2271696 w 2672584"/>
              <a:gd name="connsiteY13" fmla="*/ 0 h 2895602"/>
              <a:gd name="connsiteX14" fmla="*/ 2472140 w 2672584"/>
              <a:gd name="connsiteY14" fmla="*/ 0 h 2895602"/>
              <a:gd name="connsiteX0" fmla="*/ 2472140 w 2672584"/>
              <a:gd name="connsiteY0" fmla="*/ 0 h 2895602"/>
              <a:gd name="connsiteX1" fmla="*/ 2472139 w 2672584"/>
              <a:gd name="connsiteY1" fmla="*/ 533399 h 2895602"/>
              <a:gd name="connsiteX2" fmla="*/ 2672583 w 2672584"/>
              <a:gd name="connsiteY2" fmla="*/ 533399 h 2895602"/>
              <a:gd name="connsiteX3" fmla="*/ 2672584 w 2672584"/>
              <a:gd name="connsiteY3" fmla="*/ 2362202 h 2895602"/>
              <a:gd name="connsiteX4" fmla="*/ 2071251 w 2672584"/>
              <a:gd name="connsiteY4" fmla="*/ 2362199 h 2895602"/>
              <a:gd name="connsiteX5" fmla="*/ 2071251 w 2672584"/>
              <a:gd name="connsiteY5" fmla="*/ 1600199 h 2895602"/>
              <a:gd name="connsiteX6" fmla="*/ 200444 w 2672584"/>
              <a:gd name="connsiteY6" fmla="*/ 1600199 h 2895602"/>
              <a:gd name="connsiteX7" fmla="*/ 200444 w 2672584"/>
              <a:gd name="connsiteY7" fmla="*/ 2895598 h 2895602"/>
              <a:gd name="connsiteX8" fmla="*/ 1 w 2672584"/>
              <a:gd name="connsiteY8" fmla="*/ 2895602 h 2895602"/>
              <a:gd name="connsiteX9" fmla="*/ 0 w 2672584"/>
              <a:gd name="connsiteY9" fmla="*/ 1295398 h 2895602"/>
              <a:gd name="connsiteX10" fmla="*/ 2071251 w 2672584"/>
              <a:gd name="connsiteY10" fmla="*/ 1295399 h 2895602"/>
              <a:gd name="connsiteX11" fmla="*/ 2004438 w 2672584"/>
              <a:gd name="connsiteY11" fmla="*/ 533400 h 2895602"/>
              <a:gd name="connsiteX12" fmla="*/ 2271695 w 2672584"/>
              <a:gd name="connsiteY12" fmla="*/ 533399 h 2895602"/>
              <a:gd name="connsiteX13" fmla="*/ 2271696 w 2672584"/>
              <a:gd name="connsiteY13" fmla="*/ 0 h 2895602"/>
              <a:gd name="connsiteX14" fmla="*/ 2472140 w 2672584"/>
              <a:gd name="connsiteY14" fmla="*/ 0 h 2895602"/>
              <a:gd name="connsiteX0" fmla="*/ 2472140 w 2672584"/>
              <a:gd name="connsiteY0" fmla="*/ 0 h 2895602"/>
              <a:gd name="connsiteX1" fmla="*/ 2472139 w 2672584"/>
              <a:gd name="connsiteY1" fmla="*/ 533399 h 2895602"/>
              <a:gd name="connsiteX2" fmla="*/ 2672583 w 2672584"/>
              <a:gd name="connsiteY2" fmla="*/ 533399 h 2895602"/>
              <a:gd name="connsiteX3" fmla="*/ 2672584 w 2672584"/>
              <a:gd name="connsiteY3" fmla="*/ 2362202 h 2895602"/>
              <a:gd name="connsiteX4" fmla="*/ 2071251 w 2672584"/>
              <a:gd name="connsiteY4" fmla="*/ 2362199 h 2895602"/>
              <a:gd name="connsiteX5" fmla="*/ 2071251 w 2672584"/>
              <a:gd name="connsiteY5" fmla="*/ 1600199 h 2895602"/>
              <a:gd name="connsiteX6" fmla="*/ 200444 w 2672584"/>
              <a:gd name="connsiteY6" fmla="*/ 1600199 h 2895602"/>
              <a:gd name="connsiteX7" fmla="*/ 200444 w 2672584"/>
              <a:gd name="connsiteY7" fmla="*/ 2895598 h 2895602"/>
              <a:gd name="connsiteX8" fmla="*/ 1 w 2672584"/>
              <a:gd name="connsiteY8" fmla="*/ 2895602 h 2895602"/>
              <a:gd name="connsiteX9" fmla="*/ 0 w 2672584"/>
              <a:gd name="connsiteY9" fmla="*/ 1295398 h 2895602"/>
              <a:gd name="connsiteX10" fmla="*/ 2071251 w 2672584"/>
              <a:gd name="connsiteY10" fmla="*/ 1295399 h 2895602"/>
              <a:gd name="connsiteX11" fmla="*/ 2071251 w 2672584"/>
              <a:gd name="connsiteY11" fmla="*/ 533399 h 2895602"/>
              <a:gd name="connsiteX12" fmla="*/ 2271695 w 2672584"/>
              <a:gd name="connsiteY12" fmla="*/ 533399 h 2895602"/>
              <a:gd name="connsiteX13" fmla="*/ 2271696 w 2672584"/>
              <a:gd name="connsiteY13" fmla="*/ 0 h 2895602"/>
              <a:gd name="connsiteX14" fmla="*/ 2472140 w 2672584"/>
              <a:gd name="connsiteY14" fmla="*/ 0 h 2895602"/>
              <a:gd name="connsiteX0" fmla="*/ 2472140 w 2672584"/>
              <a:gd name="connsiteY0" fmla="*/ 0 h 2895602"/>
              <a:gd name="connsiteX1" fmla="*/ 2472139 w 2672584"/>
              <a:gd name="connsiteY1" fmla="*/ 533399 h 2895602"/>
              <a:gd name="connsiteX2" fmla="*/ 2672583 w 2672584"/>
              <a:gd name="connsiteY2" fmla="*/ 533399 h 2895602"/>
              <a:gd name="connsiteX3" fmla="*/ 2672584 w 2672584"/>
              <a:gd name="connsiteY3" fmla="*/ 2362202 h 2895602"/>
              <a:gd name="connsiteX4" fmla="*/ 2071251 w 2672584"/>
              <a:gd name="connsiteY4" fmla="*/ 2362199 h 2895602"/>
              <a:gd name="connsiteX5" fmla="*/ 2071251 w 2672584"/>
              <a:gd name="connsiteY5" fmla="*/ 1600199 h 2895602"/>
              <a:gd name="connsiteX6" fmla="*/ 935403 w 2672584"/>
              <a:gd name="connsiteY6" fmla="*/ 1600199 h 2895602"/>
              <a:gd name="connsiteX7" fmla="*/ 200444 w 2672584"/>
              <a:gd name="connsiteY7" fmla="*/ 1600199 h 2895602"/>
              <a:gd name="connsiteX8" fmla="*/ 200444 w 2672584"/>
              <a:gd name="connsiteY8" fmla="*/ 2895598 h 2895602"/>
              <a:gd name="connsiteX9" fmla="*/ 1 w 2672584"/>
              <a:gd name="connsiteY9" fmla="*/ 2895602 h 2895602"/>
              <a:gd name="connsiteX10" fmla="*/ 0 w 2672584"/>
              <a:gd name="connsiteY10" fmla="*/ 1295398 h 2895602"/>
              <a:gd name="connsiteX11" fmla="*/ 2071251 w 2672584"/>
              <a:gd name="connsiteY11" fmla="*/ 1295399 h 2895602"/>
              <a:gd name="connsiteX12" fmla="*/ 2071251 w 2672584"/>
              <a:gd name="connsiteY12" fmla="*/ 533399 h 2895602"/>
              <a:gd name="connsiteX13" fmla="*/ 2271695 w 2672584"/>
              <a:gd name="connsiteY13" fmla="*/ 533399 h 2895602"/>
              <a:gd name="connsiteX14" fmla="*/ 2271696 w 2672584"/>
              <a:gd name="connsiteY14" fmla="*/ 0 h 2895602"/>
              <a:gd name="connsiteX15" fmla="*/ 2472140 w 2672584"/>
              <a:gd name="connsiteY15" fmla="*/ 0 h 2895602"/>
              <a:gd name="connsiteX0" fmla="*/ 2472140 w 2672584"/>
              <a:gd name="connsiteY0" fmla="*/ 0 h 2895602"/>
              <a:gd name="connsiteX1" fmla="*/ 2472139 w 2672584"/>
              <a:gd name="connsiteY1" fmla="*/ 533399 h 2895602"/>
              <a:gd name="connsiteX2" fmla="*/ 2672583 w 2672584"/>
              <a:gd name="connsiteY2" fmla="*/ 533399 h 2895602"/>
              <a:gd name="connsiteX3" fmla="*/ 2672584 w 2672584"/>
              <a:gd name="connsiteY3" fmla="*/ 2362202 h 2895602"/>
              <a:gd name="connsiteX4" fmla="*/ 2071251 w 2672584"/>
              <a:gd name="connsiteY4" fmla="*/ 2362199 h 2895602"/>
              <a:gd name="connsiteX5" fmla="*/ 2071251 w 2672584"/>
              <a:gd name="connsiteY5" fmla="*/ 1600199 h 2895602"/>
              <a:gd name="connsiteX6" fmla="*/ 935403 w 2672584"/>
              <a:gd name="connsiteY6" fmla="*/ 1600199 h 2895602"/>
              <a:gd name="connsiteX7" fmla="*/ 200442 w 2672584"/>
              <a:gd name="connsiteY7" fmla="*/ 2514599 h 2895602"/>
              <a:gd name="connsiteX8" fmla="*/ 200444 w 2672584"/>
              <a:gd name="connsiteY8" fmla="*/ 2895598 h 2895602"/>
              <a:gd name="connsiteX9" fmla="*/ 1 w 2672584"/>
              <a:gd name="connsiteY9" fmla="*/ 2895602 h 2895602"/>
              <a:gd name="connsiteX10" fmla="*/ 0 w 2672584"/>
              <a:gd name="connsiteY10" fmla="*/ 1295398 h 2895602"/>
              <a:gd name="connsiteX11" fmla="*/ 2071251 w 2672584"/>
              <a:gd name="connsiteY11" fmla="*/ 1295399 h 2895602"/>
              <a:gd name="connsiteX12" fmla="*/ 2071251 w 2672584"/>
              <a:gd name="connsiteY12" fmla="*/ 533399 h 2895602"/>
              <a:gd name="connsiteX13" fmla="*/ 2271695 w 2672584"/>
              <a:gd name="connsiteY13" fmla="*/ 533399 h 2895602"/>
              <a:gd name="connsiteX14" fmla="*/ 2271696 w 2672584"/>
              <a:gd name="connsiteY14" fmla="*/ 0 h 2895602"/>
              <a:gd name="connsiteX15" fmla="*/ 2472140 w 2672584"/>
              <a:gd name="connsiteY15" fmla="*/ 0 h 2895602"/>
              <a:gd name="connsiteX0" fmla="*/ 2672586 w 2873030"/>
              <a:gd name="connsiteY0" fmla="*/ 0 h 2895599"/>
              <a:gd name="connsiteX1" fmla="*/ 2672585 w 2873030"/>
              <a:gd name="connsiteY1" fmla="*/ 533399 h 2895599"/>
              <a:gd name="connsiteX2" fmla="*/ 2873029 w 2873030"/>
              <a:gd name="connsiteY2" fmla="*/ 533399 h 2895599"/>
              <a:gd name="connsiteX3" fmla="*/ 2873030 w 2873030"/>
              <a:gd name="connsiteY3" fmla="*/ 2362202 h 2895599"/>
              <a:gd name="connsiteX4" fmla="*/ 2271697 w 2873030"/>
              <a:gd name="connsiteY4" fmla="*/ 2362199 h 2895599"/>
              <a:gd name="connsiteX5" fmla="*/ 2271697 w 2873030"/>
              <a:gd name="connsiteY5" fmla="*/ 1600199 h 2895599"/>
              <a:gd name="connsiteX6" fmla="*/ 1135849 w 2873030"/>
              <a:gd name="connsiteY6" fmla="*/ 1600199 h 2895599"/>
              <a:gd name="connsiteX7" fmla="*/ 400888 w 2873030"/>
              <a:gd name="connsiteY7" fmla="*/ 2514599 h 2895599"/>
              <a:gd name="connsiteX8" fmla="*/ 400890 w 2873030"/>
              <a:gd name="connsiteY8" fmla="*/ 2895598 h 2895599"/>
              <a:gd name="connsiteX9" fmla="*/ 0 w 2873030"/>
              <a:gd name="connsiteY9" fmla="*/ 2895599 h 2895599"/>
              <a:gd name="connsiteX10" fmla="*/ 200446 w 2873030"/>
              <a:gd name="connsiteY10" fmla="*/ 1295398 h 2895599"/>
              <a:gd name="connsiteX11" fmla="*/ 2271697 w 2873030"/>
              <a:gd name="connsiteY11" fmla="*/ 1295399 h 2895599"/>
              <a:gd name="connsiteX12" fmla="*/ 2271697 w 2873030"/>
              <a:gd name="connsiteY12" fmla="*/ 533399 h 2895599"/>
              <a:gd name="connsiteX13" fmla="*/ 2472141 w 2873030"/>
              <a:gd name="connsiteY13" fmla="*/ 533399 h 2895599"/>
              <a:gd name="connsiteX14" fmla="*/ 2472142 w 2873030"/>
              <a:gd name="connsiteY14" fmla="*/ 0 h 2895599"/>
              <a:gd name="connsiteX15" fmla="*/ 2672586 w 2873030"/>
              <a:gd name="connsiteY15" fmla="*/ 0 h 2895599"/>
              <a:gd name="connsiteX0" fmla="*/ 2672586 w 2873030"/>
              <a:gd name="connsiteY0" fmla="*/ 0 h 2895600"/>
              <a:gd name="connsiteX1" fmla="*/ 2672585 w 2873030"/>
              <a:gd name="connsiteY1" fmla="*/ 533399 h 2895600"/>
              <a:gd name="connsiteX2" fmla="*/ 2873029 w 2873030"/>
              <a:gd name="connsiteY2" fmla="*/ 533399 h 2895600"/>
              <a:gd name="connsiteX3" fmla="*/ 2873030 w 2873030"/>
              <a:gd name="connsiteY3" fmla="*/ 2362202 h 2895600"/>
              <a:gd name="connsiteX4" fmla="*/ 2271697 w 2873030"/>
              <a:gd name="connsiteY4" fmla="*/ 2362199 h 2895600"/>
              <a:gd name="connsiteX5" fmla="*/ 2271697 w 2873030"/>
              <a:gd name="connsiteY5" fmla="*/ 1600199 h 2895600"/>
              <a:gd name="connsiteX6" fmla="*/ 1135849 w 2873030"/>
              <a:gd name="connsiteY6" fmla="*/ 1600199 h 2895600"/>
              <a:gd name="connsiteX7" fmla="*/ 400888 w 2873030"/>
              <a:gd name="connsiteY7" fmla="*/ 2514599 h 2895600"/>
              <a:gd name="connsiteX8" fmla="*/ 200445 w 2873030"/>
              <a:gd name="connsiteY8" fmla="*/ 2895600 h 2895600"/>
              <a:gd name="connsiteX9" fmla="*/ 0 w 2873030"/>
              <a:gd name="connsiteY9" fmla="*/ 2895599 h 2895600"/>
              <a:gd name="connsiteX10" fmla="*/ 200446 w 2873030"/>
              <a:gd name="connsiteY10" fmla="*/ 1295398 h 2895600"/>
              <a:gd name="connsiteX11" fmla="*/ 2271697 w 2873030"/>
              <a:gd name="connsiteY11" fmla="*/ 1295399 h 2895600"/>
              <a:gd name="connsiteX12" fmla="*/ 2271697 w 2873030"/>
              <a:gd name="connsiteY12" fmla="*/ 533399 h 2895600"/>
              <a:gd name="connsiteX13" fmla="*/ 2472141 w 2873030"/>
              <a:gd name="connsiteY13" fmla="*/ 533399 h 2895600"/>
              <a:gd name="connsiteX14" fmla="*/ 2472142 w 2873030"/>
              <a:gd name="connsiteY14" fmla="*/ 0 h 2895600"/>
              <a:gd name="connsiteX15" fmla="*/ 2672586 w 2873030"/>
              <a:gd name="connsiteY15" fmla="*/ 0 h 2895600"/>
              <a:gd name="connsiteX0" fmla="*/ 2672586 w 2873030"/>
              <a:gd name="connsiteY0" fmla="*/ 0 h 2895600"/>
              <a:gd name="connsiteX1" fmla="*/ 2672585 w 2873030"/>
              <a:gd name="connsiteY1" fmla="*/ 533399 h 2895600"/>
              <a:gd name="connsiteX2" fmla="*/ 2873029 w 2873030"/>
              <a:gd name="connsiteY2" fmla="*/ 533399 h 2895600"/>
              <a:gd name="connsiteX3" fmla="*/ 2873030 w 2873030"/>
              <a:gd name="connsiteY3" fmla="*/ 2362202 h 2895600"/>
              <a:gd name="connsiteX4" fmla="*/ 2271697 w 2873030"/>
              <a:gd name="connsiteY4" fmla="*/ 2362199 h 2895600"/>
              <a:gd name="connsiteX5" fmla="*/ 2271697 w 2873030"/>
              <a:gd name="connsiteY5" fmla="*/ 1600199 h 2895600"/>
              <a:gd name="connsiteX6" fmla="*/ 1135849 w 2873030"/>
              <a:gd name="connsiteY6" fmla="*/ 1600199 h 2895600"/>
              <a:gd name="connsiteX7" fmla="*/ 400888 w 2873030"/>
              <a:gd name="connsiteY7" fmla="*/ 2514599 h 2895600"/>
              <a:gd name="connsiteX8" fmla="*/ 200445 w 2873030"/>
              <a:gd name="connsiteY8" fmla="*/ 2895600 h 2895600"/>
              <a:gd name="connsiteX9" fmla="*/ 0 w 2873030"/>
              <a:gd name="connsiteY9" fmla="*/ 2895599 h 2895600"/>
              <a:gd name="connsiteX10" fmla="*/ 1 w 2873030"/>
              <a:gd name="connsiteY10" fmla="*/ 1295401 h 2895600"/>
              <a:gd name="connsiteX11" fmla="*/ 2271697 w 2873030"/>
              <a:gd name="connsiteY11" fmla="*/ 1295399 h 2895600"/>
              <a:gd name="connsiteX12" fmla="*/ 2271697 w 2873030"/>
              <a:gd name="connsiteY12" fmla="*/ 533399 h 2895600"/>
              <a:gd name="connsiteX13" fmla="*/ 2472141 w 2873030"/>
              <a:gd name="connsiteY13" fmla="*/ 533399 h 2895600"/>
              <a:gd name="connsiteX14" fmla="*/ 2472142 w 2873030"/>
              <a:gd name="connsiteY14" fmla="*/ 0 h 2895600"/>
              <a:gd name="connsiteX15" fmla="*/ 2672586 w 2873030"/>
              <a:gd name="connsiteY15" fmla="*/ 0 h 2895600"/>
              <a:gd name="connsiteX0" fmla="*/ 2672586 w 2873030"/>
              <a:gd name="connsiteY0" fmla="*/ 0 h 2895600"/>
              <a:gd name="connsiteX1" fmla="*/ 2672585 w 2873030"/>
              <a:gd name="connsiteY1" fmla="*/ 533399 h 2895600"/>
              <a:gd name="connsiteX2" fmla="*/ 2873029 w 2873030"/>
              <a:gd name="connsiteY2" fmla="*/ 533399 h 2895600"/>
              <a:gd name="connsiteX3" fmla="*/ 2873030 w 2873030"/>
              <a:gd name="connsiteY3" fmla="*/ 2362202 h 2895600"/>
              <a:gd name="connsiteX4" fmla="*/ 2271697 w 2873030"/>
              <a:gd name="connsiteY4" fmla="*/ 2362199 h 2895600"/>
              <a:gd name="connsiteX5" fmla="*/ 2271697 w 2873030"/>
              <a:gd name="connsiteY5" fmla="*/ 1600199 h 2895600"/>
              <a:gd name="connsiteX6" fmla="*/ 1135849 w 2873030"/>
              <a:gd name="connsiteY6" fmla="*/ 1600199 h 2895600"/>
              <a:gd name="connsiteX7" fmla="*/ 200445 w 2873030"/>
              <a:gd name="connsiteY7" fmla="*/ 2362202 h 2895600"/>
              <a:gd name="connsiteX8" fmla="*/ 200445 w 2873030"/>
              <a:gd name="connsiteY8" fmla="*/ 2895600 h 2895600"/>
              <a:gd name="connsiteX9" fmla="*/ 0 w 2873030"/>
              <a:gd name="connsiteY9" fmla="*/ 2895599 h 2895600"/>
              <a:gd name="connsiteX10" fmla="*/ 1 w 2873030"/>
              <a:gd name="connsiteY10" fmla="*/ 1295401 h 2895600"/>
              <a:gd name="connsiteX11" fmla="*/ 2271697 w 2873030"/>
              <a:gd name="connsiteY11" fmla="*/ 1295399 h 2895600"/>
              <a:gd name="connsiteX12" fmla="*/ 2271697 w 2873030"/>
              <a:gd name="connsiteY12" fmla="*/ 533399 h 2895600"/>
              <a:gd name="connsiteX13" fmla="*/ 2472141 w 2873030"/>
              <a:gd name="connsiteY13" fmla="*/ 533399 h 2895600"/>
              <a:gd name="connsiteX14" fmla="*/ 2472142 w 2873030"/>
              <a:gd name="connsiteY14" fmla="*/ 0 h 2895600"/>
              <a:gd name="connsiteX15" fmla="*/ 2672586 w 2873030"/>
              <a:gd name="connsiteY15" fmla="*/ 0 h 2895600"/>
              <a:gd name="connsiteX0" fmla="*/ 2672586 w 2873030"/>
              <a:gd name="connsiteY0" fmla="*/ 0 h 2895600"/>
              <a:gd name="connsiteX1" fmla="*/ 2672585 w 2873030"/>
              <a:gd name="connsiteY1" fmla="*/ 533399 h 2895600"/>
              <a:gd name="connsiteX2" fmla="*/ 2873029 w 2873030"/>
              <a:gd name="connsiteY2" fmla="*/ 533399 h 2895600"/>
              <a:gd name="connsiteX3" fmla="*/ 2873030 w 2873030"/>
              <a:gd name="connsiteY3" fmla="*/ 2362202 h 2895600"/>
              <a:gd name="connsiteX4" fmla="*/ 2271697 w 2873030"/>
              <a:gd name="connsiteY4" fmla="*/ 2362199 h 2895600"/>
              <a:gd name="connsiteX5" fmla="*/ 2271697 w 2873030"/>
              <a:gd name="connsiteY5" fmla="*/ 1600199 h 2895600"/>
              <a:gd name="connsiteX6" fmla="*/ 1202664 w 2873030"/>
              <a:gd name="connsiteY6" fmla="*/ 1600202 h 2895600"/>
              <a:gd name="connsiteX7" fmla="*/ 200445 w 2873030"/>
              <a:gd name="connsiteY7" fmla="*/ 2362202 h 2895600"/>
              <a:gd name="connsiteX8" fmla="*/ 200445 w 2873030"/>
              <a:gd name="connsiteY8" fmla="*/ 2895600 h 2895600"/>
              <a:gd name="connsiteX9" fmla="*/ 0 w 2873030"/>
              <a:gd name="connsiteY9" fmla="*/ 2895599 h 2895600"/>
              <a:gd name="connsiteX10" fmla="*/ 1 w 2873030"/>
              <a:gd name="connsiteY10" fmla="*/ 1295401 h 2895600"/>
              <a:gd name="connsiteX11" fmla="*/ 2271697 w 2873030"/>
              <a:gd name="connsiteY11" fmla="*/ 1295399 h 2895600"/>
              <a:gd name="connsiteX12" fmla="*/ 2271697 w 2873030"/>
              <a:gd name="connsiteY12" fmla="*/ 533399 h 2895600"/>
              <a:gd name="connsiteX13" fmla="*/ 2472141 w 2873030"/>
              <a:gd name="connsiteY13" fmla="*/ 533399 h 2895600"/>
              <a:gd name="connsiteX14" fmla="*/ 2472142 w 2873030"/>
              <a:gd name="connsiteY14" fmla="*/ 0 h 2895600"/>
              <a:gd name="connsiteX15" fmla="*/ 2672586 w 2873030"/>
              <a:gd name="connsiteY15" fmla="*/ 0 h 2895600"/>
              <a:gd name="connsiteX0" fmla="*/ 2672586 w 2873030"/>
              <a:gd name="connsiteY0" fmla="*/ 0 h 2895600"/>
              <a:gd name="connsiteX1" fmla="*/ 2672585 w 2873030"/>
              <a:gd name="connsiteY1" fmla="*/ 533399 h 2895600"/>
              <a:gd name="connsiteX2" fmla="*/ 2873029 w 2873030"/>
              <a:gd name="connsiteY2" fmla="*/ 533399 h 2895600"/>
              <a:gd name="connsiteX3" fmla="*/ 2873030 w 2873030"/>
              <a:gd name="connsiteY3" fmla="*/ 2362202 h 2895600"/>
              <a:gd name="connsiteX4" fmla="*/ 2271697 w 2873030"/>
              <a:gd name="connsiteY4" fmla="*/ 2362199 h 2895600"/>
              <a:gd name="connsiteX5" fmla="*/ 2271697 w 2873030"/>
              <a:gd name="connsiteY5" fmla="*/ 1600199 h 2895600"/>
              <a:gd name="connsiteX6" fmla="*/ 868591 w 2873030"/>
              <a:gd name="connsiteY6" fmla="*/ 1600202 h 2895600"/>
              <a:gd name="connsiteX7" fmla="*/ 200445 w 2873030"/>
              <a:gd name="connsiteY7" fmla="*/ 2362202 h 2895600"/>
              <a:gd name="connsiteX8" fmla="*/ 200445 w 2873030"/>
              <a:gd name="connsiteY8" fmla="*/ 2895600 h 2895600"/>
              <a:gd name="connsiteX9" fmla="*/ 0 w 2873030"/>
              <a:gd name="connsiteY9" fmla="*/ 2895599 h 2895600"/>
              <a:gd name="connsiteX10" fmla="*/ 1 w 2873030"/>
              <a:gd name="connsiteY10" fmla="*/ 1295401 h 2895600"/>
              <a:gd name="connsiteX11" fmla="*/ 2271697 w 2873030"/>
              <a:gd name="connsiteY11" fmla="*/ 1295399 h 2895600"/>
              <a:gd name="connsiteX12" fmla="*/ 2271697 w 2873030"/>
              <a:gd name="connsiteY12" fmla="*/ 533399 h 2895600"/>
              <a:gd name="connsiteX13" fmla="*/ 2472141 w 2873030"/>
              <a:gd name="connsiteY13" fmla="*/ 533399 h 2895600"/>
              <a:gd name="connsiteX14" fmla="*/ 2472142 w 2873030"/>
              <a:gd name="connsiteY14" fmla="*/ 0 h 2895600"/>
              <a:gd name="connsiteX15" fmla="*/ 2672586 w 2873030"/>
              <a:gd name="connsiteY15" fmla="*/ 0 h 2895600"/>
              <a:gd name="connsiteX0" fmla="*/ 2672586 w 2873030"/>
              <a:gd name="connsiteY0" fmla="*/ 0 h 2895600"/>
              <a:gd name="connsiteX1" fmla="*/ 2672585 w 2873030"/>
              <a:gd name="connsiteY1" fmla="*/ 533399 h 2895600"/>
              <a:gd name="connsiteX2" fmla="*/ 2873029 w 2873030"/>
              <a:gd name="connsiteY2" fmla="*/ 533399 h 2895600"/>
              <a:gd name="connsiteX3" fmla="*/ 2873030 w 2873030"/>
              <a:gd name="connsiteY3" fmla="*/ 2362202 h 2895600"/>
              <a:gd name="connsiteX4" fmla="*/ 2271697 w 2873030"/>
              <a:gd name="connsiteY4" fmla="*/ 2362199 h 2895600"/>
              <a:gd name="connsiteX5" fmla="*/ 2271697 w 2873030"/>
              <a:gd name="connsiteY5" fmla="*/ 1600199 h 2895600"/>
              <a:gd name="connsiteX6" fmla="*/ 1002220 w 2873030"/>
              <a:gd name="connsiteY6" fmla="*/ 1600202 h 2895600"/>
              <a:gd name="connsiteX7" fmla="*/ 200445 w 2873030"/>
              <a:gd name="connsiteY7" fmla="*/ 2362202 h 2895600"/>
              <a:gd name="connsiteX8" fmla="*/ 200445 w 2873030"/>
              <a:gd name="connsiteY8" fmla="*/ 2895600 h 2895600"/>
              <a:gd name="connsiteX9" fmla="*/ 0 w 2873030"/>
              <a:gd name="connsiteY9" fmla="*/ 2895599 h 2895600"/>
              <a:gd name="connsiteX10" fmla="*/ 1 w 2873030"/>
              <a:gd name="connsiteY10" fmla="*/ 1295401 h 2895600"/>
              <a:gd name="connsiteX11" fmla="*/ 2271697 w 2873030"/>
              <a:gd name="connsiteY11" fmla="*/ 1295399 h 2895600"/>
              <a:gd name="connsiteX12" fmla="*/ 2271697 w 2873030"/>
              <a:gd name="connsiteY12" fmla="*/ 533399 h 2895600"/>
              <a:gd name="connsiteX13" fmla="*/ 2472141 w 2873030"/>
              <a:gd name="connsiteY13" fmla="*/ 533399 h 2895600"/>
              <a:gd name="connsiteX14" fmla="*/ 2472142 w 2873030"/>
              <a:gd name="connsiteY14" fmla="*/ 0 h 2895600"/>
              <a:gd name="connsiteX15" fmla="*/ 2672586 w 2873030"/>
              <a:gd name="connsiteY15" fmla="*/ 0 h 2895600"/>
              <a:gd name="connsiteX0" fmla="*/ 2672586 w 2873030"/>
              <a:gd name="connsiteY0" fmla="*/ 0 h 2895600"/>
              <a:gd name="connsiteX1" fmla="*/ 2672585 w 2873030"/>
              <a:gd name="connsiteY1" fmla="*/ 533399 h 2895600"/>
              <a:gd name="connsiteX2" fmla="*/ 2873029 w 2873030"/>
              <a:gd name="connsiteY2" fmla="*/ 533399 h 2895600"/>
              <a:gd name="connsiteX3" fmla="*/ 2873030 w 2873030"/>
              <a:gd name="connsiteY3" fmla="*/ 2362202 h 2895600"/>
              <a:gd name="connsiteX4" fmla="*/ 2271697 w 2873030"/>
              <a:gd name="connsiteY4" fmla="*/ 2362199 h 2895600"/>
              <a:gd name="connsiteX5" fmla="*/ 2271697 w 2873030"/>
              <a:gd name="connsiteY5" fmla="*/ 1600199 h 2895600"/>
              <a:gd name="connsiteX6" fmla="*/ 1002220 w 2873030"/>
              <a:gd name="connsiteY6" fmla="*/ 1600202 h 2895600"/>
              <a:gd name="connsiteX7" fmla="*/ 200445 w 2873030"/>
              <a:gd name="connsiteY7" fmla="*/ 2514602 h 2895600"/>
              <a:gd name="connsiteX8" fmla="*/ 200445 w 2873030"/>
              <a:gd name="connsiteY8" fmla="*/ 2895600 h 2895600"/>
              <a:gd name="connsiteX9" fmla="*/ 0 w 2873030"/>
              <a:gd name="connsiteY9" fmla="*/ 2895599 h 2895600"/>
              <a:gd name="connsiteX10" fmla="*/ 1 w 2873030"/>
              <a:gd name="connsiteY10" fmla="*/ 1295401 h 2895600"/>
              <a:gd name="connsiteX11" fmla="*/ 2271697 w 2873030"/>
              <a:gd name="connsiteY11" fmla="*/ 1295399 h 2895600"/>
              <a:gd name="connsiteX12" fmla="*/ 2271697 w 2873030"/>
              <a:gd name="connsiteY12" fmla="*/ 533399 h 2895600"/>
              <a:gd name="connsiteX13" fmla="*/ 2472141 w 2873030"/>
              <a:gd name="connsiteY13" fmla="*/ 533399 h 2895600"/>
              <a:gd name="connsiteX14" fmla="*/ 2472142 w 2873030"/>
              <a:gd name="connsiteY14" fmla="*/ 0 h 2895600"/>
              <a:gd name="connsiteX15" fmla="*/ 2672586 w 2873030"/>
              <a:gd name="connsiteY15" fmla="*/ 0 h 2895600"/>
              <a:gd name="connsiteX0" fmla="*/ 2739398 w 2939842"/>
              <a:gd name="connsiteY0" fmla="*/ 0 h 2895602"/>
              <a:gd name="connsiteX1" fmla="*/ 2739397 w 2939842"/>
              <a:gd name="connsiteY1" fmla="*/ 533399 h 2895602"/>
              <a:gd name="connsiteX2" fmla="*/ 2939841 w 2939842"/>
              <a:gd name="connsiteY2" fmla="*/ 533399 h 2895602"/>
              <a:gd name="connsiteX3" fmla="*/ 2939842 w 2939842"/>
              <a:gd name="connsiteY3" fmla="*/ 2362202 h 2895602"/>
              <a:gd name="connsiteX4" fmla="*/ 2338509 w 2939842"/>
              <a:gd name="connsiteY4" fmla="*/ 2362199 h 2895602"/>
              <a:gd name="connsiteX5" fmla="*/ 2338509 w 2939842"/>
              <a:gd name="connsiteY5" fmla="*/ 1600199 h 2895602"/>
              <a:gd name="connsiteX6" fmla="*/ 1069032 w 2939842"/>
              <a:gd name="connsiteY6" fmla="*/ 1600202 h 2895602"/>
              <a:gd name="connsiteX7" fmla="*/ 267257 w 2939842"/>
              <a:gd name="connsiteY7" fmla="*/ 2514602 h 2895602"/>
              <a:gd name="connsiteX8" fmla="*/ 267257 w 2939842"/>
              <a:gd name="connsiteY8" fmla="*/ 2895600 h 2895602"/>
              <a:gd name="connsiteX9" fmla="*/ 0 w 2939842"/>
              <a:gd name="connsiteY9" fmla="*/ 2895602 h 2895602"/>
              <a:gd name="connsiteX10" fmla="*/ 66813 w 2939842"/>
              <a:gd name="connsiteY10" fmla="*/ 1295401 h 2895602"/>
              <a:gd name="connsiteX11" fmla="*/ 2338509 w 2939842"/>
              <a:gd name="connsiteY11" fmla="*/ 1295399 h 2895602"/>
              <a:gd name="connsiteX12" fmla="*/ 2338509 w 2939842"/>
              <a:gd name="connsiteY12" fmla="*/ 533399 h 2895602"/>
              <a:gd name="connsiteX13" fmla="*/ 2538953 w 2939842"/>
              <a:gd name="connsiteY13" fmla="*/ 533399 h 2895602"/>
              <a:gd name="connsiteX14" fmla="*/ 2538954 w 2939842"/>
              <a:gd name="connsiteY14" fmla="*/ 0 h 2895602"/>
              <a:gd name="connsiteX15" fmla="*/ 2739398 w 2939842"/>
              <a:gd name="connsiteY15" fmla="*/ 0 h 2895602"/>
              <a:gd name="connsiteX0" fmla="*/ 2739399 w 2939843"/>
              <a:gd name="connsiteY0" fmla="*/ 0 h 2895602"/>
              <a:gd name="connsiteX1" fmla="*/ 2739398 w 2939843"/>
              <a:gd name="connsiteY1" fmla="*/ 533399 h 2895602"/>
              <a:gd name="connsiteX2" fmla="*/ 2939842 w 2939843"/>
              <a:gd name="connsiteY2" fmla="*/ 533399 h 2895602"/>
              <a:gd name="connsiteX3" fmla="*/ 2939843 w 2939843"/>
              <a:gd name="connsiteY3" fmla="*/ 2362202 h 2895602"/>
              <a:gd name="connsiteX4" fmla="*/ 2338510 w 2939843"/>
              <a:gd name="connsiteY4" fmla="*/ 2362199 h 2895602"/>
              <a:gd name="connsiteX5" fmla="*/ 2338510 w 2939843"/>
              <a:gd name="connsiteY5" fmla="*/ 1600199 h 2895602"/>
              <a:gd name="connsiteX6" fmla="*/ 1069033 w 2939843"/>
              <a:gd name="connsiteY6" fmla="*/ 1600202 h 2895602"/>
              <a:gd name="connsiteX7" fmla="*/ 267258 w 2939843"/>
              <a:gd name="connsiteY7" fmla="*/ 2514602 h 2895602"/>
              <a:gd name="connsiteX8" fmla="*/ 267258 w 2939843"/>
              <a:gd name="connsiteY8" fmla="*/ 2895600 h 2895602"/>
              <a:gd name="connsiteX9" fmla="*/ 1 w 2939843"/>
              <a:gd name="connsiteY9" fmla="*/ 2895602 h 2895602"/>
              <a:gd name="connsiteX10" fmla="*/ 0 w 2939843"/>
              <a:gd name="connsiteY10" fmla="*/ 1295399 h 2895602"/>
              <a:gd name="connsiteX11" fmla="*/ 2338510 w 2939843"/>
              <a:gd name="connsiteY11" fmla="*/ 1295399 h 2895602"/>
              <a:gd name="connsiteX12" fmla="*/ 2338510 w 2939843"/>
              <a:gd name="connsiteY12" fmla="*/ 533399 h 2895602"/>
              <a:gd name="connsiteX13" fmla="*/ 2538954 w 2939843"/>
              <a:gd name="connsiteY13" fmla="*/ 533399 h 2895602"/>
              <a:gd name="connsiteX14" fmla="*/ 2538955 w 2939843"/>
              <a:gd name="connsiteY14" fmla="*/ 0 h 2895602"/>
              <a:gd name="connsiteX15" fmla="*/ 2739399 w 2939843"/>
              <a:gd name="connsiteY15" fmla="*/ 0 h 2895602"/>
              <a:gd name="connsiteX0" fmla="*/ 2739399 w 2939843"/>
              <a:gd name="connsiteY0" fmla="*/ 0 h 2895602"/>
              <a:gd name="connsiteX1" fmla="*/ 2739398 w 2939843"/>
              <a:gd name="connsiteY1" fmla="*/ 533399 h 2895602"/>
              <a:gd name="connsiteX2" fmla="*/ 2939842 w 2939843"/>
              <a:gd name="connsiteY2" fmla="*/ 533399 h 2895602"/>
              <a:gd name="connsiteX3" fmla="*/ 2939843 w 2939843"/>
              <a:gd name="connsiteY3" fmla="*/ 2362202 h 2895602"/>
              <a:gd name="connsiteX4" fmla="*/ 2338510 w 2939843"/>
              <a:gd name="connsiteY4" fmla="*/ 2362199 h 2895602"/>
              <a:gd name="connsiteX5" fmla="*/ 2338510 w 2939843"/>
              <a:gd name="connsiteY5" fmla="*/ 1600199 h 2895602"/>
              <a:gd name="connsiteX6" fmla="*/ 1069033 w 2939843"/>
              <a:gd name="connsiteY6" fmla="*/ 1600202 h 2895602"/>
              <a:gd name="connsiteX7" fmla="*/ 267259 w 2939843"/>
              <a:gd name="connsiteY7" fmla="*/ 2362202 h 2895602"/>
              <a:gd name="connsiteX8" fmla="*/ 267258 w 2939843"/>
              <a:gd name="connsiteY8" fmla="*/ 2895600 h 2895602"/>
              <a:gd name="connsiteX9" fmla="*/ 1 w 2939843"/>
              <a:gd name="connsiteY9" fmla="*/ 2895602 h 2895602"/>
              <a:gd name="connsiteX10" fmla="*/ 0 w 2939843"/>
              <a:gd name="connsiteY10" fmla="*/ 1295399 h 2895602"/>
              <a:gd name="connsiteX11" fmla="*/ 2338510 w 2939843"/>
              <a:gd name="connsiteY11" fmla="*/ 1295399 h 2895602"/>
              <a:gd name="connsiteX12" fmla="*/ 2338510 w 2939843"/>
              <a:gd name="connsiteY12" fmla="*/ 533399 h 2895602"/>
              <a:gd name="connsiteX13" fmla="*/ 2538954 w 2939843"/>
              <a:gd name="connsiteY13" fmla="*/ 533399 h 2895602"/>
              <a:gd name="connsiteX14" fmla="*/ 2538955 w 2939843"/>
              <a:gd name="connsiteY14" fmla="*/ 0 h 2895602"/>
              <a:gd name="connsiteX15" fmla="*/ 2739399 w 2939843"/>
              <a:gd name="connsiteY15" fmla="*/ 0 h 2895602"/>
              <a:gd name="connsiteX0" fmla="*/ 2739399 w 2939843"/>
              <a:gd name="connsiteY0" fmla="*/ 0 h 2895602"/>
              <a:gd name="connsiteX1" fmla="*/ 2739398 w 2939843"/>
              <a:gd name="connsiteY1" fmla="*/ 533399 h 2895602"/>
              <a:gd name="connsiteX2" fmla="*/ 2939842 w 2939843"/>
              <a:gd name="connsiteY2" fmla="*/ 533399 h 2895602"/>
              <a:gd name="connsiteX3" fmla="*/ 2939843 w 2939843"/>
              <a:gd name="connsiteY3" fmla="*/ 2362202 h 2895602"/>
              <a:gd name="connsiteX4" fmla="*/ 2338510 w 2939843"/>
              <a:gd name="connsiteY4" fmla="*/ 2362199 h 2895602"/>
              <a:gd name="connsiteX5" fmla="*/ 2338510 w 2939843"/>
              <a:gd name="connsiteY5" fmla="*/ 1600199 h 2895602"/>
              <a:gd name="connsiteX6" fmla="*/ 935405 w 2939843"/>
              <a:gd name="connsiteY6" fmla="*/ 1600202 h 2895602"/>
              <a:gd name="connsiteX7" fmla="*/ 267259 w 2939843"/>
              <a:gd name="connsiteY7" fmla="*/ 2362202 h 2895602"/>
              <a:gd name="connsiteX8" fmla="*/ 267258 w 2939843"/>
              <a:gd name="connsiteY8" fmla="*/ 2895600 h 2895602"/>
              <a:gd name="connsiteX9" fmla="*/ 1 w 2939843"/>
              <a:gd name="connsiteY9" fmla="*/ 2895602 h 2895602"/>
              <a:gd name="connsiteX10" fmla="*/ 0 w 2939843"/>
              <a:gd name="connsiteY10" fmla="*/ 1295399 h 2895602"/>
              <a:gd name="connsiteX11" fmla="*/ 2338510 w 2939843"/>
              <a:gd name="connsiteY11" fmla="*/ 1295399 h 2895602"/>
              <a:gd name="connsiteX12" fmla="*/ 2338510 w 2939843"/>
              <a:gd name="connsiteY12" fmla="*/ 533399 h 2895602"/>
              <a:gd name="connsiteX13" fmla="*/ 2538954 w 2939843"/>
              <a:gd name="connsiteY13" fmla="*/ 533399 h 2895602"/>
              <a:gd name="connsiteX14" fmla="*/ 2538955 w 2939843"/>
              <a:gd name="connsiteY14" fmla="*/ 0 h 2895602"/>
              <a:gd name="connsiteX15" fmla="*/ 2739399 w 2939843"/>
              <a:gd name="connsiteY15" fmla="*/ 0 h 2895602"/>
              <a:gd name="connsiteX0" fmla="*/ 2739399 w 2939843"/>
              <a:gd name="connsiteY0" fmla="*/ 0 h 2895602"/>
              <a:gd name="connsiteX1" fmla="*/ 2739398 w 2939843"/>
              <a:gd name="connsiteY1" fmla="*/ 533399 h 2895602"/>
              <a:gd name="connsiteX2" fmla="*/ 2939842 w 2939843"/>
              <a:gd name="connsiteY2" fmla="*/ 533399 h 2895602"/>
              <a:gd name="connsiteX3" fmla="*/ 2939843 w 2939843"/>
              <a:gd name="connsiteY3" fmla="*/ 2362202 h 2895602"/>
              <a:gd name="connsiteX4" fmla="*/ 2338510 w 2939843"/>
              <a:gd name="connsiteY4" fmla="*/ 2362199 h 2895602"/>
              <a:gd name="connsiteX5" fmla="*/ 2338510 w 2939843"/>
              <a:gd name="connsiteY5" fmla="*/ 1600199 h 2895602"/>
              <a:gd name="connsiteX6" fmla="*/ 935405 w 2939843"/>
              <a:gd name="connsiteY6" fmla="*/ 1600202 h 2895602"/>
              <a:gd name="connsiteX7" fmla="*/ 267259 w 2939843"/>
              <a:gd name="connsiteY7" fmla="*/ 2362202 h 2895602"/>
              <a:gd name="connsiteX8" fmla="*/ 267258 w 2939843"/>
              <a:gd name="connsiteY8" fmla="*/ 2895600 h 2895602"/>
              <a:gd name="connsiteX9" fmla="*/ 1 w 2939843"/>
              <a:gd name="connsiteY9" fmla="*/ 2895602 h 2895602"/>
              <a:gd name="connsiteX10" fmla="*/ 0 w 2939843"/>
              <a:gd name="connsiteY10" fmla="*/ 1295399 h 2895602"/>
              <a:gd name="connsiteX11" fmla="*/ 267259 w 2939843"/>
              <a:gd name="connsiteY11" fmla="*/ 1295401 h 2895602"/>
              <a:gd name="connsiteX12" fmla="*/ 2338510 w 2939843"/>
              <a:gd name="connsiteY12" fmla="*/ 1295399 h 2895602"/>
              <a:gd name="connsiteX13" fmla="*/ 2338510 w 2939843"/>
              <a:gd name="connsiteY13" fmla="*/ 533399 h 2895602"/>
              <a:gd name="connsiteX14" fmla="*/ 2538954 w 2939843"/>
              <a:gd name="connsiteY14" fmla="*/ 533399 h 2895602"/>
              <a:gd name="connsiteX15" fmla="*/ 2538955 w 2939843"/>
              <a:gd name="connsiteY15" fmla="*/ 0 h 2895602"/>
              <a:gd name="connsiteX16" fmla="*/ 2739399 w 2939843"/>
              <a:gd name="connsiteY16" fmla="*/ 0 h 2895602"/>
              <a:gd name="connsiteX0" fmla="*/ 2739399 w 2939843"/>
              <a:gd name="connsiteY0" fmla="*/ 0 h 2895602"/>
              <a:gd name="connsiteX1" fmla="*/ 2739398 w 2939843"/>
              <a:gd name="connsiteY1" fmla="*/ 533399 h 2895602"/>
              <a:gd name="connsiteX2" fmla="*/ 2939842 w 2939843"/>
              <a:gd name="connsiteY2" fmla="*/ 533399 h 2895602"/>
              <a:gd name="connsiteX3" fmla="*/ 2939843 w 2939843"/>
              <a:gd name="connsiteY3" fmla="*/ 2362202 h 2895602"/>
              <a:gd name="connsiteX4" fmla="*/ 2338510 w 2939843"/>
              <a:gd name="connsiteY4" fmla="*/ 2362199 h 2895602"/>
              <a:gd name="connsiteX5" fmla="*/ 2338510 w 2939843"/>
              <a:gd name="connsiteY5" fmla="*/ 1600199 h 2895602"/>
              <a:gd name="connsiteX6" fmla="*/ 935405 w 2939843"/>
              <a:gd name="connsiteY6" fmla="*/ 1600202 h 2895602"/>
              <a:gd name="connsiteX7" fmla="*/ 267259 w 2939843"/>
              <a:gd name="connsiteY7" fmla="*/ 2362202 h 2895602"/>
              <a:gd name="connsiteX8" fmla="*/ 267258 w 2939843"/>
              <a:gd name="connsiteY8" fmla="*/ 2895600 h 2895602"/>
              <a:gd name="connsiteX9" fmla="*/ 1 w 2939843"/>
              <a:gd name="connsiteY9" fmla="*/ 2895602 h 2895602"/>
              <a:gd name="connsiteX10" fmla="*/ 0 w 2939843"/>
              <a:gd name="connsiteY10" fmla="*/ 1600201 h 2895602"/>
              <a:gd name="connsiteX11" fmla="*/ 267259 w 2939843"/>
              <a:gd name="connsiteY11" fmla="*/ 1295401 h 2895602"/>
              <a:gd name="connsiteX12" fmla="*/ 2338510 w 2939843"/>
              <a:gd name="connsiteY12" fmla="*/ 1295399 h 2895602"/>
              <a:gd name="connsiteX13" fmla="*/ 2338510 w 2939843"/>
              <a:gd name="connsiteY13" fmla="*/ 533399 h 2895602"/>
              <a:gd name="connsiteX14" fmla="*/ 2538954 w 2939843"/>
              <a:gd name="connsiteY14" fmla="*/ 533399 h 2895602"/>
              <a:gd name="connsiteX15" fmla="*/ 2538955 w 2939843"/>
              <a:gd name="connsiteY15" fmla="*/ 0 h 2895602"/>
              <a:gd name="connsiteX16" fmla="*/ 2739399 w 2939843"/>
              <a:gd name="connsiteY16" fmla="*/ 0 h 2895602"/>
              <a:gd name="connsiteX0" fmla="*/ 2739399 w 2939843"/>
              <a:gd name="connsiteY0" fmla="*/ 0 h 2895602"/>
              <a:gd name="connsiteX1" fmla="*/ 2739398 w 2939843"/>
              <a:gd name="connsiteY1" fmla="*/ 533399 h 2895602"/>
              <a:gd name="connsiteX2" fmla="*/ 2939842 w 2939843"/>
              <a:gd name="connsiteY2" fmla="*/ 533399 h 2895602"/>
              <a:gd name="connsiteX3" fmla="*/ 2939843 w 2939843"/>
              <a:gd name="connsiteY3" fmla="*/ 2362202 h 2895602"/>
              <a:gd name="connsiteX4" fmla="*/ 2338510 w 2939843"/>
              <a:gd name="connsiteY4" fmla="*/ 2362199 h 2895602"/>
              <a:gd name="connsiteX5" fmla="*/ 2338510 w 2939843"/>
              <a:gd name="connsiteY5" fmla="*/ 1600199 h 2895602"/>
              <a:gd name="connsiteX6" fmla="*/ 935405 w 2939843"/>
              <a:gd name="connsiteY6" fmla="*/ 1600202 h 2895602"/>
              <a:gd name="connsiteX7" fmla="*/ 267259 w 2939843"/>
              <a:gd name="connsiteY7" fmla="*/ 2362202 h 2895602"/>
              <a:gd name="connsiteX8" fmla="*/ 267258 w 2939843"/>
              <a:gd name="connsiteY8" fmla="*/ 2895600 h 2895602"/>
              <a:gd name="connsiteX9" fmla="*/ 1 w 2939843"/>
              <a:gd name="connsiteY9" fmla="*/ 2895602 h 2895602"/>
              <a:gd name="connsiteX10" fmla="*/ 0 w 2939843"/>
              <a:gd name="connsiteY10" fmla="*/ 1600201 h 2895602"/>
              <a:gd name="connsiteX11" fmla="*/ 534517 w 2939843"/>
              <a:gd name="connsiteY11" fmla="*/ 1295402 h 2895602"/>
              <a:gd name="connsiteX12" fmla="*/ 2338510 w 2939843"/>
              <a:gd name="connsiteY12" fmla="*/ 1295399 h 2895602"/>
              <a:gd name="connsiteX13" fmla="*/ 2338510 w 2939843"/>
              <a:gd name="connsiteY13" fmla="*/ 533399 h 2895602"/>
              <a:gd name="connsiteX14" fmla="*/ 2538954 w 2939843"/>
              <a:gd name="connsiteY14" fmla="*/ 533399 h 2895602"/>
              <a:gd name="connsiteX15" fmla="*/ 2538955 w 2939843"/>
              <a:gd name="connsiteY15" fmla="*/ 0 h 2895602"/>
              <a:gd name="connsiteX16" fmla="*/ 2739399 w 2939843"/>
              <a:gd name="connsiteY16" fmla="*/ 0 h 2895602"/>
              <a:gd name="connsiteX0" fmla="*/ 2739399 w 2939843"/>
              <a:gd name="connsiteY0" fmla="*/ 0 h 2895602"/>
              <a:gd name="connsiteX1" fmla="*/ 2739398 w 2939843"/>
              <a:gd name="connsiteY1" fmla="*/ 533399 h 2895602"/>
              <a:gd name="connsiteX2" fmla="*/ 2939842 w 2939843"/>
              <a:gd name="connsiteY2" fmla="*/ 533399 h 2895602"/>
              <a:gd name="connsiteX3" fmla="*/ 2939843 w 2939843"/>
              <a:gd name="connsiteY3" fmla="*/ 2362202 h 2895602"/>
              <a:gd name="connsiteX4" fmla="*/ 2338510 w 2939843"/>
              <a:gd name="connsiteY4" fmla="*/ 2362199 h 2895602"/>
              <a:gd name="connsiteX5" fmla="*/ 2338510 w 2939843"/>
              <a:gd name="connsiteY5" fmla="*/ 1600199 h 2895602"/>
              <a:gd name="connsiteX6" fmla="*/ 935405 w 2939843"/>
              <a:gd name="connsiteY6" fmla="*/ 1600202 h 2895602"/>
              <a:gd name="connsiteX7" fmla="*/ 267259 w 2939843"/>
              <a:gd name="connsiteY7" fmla="*/ 2362202 h 2895602"/>
              <a:gd name="connsiteX8" fmla="*/ 267258 w 2939843"/>
              <a:gd name="connsiteY8" fmla="*/ 2895600 h 2895602"/>
              <a:gd name="connsiteX9" fmla="*/ 1 w 2939843"/>
              <a:gd name="connsiteY9" fmla="*/ 2895602 h 2895602"/>
              <a:gd name="connsiteX10" fmla="*/ 0 w 2939843"/>
              <a:gd name="connsiteY10" fmla="*/ 1981201 h 2895602"/>
              <a:gd name="connsiteX11" fmla="*/ 534517 w 2939843"/>
              <a:gd name="connsiteY11" fmla="*/ 1295402 h 2895602"/>
              <a:gd name="connsiteX12" fmla="*/ 2338510 w 2939843"/>
              <a:gd name="connsiteY12" fmla="*/ 1295399 h 2895602"/>
              <a:gd name="connsiteX13" fmla="*/ 2338510 w 2939843"/>
              <a:gd name="connsiteY13" fmla="*/ 533399 h 2895602"/>
              <a:gd name="connsiteX14" fmla="*/ 2538954 w 2939843"/>
              <a:gd name="connsiteY14" fmla="*/ 533399 h 2895602"/>
              <a:gd name="connsiteX15" fmla="*/ 2538955 w 2939843"/>
              <a:gd name="connsiteY15" fmla="*/ 0 h 2895602"/>
              <a:gd name="connsiteX16" fmla="*/ 2739399 w 2939843"/>
              <a:gd name="connsiteY16" fmla="*/ 0 h 2895602"/>
              <a:gd name="connsiteX0" fmla="*/ 2739399 w 2939843"/>
              <a:gd name="connsiteY0" fmla="*/ 0 h 2895602"/>
              <a:gd name="connsiteX1" fmla="*/ 2739398 w 2939843"/>
              <a:gd name="connsiteY1" fmla="*/ 533399 h 2895602"/>
              <a:gd name="connsiteX2" fmla="*/ 2939842 w 2939843"/>
              <a:gd name="connsiteY2" fmla="*/ 533399 h 2895602"/>
              <a:gd name="connsiteX3" fmla="*/ 2939843 w 2939843"/>
              <a:gd name="connsiteY3" fmla="*/ 2362202 h 2895602"/>
              <a:gd name="connsiteX4" fmla="*/ 2338510 w 2939843"/>
              <a:gd name="connsiteY4" fmla="*/ 2362199 h 2895602"/>
              <a:gd name="connsiteX5" fmla="*/ 2338510 w 2939843"/>
              <a:gd name="connsiteY5" fmla="*/ 1600199 h 2895602"/>
              <a:gd name="connsiteX6" fmla="*/ 267259 w 2939843"/>
              <a:gd name="connsiteY6" fmla="*/ 1600201 h 2895602"/>
              <a:gd name="connsiteX7" fmla="*/ 267259 w 2939843"/>
              <a:gd name="connsiteY7" fmla="*/ 2362202 h 2895602"/>
              <a:gd name="connsiteX8" fmla="*/ 267258 w 2939843"/>
              <a:gd name="connsiteY8" fmla="*/ 2895600 h 2895602"/>
              <a:gd name="connsiteX9" fmla="*/ 1 w 2939843"/>
              <a:gd name="connsiteY9" fmla="*/ 2895602 h 2895602"/>
              <a:gd name="connsiteX10" fmla="*/ 0 w 2939843"/>
              <a:gd name="connsiteY10" fmla="*/ 1981201 h 2895602"/>
              <a:gd name="connsiteX11" fmla="*/ 534517 w 2939843"/>
              <a:gd name="connsiteY11" fmla="*/ 1295402 h 2895602"/>
              <a:gd name="connsiteX12" fmla="*/ 2338510 w 2939843"/>
              <a:gd name="connsiteY12" fmla="*/ 1295399 h 2895602"/>
              <a:gd name="connsiteX13" fmla="*/ 2338510 w 2939843"/>
              <a:gd name="connsiteY13" fmla="*/ 533399 h 2895602"/>
              <a:gd name="connsiteX14" fmla="*/ 2538954 w 2939843"/>
              <a:gd name="connsiteY14" fmla="*/ 533399 h 2895602"/>
              <a:gd name="connsiteX15" fmla="*/ 2538955 w 2939843"/>
              <a:gd name="connsiteY15" fmla="*/ 0 h 2895602"/>
              <a:gd name="connsiteX16" fmla="*/ 2739399 w 2939843"/>
              <a:gd name="connsiteY16" fmla="*/ 0 h 2895602"/>
              <a:gd name="connsiteX0" fmla="*/ 2739399 w 2939843"/>
              <a:gd name="connsiteY0" fmla="*/ 0 h 2895602"/>
              <a:gd name="connsiteX1" fmla="*/ 2739398 w 2939843"/>
              <a:gd name="connsiteY1" fmla="*/ 533399 h 2895602"/>
              <a:gd name="connsiteX2" fmla="*/ 2939842 w 2939843"/>
              <a:gd name="connsiteY2" fmla="*/ 533399 h 2895602"/>
              <a:gd name="connsiteX3" fmla="*/ 2939843 w 2939843"/>
              <a:gd name="connsiteY3" fmla="*/ 2362202 h 2895602"/>
              <a:gd name="connsiteX4" fmla="*/ 2338510 w 2939843"/>
              <a:gd name="connsiteY4" fmla="*/ 2362199 h 2895602"/>
              <a:gd name="connsiteX5" fmla="*/ 2338510 w 2939843"/>
              <a:gd name="connsiteY5" fmla="*/ 1600199 h 2895602"/>
              <a:gd name="connsiteX6" fmla="*/ 267259 w 2939843"/>
              <a:gd name="connsiteY6" fmla="*/ 1600201 h 2895602"/>
              <a:gd name="connsiteX7" fmla="*/ 267259 w 2939843"/>
              <a:gd name="connsiteY7" fmla="*/ 2362202 h 2895602"/>
              <a:gd name="connsiteX8" fmla="*/ 267258 w 2939843"/>
              <a:gd name="connsiteY8" fmla="*/ 2895600 h 2895602"/>
              <a:gd name="connsiteX9" fmla="*/ 1 w 2939843"/>
              <a:gd name="connsiteY9" fmla="*/ 2895602 h 2895602"/>
              <a:gd name="connsiteX10" fmla="*/ 0 w 2939843"/>
              <a:gd name="connsiteY10" fmla="*/ 1981201 h 2895602"/>
              <a:gd name="connsiteX11" fmla="*/ 0 w 2939843"/>
              <a:gd name="connsiteY11" fmla="*/ 1295401 h 2895602"/>
              <a:gd name="connsiteX12" fmla="*/ 2338510 w 2939843"/>
              <a:gd name="connsiteY12" fmla="*/ 1295399 h 2895602"/>
              <a:gd name="connsiteX13" fmla="*/ 2338510 w 2939843"/>
              <a:gd name="connsiteY13" fmla="*/ 533399 h 2895602"/>
              <a:gd name="connsiteX14" fmla="*/ 2538954 w 2939843"/>
              <a:gd name="connsiteY14" fmla="*/ 533399 h 2895602"/>
              <a:gd name="connsiteX15" fmla="*/ 2538955 w 2939843"/>
              <a:gd name="connsiteY15" fmla="*/ 0 h 2895602"/>
              <a:gd name="connsiteX16" fmla="*/ 2739399 w 2939843"/>
              <a:gd name="connsiteY16" fmla="*/ 0 h 2895602"/>
              <a:gd name="connsiteX0" fmla="*/ 2739399 w 2939843"/>
              <a:gd name="connsiteY0" fmla="*/ 0 h 2895602"/>
              <a:gd name="connsiteX1" fmla="*/ 2739398 w 2939843"/>
              <a:gd name="connsiteY1" fmla="*/ 533399 h 2895602"/>
              <a:gd name="connsiteX2" fmla="*/ 2939842 w 2939843"/>
              <a:gd name="connsiteY2" fmla="*/ 533399 h 2895602"/>
              <a:gd name="connsiteX3" fmla="*/ 2939843 w 2939843"/>
              <a:gd name="connsiteY3" fmla="*/ 2362202 h 2895602"/>
              <a:gd name="connsiteX4" fmla="*/ 2338510 w 2939843"/>
              <a:gd name="connsiteY4" fmla="*/ 2362199 h 2895602"/>
              <a:gd name="connsiteX5" fmla="*/ 2338510 w 2939843"/>
              <a:gd name="connsiteY5" fmla="*/ 1600199 h 2895602"/>
              <a:gd name="connsiteX6" fmla="*/ 734961 w 2939843"/>
              <a:gd name="connsiteY6" fmla="*/ 1600202 h 2895602"/>
              <a:gd name="connsiteX7" fmla="*/ 267259 w 2939843"/>
              <a:gd name="connsiteY7" fmla="*/ 2362202 h 2895602"/>
              <a:gd name="connsiteX8" fmla="*/ 267258 w 2939843"/>
              <a:gd name="connsiteY8" fmla="*/ 2895600 h 2895602"/>
              <a:gd name="connsiteX9" fmla="*/ 1 w 2939843"/>
              <a:gd name="connsiteY9" fmla="*/ 2895602 h 2895602"/>
              <a:gd name="connsiteX10" fmla="*/ 0 w 2939843"/>
              <a:gd name="connsiteY10" fmla="*/ 1981201 h 2895602"/>
              <a:gd name="connsiteX11" fmla="*/ 0 w 2939843"/>
              <a:gd name="connsiteY11" fmla="*/ 1295401 h 2895602"/>
              <a:gd name="connsiteX12" fmla="*/ 2338510 w 2939843"/>
              <a:gd name="connsiteY12" fmla="*/ 1295399 h 2895602"/>
              <a:gd name="connsiteX13" fmla="*/ 2338510 w 2939843"/>
              <a:gd name="connsiteY13" fmla="*/ 533399 h 2895602"/>
              <a:gd name="connsiteX14" fmla="*/ 2538954 w 2939843"/>
              <a:gd name="connsiteY14" fmla="*/ 533399 h 2895602"/>
              <a:gd name="connsiteX15" fmla="*/ 2538955 w 2939843"/>
              <a:gd name="connsiteY15" fmla="*/ 0 h 2895602"/>
              <a:gd name="connsiteX16" fmla="*/ 2739399 w 2939843"/>
              <a:gd name="connsiteY16" fmla="*/ 0 h 2895602"/>
              <a:gd name="connsiteX0" fmla="*/ 2739399 w 2939843"/>
              <a:gd name="connsiteY0" fmla="*/ 0 h 2895602"/>
              <a:gd name="connsiteX1" fmla="*/ 2739398 w 2939843"/>
              <a:gd name="connsiteY1" fmla="*/ 533399 h 2895602"/>
              <a:gd name="connsiteX2" fmla="*/ 2939842 w 2939843"/>
              <a:gd name="connsiteY2" fmla="*/ 533399 h 2895602"/>
              <a:gd name="connsiteX3" fmla="*/ 2939843 w 2939843"/>
              <a:gd name="connsiteY3" fmla="*/ 2362202 h 2895602"/>
              <a:gd name="connsiteX4" fmla="*/ 2338510 w 2939843"/>
              <a:gd name="connsiteY4" fmla="*/ 2362199 h 2895602"/>
              <a:gd name="connsiteX5" fmla="*/ 2338510 w 2939843"/>
              <a:gd name="connsiteY5" fmla="*/ 1600199 h 2895602"/>
              <a:gd name="connsiteX6" fmla="*/ 734961 w 2939843"/>
              <a:gd name="connsiteY6" fmla="*/ 1600202 h 2895602"/>
              <a:gd name="connsiteX7" fmla="*/ 267259 w 2939843"/>
              <a:gd name="connsiteY7" fmla="*/ 2209802 h 2895602"/>
              <a:gd name="connsiteX8" fmla="*/ 267258 w 2939843"/>
              <a:gd name="connsiteY8" fmla="*/ 2895600 h 2895602"/>
              <a:gd name="connsiteX9" fmla="*/ 1 w 2939843"/>
              <a:gd name="connsiteY9" fmla="*/ 2895602 h 2895602"/>
              <a:gd name="connsiteX10" fmla="*/ 0 w 2939843"/>
              <a:gd name="connsiteY10" fmla="*/ 1981201 h 2895602"/>
              <a:gd name="connsiteX11" fmla="*/ 0 w 2939843"/>
              <a:gd name="connsiteY11" fmla="*/ 1295401 h 2895602"/>
              <a:gd name="connsiteX12" fmla="*/ 2338510 w 2939843"/>
              <a:gd name="connsiteY12" fmla="*/ 1295399 h 2895602"/>
              <a:gd name="connsiteX13" fmla="*/ 2338510 w 2939843"/>
              <a:gd name="connsiteY13" fmla="*/ 533399 h 2895602"/>
              <a:gd name="connsiteX14" fmla="*/ 2538954 w 2939843"/>
              <a:gd name="connsiteY14" fmla="*/ 533399 h 2895602"/>
              <a:gd name="connsiteX15" fmla="*/ 2538955 w 2939843"/>
              <a:gd name="connsiteY15" fmla="*/ 0 h 2895602"/>
              <a:gd name="connsiteX16" fmla="*/ 2739399 w 2939843"/>
              <a:gd name="connsiteY16" fmla="*/ 0 h 2895602"/>
              <a:gd name="connsiteX0" fmla="*/ 2739399 w 2939843"/>
              <a:gd name="connsiteY0" fmla="*/ 0 h 2895602"/>
              <a:gd name="connsiteX1" fmla="*/ 2739398 w 2939843"/>
              <a:gd name="connsiteY1" fmla="*/ 533399 h 2895602"/>
              <a:gd name="connsiteX2" fmla="*/ 2939842 w 2939843"/>
              <a:gd name="connsiteY2" fmla="*/ 533399 h 2895602"/>
              <a:gd name="connsiteX3" fmla="*/ 2939843 w 2939843"/>
              <a:gd name="connsiteY3" fmla="*/ 2362202 h 2895602"/>
              <a:gd name="connsiteX4" fmla="*/ 2338510 w 2939843"/>
              <a:gd name="connsiteY4" fmla="*/ 2362199 h 2895602"/>
              <a:gd name="connsiteX5" fmla="*/ 2338510 w 2939843"/>
              <a:gd name="connsiteY5" fmla="*/ 1600199 h 2895602"/>
              <a:gd name="connsiteX6" fmla="*/ 734961 w 2939843"/>
              <a:gd name="connsiteY6" fmla="*/ 1600202 h 2895602"/>
              <a:gd name="connsiteX7" fmla="*/ 267259 w 2939843"/>
              <a:gd name="connsiteY7" fmla="*/ 2209802 h 2895602"/>
              <a:gd name="connsiteX8" fmla="*/ 267258 w 2939843"/>
              <a:gd name="connsiteY8" fmla="*/ 2895600 h 2895602"/>
              <a:gd name="connsiteX9" fmla="*/ 1 w 2939843"/>
              <a:gd name="connsiteY9" fmla="*/ 2895602 h 2895602"/>
              <a:gd name="connsiteX10" fmla="*/ 0 w 2939843"/>
              <a:gd name="connsiteY10" fmla="*/ 1981201 h 2895602"/>
              <a:gd name="connsiteX11" fmla="*/ 601332 w 2939843"/>
              <a:gd name="connsiteY11" fmla="*/ 1295402 h 2895602"/>
              <a:gd name="connsiteX12" fmla="*/ 2338510 w 2939843"/>
              <a:gd name="connsiteY12" fmla="*/ 1295399 h 2895602"/>
              <a:gd name="connsiteX13" fmla="*/ 2338510 w 2939843"/>
              <a:gd name="connsiteY13" fmla="*/ 533399 h 2895602"/>
              <a:gd name="connsiteX14" fmla="*/ 2538954 w 2939843"/>
              <a:gd name="connsiteY14" fmla="*/ 533399 h 2895602"/>
              <a:gd name="connsiteX15" fmla="*/ 2538955 w 2939843"/>
              <a:gd name="connsiteY15" fmla="*/ 0 h 2895602"/>
              <a:gd name="connsiteX16" fmla="*/ 2739399 w 2939843"/>
              <a:gd name="connsiteY16" fmla="*/ 0 h 2895602"/>
              <a:gd name="connsiteX0" fmla="*/ 2739399 w 2939843"/>
              <a:gd name="connsiteY0" fmla="*/ 0 h 2895602"/>
              <a:gd name="connsiteX1" fmla="*/ 2739398 w 2939843"/>
              <a:gd name="connsiteY1" fmla="*/ 533399 h 2895602"/>
              <a:gd name="connsiteX2" fmla="*/ 2939842 w 2939843"/>
              <a:gd name="connsiteY2" fmla="*/ 533399 h 2895602"/>
              <a:gd name="connsiteX3" fmla="*/ 2939843 w 2939843"/>
              <a:gd name="connsiteY3" fmla="*/ 2362202 h 2895602"/>
              <a:gd name="connsiteX4" fmla="*/ 2338510 w 2939843"/>
              <a:gd name="connsiteY4" fmla="*/ 2362199 h 2895602"/>
              <a:gd name="connsiteX5" fmla="*/ 2338510 w 2939843"/>
              <a:gd name="connsiteY5" fmla="*/ 1600199 h 2895602"/>
              <a:gd name="connsiteX6" fmla="*/ 734961 w 2939843"/>
              <a:gd name="connsiteY6" fmla="*/ 1600202 h 2895602"/>
              <a:gd name="connsiteX7" fmla="*/ 267259 w 2939843"/>
              <a:gd name="connsiteY7" fmla="*/ 2209802 h 2895602"/>
              <a:gd name="connsiteX8" fmla="*/ 267258 w 2939843"/>
              <a:gd name="connsiteY8" fmla="*/ 2895600 h 2895602"/>
              <a:gd name="connsiteX9" fmla="*/ 1 w 2939843"/>
              <a:gd name="connsiteY9" fmla="*/ 2895602 h 2895602"/>
              <a:gd name="connsiteX10" fmla="*/ 0 w 2939843"/>
              <a:gd name="connsiteY10" fmla="*/ 2133602 h 2895602"/>
              <a:gd name="connsiteX11" fmla="*/ 601332 w 2939843"/>
              <a:gd name="connsiteY11" fmla="*/ 1295402 h 2895602"/>
              <a:gd name="connsiteX12" fmla="*/ 2338510 w 2939843"/>
              <a:gd name="connsiteY12" fmla="*/ 1295399 h 2895602"/>
              <a:gd name="connsiteX13" fmla="*/ 2338510 w 2939843"/>
              <a:gd name="connsiteY13" fmla="*/ 533399 h 2895602"/>
              <a:gd name="connsiteX14" fmla="*/ 2538954 w 2939843"/>
              <a:gd name="connsiteY14" fmla="*/ 533399 h 2895602"/>
              <a:gd name="connsiteX15" fmla="*/ 2538955 w 2939843"/>
              <a:gd name="connsiteY15" fmla="*/ 0 h 2895602"/>
              <a:gd name="connsiteX16" fmla="*/ 2739399 w 2939843"/>
              <a:gd name="connsiteY16" fmla="*/ 0 h 2895602"/>
              <a:gd name="connsiteX0" fmla="*/ 2739399 w 2939843"/>
              <a:gd name="connsiteY0" fmla="*/ 0 h 2895602"/>
              <a:gd name="connsiteX1" fmla="*/ 2739398 w 2939843"/>
              <a:gd name="connsiteY1" fmla="*/ 533399 h 2895602"/>
              <a:gd name="connsiteX2" fmla="*/ 2939842 w 2939843"/>
              <a:gd name="connsiteY2" fmla="*/ 533399 h 2895602"/>
              <a:gd name="connsiteX3" fmla="*/ 2939843 w 2939843"/>
              <a:gd name="connsiteY3" fmla="*/ 2362202 h 2895602"/>
              <a:gd name="connsiteX4" fmla="*/ 2338510 w 2939843"/>
              <a:gd name="connsiteY4" fmla="*/ 2362199 h 2895602"/>
              <a:gd name="connsiteX5" fmla="*/ 2338510 w 2939843"/>
              <a:gd name="connsiteY5" fmla="*/ 1600199 h 2895602"/>
              <a:gd name="connsiteX6" fmla="*/ 734961 w 2939843"/>
              <a:gd name="connsiteY6" fmla="*/ 1600202 h 2895602"/>
              <a:gd name="connsiteX7" fmla="*/ 267259 w 2939843"/>
              <a:gd name="connsiteY7" fmla="*/ 2209802 h 2895602"/>
              <a:gd name="connsiteX8" fmla="*/ 267258 w 2939843"/>
              <a:gd name="connsiteY8" fmla="*/ 2895600 h 2895602"/>
              <a:gd name="connsiteX9" fmla="*/ 1 w 2939843"/>
              <a:gd name="connsiteY9" fmla="*/ 2895602 h 2895602"/>
              <a:gd name="connsiteX10" fmla="*/ 0 w 2939843"/>
              <a:gd name="connsiteY10" fmla="*/ 2133602 h 2895602"/>
              <a:gd name="connsiteX11" fmla="*/ 601332 w 2939843"/>
              <a:gd name="connsiteY11" fmla="*/ 1295402 h 2895602"/>
              <a:gd name="connsiteX12" fmla="*/ 2338510 w 2939843"/>
              <a:gd name="connsiteY12" fmla="*/ 1295399 h 2895602"/>
              <a:gd name="connsiteX13" fmla="*/ 2338510 w 2939843"/>
              <a:gd name="connsiteY13" fmla="*/ 533399 h 2895602"/>
              <a:gd name="connsiteX14" fmla="*/ 2538954 w 2939843"/>
              <a:gd name="connsiteY14" fmla="*/ 533399 h 2895602"/>
              <a:gd name="connsiteX15" fmla="*/ 2538955 w 2939843"/>
              <a:gd name="connsiteY15" fmla="*/ 0 h 2895602"/>
              <a:gd name="connsiteX16" fmla="*/ 2739399 w 2939843"/>
              <a:gd name="connsiteY16" fmla="*/ 0 h 2895602"/>
              <a:gd name="connsiteX0" fmla="*/ 2739399 w 2939843"/>
              <a:gd name="connsiteY0" fmla="*/ 0 h 2895602"/>
              <a:gd name="connsiteX1" fmla="*/ 2739398 w 2939843"/>
              <a:gd name="connsiteY1" fmla="*/ 533399 h 2895602"/>
              <a:gd name="connsiteX2" fmla="*/ 2939842 w 2939843"/>
              <a:gd name="connsiteY2" fmla="*/ 533399 h 2895602"/>
              <a:gd name="connsiteX3" fmla="*/ 2939843 w 2939843"/>
              <a:gd name="connsiteY3" fmla="*/ 2362202 h 2895602"/>
              <a:gd name="connsiteX4" fmla="*/ 2338510 w 2939843"/>
              <a:gd name="connsiteY4" fmla="*/ 2362199 h 2895602"/>
              <a:gd name="connsiteX5" fmla="*/ 2338510 w 2939843"/>
              <a:gd name="connsiteY5" fmla="*/ 1600199 h 2895602"/>
              <a:gd name="connsiteX6" fmla="*/ 734961 w 2939843"/>
              <a:gd name="connsiteY6" fmla="*/ 1600202 h 2895602"/>
              <a:gd name="connsiteX7" fmla="*/ 267259 w 2939843"/>
              <a:gd name="connsiteY7" fmla="*/ 2209802 h 2895602"/>
              <a:gd name="connsiteX8" fmla="*/ 267258 w 2939843"/>
              <a:gd name="connsiteY8" fmla="*/ 2895600 h 2895602"/>
              <a:gd name="connsiteX9" fmla="*/ 1 w 2939843"/>
              <a:gd name="connsiteY9" fmla="*/ 2895602 h 2895602"/>
              <a:gd name="connsiteX10" fmla="*/ 0 w 2939843"/>
              <a:gd name="connsiteY10" fmla="*/ 2133602 h 2895602"/>
              <a:gd name="connsiteX11" fmla="*/ 601332 w 2939843"/>
              <a:gd name="connsiteY11" fmla="*/ 1295402 h 2895602"/>
              <a:gd name="connsiteX12" fmla="*/ 2338510 w 2939843"/>
              <a:gd name="connsiteY12" fmla="*/ 1295399 h 2895602"/>
              <a:gd name="connsiteX13" fmla="*/ 2338510 w 2939843"/>
              <a:gd name="connsiteY13" fmla="*/ 533399 h 2895602"/>
              <a:gd name="connsiteX14" fmla="*/ 2538954 w 2939843"/>
              <a:gd name="connsiteY14" fmla="*/ 533399 h 2895602"/>
              <a:gd name="connsiteX15" fmla="*/ 2538955 w 2939843"/>
              <a:gd name="connsiteY15" fmla="*/ 0 h 2895602"/>
              <a:gd name="connsiteX16" fmla="*/ 2739399 w 2939843"/>
              <a:gd name="connsiteY16" fmla="*/ 0 h 2895602"/>
              <a:gd name="connsiteX0" fmla="*/ 2739399 w 2939843"/>
              <a:gd name="connsiteY0" fmla="*/ 0 h 2895602"/>
              <a:gd name="connsiteX1" fmla="*/ 2739398 w 2939843"/>
              <a:gd name="connsiteY1" fmla="*/ 533399 h 2895602"/>
              <a:gd name="connsiteX2" fmla="*/ 2939842 w 2939843"/>
              <a:gd name="connsiteY2" fmla="*/ 533399 h 2895602"/>
              <a:gd name="connsiteX3" fmla="*/ 2939843 w 2939843"/>
              <a:gd name="connsiteY3" fmla="*/ 2362202 h 2895602"/>
              <a:gd name="connsiteX4" fmla="*/ 2338510 w 2939843"/>
              <a:gd name="connsiteY4" fmla="*/ 2362199 h 2895602"/>
              <a:gd name="connsiteX5" fmla="*/ 2338510 w 2939843"/>
              <a:gd name="connsiteY5" fmla="*/ 1600199 h 2895602"/>
              <a:gd name="connsiteX6" fmla="*/ 734961 w 2939843"/>
              <a:gd name="connsiteY6" fmla="*/ 1600202 h 2895602"/>
              <a:gd name="connsiteX7" fmla="*/ 267259 w 2939843"/>
              <a:gd name="connsiteY7" fmla="*/ 2209802 h 2895602"/>
              <a:gd name="connsiteX8" fmla="*/ 267258 w 2939843"/>
              <a:gd name="connsiteY8" fmla="*/ 2895600 h 2895602"/>
              <a:gd name="connsiteX9" fmla="*/ 1 w 2939843"/>
              <a:gd name="connsiteY9" fmla="*/ 2895602 h 2895602"/>
              <a:gd name="connsiteX10" fmla="*/ 0 w 2939843"/>
              <a:gd name="connsiteY10" fmla="*/ 2133602 h 2895602"/>
              <a:gd name="connsiteX11" fmla="*/ 601332 w 2939843"/>
              <a:gd name="connsiteY11" fmla="*/ 1295402 h 2895602"/>
              <a:gd name="connsiteX12" fmla="*/ 2338510 w 2939843"/>
              <a:gd name="connsiteY12" fmla="*/ 1295399 h 2895602"/>
              <a:gd name="connsiteX13" fmla="*/ 2338510 w 2939843"/>
              <a:gd name="connsiteY13" fmla="*/ 533399 h 2895602"/>
              <a:gd name="connsiteX14" fmla="*/ 2538954 w 2939843"/>
              <a:gd name="connsiteY14" fmla="*/ 533399 h 2895602"/>
              <a:gd name="connsiteX15" fmla="*/ 2538955 w 2939843"/>
              <a:gd name="connsiteY15" fmla="*/ 0 h 2895602"/>
              <a:gd name="connsiteX16" fmla="*/ 2739399 w 2939843"/>
              <a:gd name="connsiteY16" fmla="*/ 0 h 2895602"/>
              <a:gd name="connsiteX0" fmla="*/ 2739399 w 2939843"/>
              <a:gd name="connsiteY0" fmla="*/ 0 h 2895602"/>
              <a:gd name="connsiteX1" fmla="*/ 2739398 w 2939843"/>
              <a:gd name="connsiteY1" fmla="*/ 533399 h 2895602"/>
              <a:gd name="connsiteX2" fmla="*/ 2939842 w 2939843"/>
              <a:gd name="connsiteY2" fmla="*/ 533399 h 2895602"/>
              <a:gd name="connsiteX3" fmla="*/ 2939843 w 2939843"/>
              <a:gd name="connsiteY3" fmla="*/ 2362202 h 2895602"/>
              <a:gd name="connsiteX4" fmla="*/ 2338510 w 2939843"/>
              <a:gd name="connsiteY4" fmla="*/ 2362199 h 2895602"/>
              <a:gd name="connsiteX5" fmla="*/ 2338510 w 2939843"/>
              <a:gd name="connsiteY5" fmla="*/ 1600199 h 2895602"/>
              <a:gd name="connsiteX6" fmla="*/ 734961 w 2939843"/>
              <a:gd name="connsiteY6" fmla="*/ 1600202 h 2895602"/>
              <a:gd name="connsiteX7" fmla="*/ 267259 w 2939843"/>
              <a:gd name="connsiteY7" fmla="*/ 2209802 h 2895602"/>
              <a:gd name="connsiteX8" fmla="*/ 267258 w 2939843"/>
              <a:gd name="connsiteY8" fmla="*/ 2895600 h 2895602"/>
              <a:gd name="connsiteX9" fmla="*/ 1 w 2939843"/>
              <a:gd name="connsiteY9" fmla="*/ 2895602 h 2895602"/>
              <a:gd name="connsiteX10" fmla="*/ 0 w 2939843"/>
              <a:gd name="connsiteY10" fmla="*/ 2133602 h 2895602"/>
              <a:gd name="connsiteX11" fmla="*/ 601332 w 2939843"/>
              <a:gd name="connsiteY11" fmla="*/ 1295402 h 2895602"/>
              <a:gd name="connsiteX12" fmla="*/ 2338510 w 2939843"/>
              <a:gd name="connsiteY12" fmla="*/ 1295399 h 2895602"/>
              <a:gd name="connsiteX13" fmla="*/ 2338510 w 2939843"/>
              <a:gd name="connsiteY13" fmla="*/ 533399 h 2895602"/>
              <a:gd name="connsiteX14" fmla="*/ 2538954 w 2939843"/>
              <a:gd name="connsiteY14" fmla="*/ 533399 h 2895602"/>
              <a:gd name="connsiteX15" fmla="*/ 2538955 w 2939843"/>
              <a:gd name="connsiteY15" fmla="*/ 0 h 2895602"/>
              <a:gd name="connsiteX16" fmla="*/ 2739399 w 2939843"/>
              <a:gd name="connsiteY16" fmla="*/ 0 h 2895602"/>
              <a:gd name="connsiteX0" fmla="*/ 2739399 w 2939843"/>
              <a:gd name="connsiteY0" fmla="*/ 0 h 2895602"/>
              <a:gd name="connsiteX1" fmla="*/ 2739398 w 2939843"/>
              <a:gd name="connsiteY1" fmla="*/ 533399 h 2895602"/>
              <a:gd name="connsiteX2" fmla="*/ 2939842 w 2939843"/>
              <a:gd name="connsiteY2" fmla="*/ 533399 h 2895602"/>
              <a:gd name="connsiteX3" fmla="*/ 2939843 w 2939843"/>
              <a:gd name="connsiteY3" fmla="*/ 2362202 h 2895602"/>
              <a:gd name="connsiteX4" fmla="*/ 2338510 w 2939843"/>
              <a:gd name="connsiteY4" fmla="*/ 2362199 h 2895602"/>
              <a:gd name="connsiteX5" fmla="*/ 2338510 w 2939843"/>
              <a:gd name="connsiteY5" fmla="*/ 1600199 h 2895602"/>
              <a:gd name="connsiteX6" fmla="*/ 734961 w 2939843"/>
              <a:gd name="connsiteY6" fmla="*/ 1600202 h 2895602"/>
              <a:gd name="connsiteX7" fmla="*/ 267259 w 2939843"/>
              <a:gd name="connsiteY7" fmla="*/ 2209802 h 2895602"/>
              <a:gd name="connsiteX8" fmla="*/ 267258 w 2939843"/>
              <a:gd name="connsiteY8" fmla="*/ 2895600 h 2895602"/>
              <a:gd name="connsiteX9" fmla="*/ 1 w 2939843"/>
              <a:gd name="connsiteY9" fmla="*/ 2895602 h 2895602"/>
              <a:gd name="connsiteX10" fmla="*/ 0 w 2939843"/>
              <a:gd name="connsiteY10" fmla="*/ 2133602 h 2895602"/>
              <a:gd name="connsiteX11" fmla="*/ 601332 w 2939843"/>
              <a:gd name="connsiteY11" fmla="*/ 1295402 h 2895602"/>
              <a:gd name="connsiteX12" fmla="*/ 2338510 w 2939843"/>
              <a:gd name="connsiteY12" fmla="*/ 1295399 h 2895602"/>
              <a:gd name="connsiteX13" fmla="*/ 2338510 w 2939843"/>
              <a:gd name="connsiteY13" fmla="*/ 533399 h 2895602"/>
              <a:gd name="connsiteX14" fmla="*/ 2538954 w 2939843"/>
              <a:gd name="connsiteY14" fmla="*/ 533399 h 2895602"/>
              <a:gd name="connsiteX15" fmla="*/ 2538955 w 2939843"/>
              <a:gd name="connsiteY15" fmla="*/ 0 h 2895602"/>
              <a:gd name="connsiteX16" fmla="*/ 2739399 w 2939843"/>
              <a:gd name="connsiteY16" fmla="*/ 0 h 2895602"/>
              <a:gd name="connsiteX0" fmla="*/ 2739399 w 2939843"/>
              <a:gd name="connsiteY0" fmla="*/ 0 h 2895602"/>
              <a:gd name="connsiteX1" fmla="*/ 2739398 w 2939843"/>
              <a:gd name="connsiteY1" fmla="*/ 533399 h 2895602"/>
              <a:gd name="connsiteX2" fmla="*/ 2939842 w 2939843"/>
              <a:gd name="connsiteY2" fmla="*/ 533399 h 2895602"/>
              <a:gd name="connsiteX3" fmla="*/ 2939843 w 2939843"/>
              <a:gd name="connsiteY3" fmla="*/ 2362202 h 2895602"/>
              <a:gd name="connsiteX4" fmla="*/ 2338510 w 2939843"/>
              <a:gd name="connsiteY4" fmla="*/ 2362199 h 2895602"/>
              <a:gd name="connsiteX5" fmla="*/ 2338510 w 2939843"/>
              <a:gd name="connsiteY5" fmla="*/ 1600199 h 2895602"/>
              <a:gd name="connsiteX6" fmla="*/ 734961 w 2939843"/>
              <a:gd name="connsiteY6" fmla="*/ 1600202 h 2895602"/>
              <a:gd name="connsiteX7" fmla="*/ 267259 w 2939843"/>
              <a:gd name="connsiteY7" fmla="*/ 2209802 h 2895602"/>
              <a:gd name="connsiteX8" fmla="*/ 267258 w 2939843"/>
              <a:gd name="connsiteY8" fmla="*/ 2895600 h 2895602"/>
              <a:gd name="connsiteX9" fmla="*/ 1 w 2939843"/>
              <a:gd name="connsiteY9" fmla="*/ 2895602 h 2895602"/>
              <a:gd name="connsiteX10" fmla="*/ 0 w 2939843"/>
              <a:gd name="connsiteY10" fmla="*/ 2133602 h 2895602"/>
              <a:gd name="connsiteX11" fmla="*/ 601332 w 2939843"/>
              <a:gd name="connsiteY11" fmla="*/ 1295402 h 2895602"/>
              <a:gd name="connsiteX12" fmla="*/ 2338510 w 2939843"/>
              <a:gd name="connsiteY12" fmla="*/ 1295399 h 2895602"/>
              <a:gd name="connsiteX13" fmla="*/ 2338510 w 2939843"/>
              <a:gd name="connsiteY13" fmla="*/ 533399 h 2895602"/>
              <a:gd name="connsiteX14" fmla="*/ 2538954 w 2939843"/>
              <a:gd name="connsiteY14" fmla="*/ 533399 h 2895602"/>
              <a:gd name="connsiteX15" fmla="*/ 2538955 w 2939843"/>
              <a:gd name="connsiteY15" fmla="*/ 0 h 2895602"/>
              <a:gd name="connsiteX16" fmla="*/ 2739399 w 2939843"/>
              <a:gd name="connsiteY16" fmla="*/ 0 h 2895602"/>
              <a:gd name="connsiteX0" fmla="*/ 2739399 w 2939843"/>
              <a:gd name="connsiteY0" fmla="*/ 0 h 2895602"/>
              <a:gd name="connsiteX1" fmla="*/ 2739398 w 2939843"/>
              <a:gd name="connsiteY1" fmla="*/ 533399 h 2895602"/>
              <a:gd name="connsiteX2" fmla="*/ 2939842 w 2939843"/>
              <a:gd name="connsiteY2" fmla="*/ 533399 h 2895602"/>
              <a:gd name="connsiteX3" fmla="*/ 2939843 w 2939843"/>
              <a:gd name="connsiteY3" fmla="*/ 2362202 h 2895602"/>
              <a:gd name="connsiteX4" fmla="*/ 2338510 w 2939843"/>
              <a:gd name="connsiteY4" fmla="*/ 2362199 h 2895602"/>
              <a:gd name="connsiteX5" fmla="*/ 2338510 w 2939843"/>
              <a:gd name="connsiteY5" fmla="*/ 1600199 h 2895602"/>
              <a:gd name="connsiteX6" fmla="*/ 734961 w 2939843"/>
              <a:gd name="connsiteY6" fmla="*/ 1600202 h 2895602"/>
              <a:gd name="connsiteX7" fmla="*/ 267259 w 2939843"/>
              <a:gd name="connsiteY7" fmla="*/ 2209802 h 2895602"/>
              <a:gd name="connsiteX8" fmla="*/ 267258 w 2939843"/>
              <a:gd name="connsiteY8" fmla="*/ 2895600 h 2895602"/>
              <a:gd name="connsiteX9" fmla="*/ 1 w 2939843"/>
              <a:gd name="connsiteY9" fmla="*/ 2895602 h 2895602"/>
              <a:gd name="connsiteX10" fmla="*/ 0 w 2939843"/>
              <a:gd name="connsiteY10" fmla="*/ 2133602 h 2895602"/>
              <a:gd name="connsiteX11" fmla="*/ 601332 w 2939843"/>
              <a:gd name="connsiteY11" fmla="*/ 1295402 h 2895602"/>
              <a:gd name="connsiteX12" fmla="*/ 2338510 w 2939843"/>
              <a:gd name="connsiteY12" fmla="*/ 1295399 h 2895602"/>
              <a:gd name="connsiteX13" fmla="*/ 2338510 w 2939843"/>
              <a:gd name="connsiteY13" fmla="*/ 533399 h 2895602"/>
              <a:gd name="connsiteX14" fmla="*/ 2538954 w 2939843"/>
              <a:gd name="connsiteY14" fmla="*/ 533399 h 2895602"/>
              <a:gd name="connsiteX15" fmla="*/ 2538955 w 2939843"/>
              <a:gd name="connsiteY15" fmla="*/ 0 h 2895602"/>
              <a:gd name="connsiteX16" fmla="*/ 2739399 w 2939843"/>
              <a:gd name="connsiteY16" fmla="*/ 0 h 2895602"/>
              <a:gd name="connsiteX0" fmla="*/ 2739399 w 2939843"/>
              <a:gd name="connsiteY0" fmla="*/ 0 h 2895602"/>
              <a:gd name="connsiteX1" fmla="*/ 2739398 w 2939843"/>
              <a:gd name="connsiteY1" fmla="*/ 533399 h 2895602"/>
              <a:gd name="connsiteX2" fmla="*/ 2939842 w 2939843"/>
              <a:gd name="connsiteY2" fmla="*/ 533399 h 2895602"/>
              <a:gd name="connsiteX3" fmla="*/ 2939843 w 2939843"/>
              <a:gd name="connsiteY3" fmla="*/ 2362202 h 2895602"/>
              <a:gd name="connsiteX4" fmla="*/ 2338510 w 2939843"/>
              <a:gd name="connsiteY4" fmla="*/ 2362199 h 2895602"/>
              <a:gd name="connsiteX5" fmla="*/ 2338510 w 2939843"/>
              <a:gd name="connsiteY5" fmla="*/ 1600199 h 2895602"/>
              <a:gd name="connsiteX6" fmla="*/ 734961 w 2939843"/>
              <a:gd name="connsiteY6" fmla="*/ 1600202 h 2895602"/>
              <a:gd name="connsiteX7" fmla="*/ 267259 w 2939843"/>
              <a:gd name="connsiteY7" fmla="*/ 2209802 h 2895602"/>
              <a:gd name="connsiteX8" fmla="*/ 267258 w 2939843"/>
              <a:gd name="connsiteY8" fmla="*/ 2895600 h 2895602"/>
              <a:gd name="connsiteX9" fmla="*/ 1 w 2939843"/>
              <a:gd name="connsiteY9" fmla="*/ 2895602 h 2895602"/>
              <a:gd name="connsiteX10" fmla="*/ 0 w 2939843"/>
              <a:gd name="connsiteY10" fmla="*/ 2133602 h 2895602"/>
              <a:gd name="connsiteX11" fmla="*/ 601332 w 2939843"/>
              <a:gd name="connsiteY11" fmla="*/ 1295402 h 2895602"/>
              <a:gd name="connsiteX12" fmla="*/ 2338510 w 2939843"/>
              <a:gd name="connsiteY12" fmla="*/ 1295399 h 2895602"/>
              <a:gd name="connsiteX13" fmla="*/ 2338510 w 2939843"/>
              <a:gd name="connsiteY13" fmla="*/ 533399 h 2895602"/>
              <a:gd name="connsiteX14" fmla="*/ 2538954 w 2939843"/>
              <a:gd name="connsiteY14" fmla="*/ 533399 h 2895602"/>
              <a:gd name="connsiteX15" fmla="*/ 2538955 w 2939843"/>
              <a:gd name="connsiteY15" fmla="*/ 0 h 2895602"/>
              <a:gd name="connsiteX16" fmla="*/ 2739399 w 2939843"/>
              <a:gd name="connsiteY16" fmla="*/ 0 h 2895602"/>
              <a:gd name="connsiteX0" fmla="*/ 2739399 w 2939843"/>
              <a:gd name="connsiteY0" fmla="*/ 0 h 2895602"/>
              <a:gd name="connsiteX1" fmla="*/ 2739398 w 2939843"/>
              <a:gd name="connsiteY1" fmla="*/ 533399 h 2895602"/>
              <a:gd name="connsiteX2" fmla="*/ 2939842 w 2939843"/>
              <a:gd name="connsiteY2" fmla="*/ 533399 h 2895602"/>
              <a:gd name="connsiteX3" fmla="*/ 2939843 w 2939843"/>
              <a:gd name="connsiteY3" fmla="*/ 2362202 h 2895602"/>
              <a:gd name="connsiteX4" fmla="*/ 2338510 w 2939843"/>
              <a:gd name="connsiteY4" fmla="*/ 2362199 h 2895602"/>
              <a:gd name="connsiteX5" fmla="*/ 2338510 w 2939843"/>
              <a:gd name="connsiteY5" fmla="*/ 1600199 h 2895602"/>
              <a:gd name="connsiteX6" fmla="*/ 734961 w 2939843"/>
              <a:gd name="connsiteY6" fmla="*/ 1600202 h 2895602"/>
              <a:gd name="connsiteX7" fmla="*/ 267259 w 2939843"/>
              <a:gd name="connsiteY7" fmla="*/ 2209802 h 2895602"/>
              <a:gd name="connsiteX8" fmla="*/ 267258 w 2939843"/>
              <a:gd name="connsiteY8" fmla="*/ 2895600 h 2895602"/>
              <a:gd name="connsiteX9" fmla="*/ 1 w 2939843"/>
              <a:gd name="connsiteY9" fmla="*/ 2895602 h 2895602"/>
              <a:gd name="connsiteX10" fmla="*/ 0 w 2939843"/>
              <a:gd name="connsiteY10" fmla="*/ 2133602 h 2895602"/>
              <a:gd name="connsiteX11" fmla="*/ 601332 w 2939843"/>
              <a:gd name="connsiteY11" fmla="*/ 1295402 h 2895602"/>
              <a:gd name="connsiteX12" fmla="*/ 2338510 w 2939843"/>
              <a:gd name="connsiteY12" fmla="*/ 1295399 h 2895602"/>
              <a:gd name="connsiteX13" fmla="*/ 2338510 w 2939843"/>
              <a:gd name="connsiteY13" fmla="*/ 533399 h 2895602"/>
              <a:gd name="connsiteX14" fmla="*/ 2538954 w 2939843"/>
              <a:gd name="connsiteY14" fmla="*/ 533399 h 2895602"/>
              <a:gd name="connsiteX15" fmla="*/ 2538955 w 2939843"/>
              <a:gd name="connsiteY15" fmla="*/ 0 h 2895602"/>
              <a:gd name="connsiteX16" fmla="*/ 2739399 w 2939843"/>
              <a:gd name="connsiteY16" fmla="*/ 0 h 2895602"/>
              <a:gd name="connsiteX0" fmla="*/ 2739399 w 2939843"/>
              <a:gd name="connsiteY0" fmla="*/ 0 h 2895602"/>
              <a:gd name="connsiteX1" fmla="*/ 2739398 w 2939843"/>
              <a:gd name="connsiteY1" fmla="*/ 533399 h 2895602"/>
              <a:gd name="connsiteX2" fmla="*/ 2939842 w 2939843"/>
              <a:gd name="connsiteY2" fmla="*/ 533399 h 2895602"/>
              <a:gd name="connsiteX3" fmla="*/ 2939843 w 2939843"/>
              <a:gd name="connsiteY3" fmla="*/ 2362202 h 2895602"/>
              <a:gd name="connsiteX4" fmla="*/ 2338510 w 2939843"/>
              <a:gd name="connsiteY4" fmla="*/ 2362199 h 2895602"/>
              <a:gd name="connsiteX5" fmla="*/ 2338510 w 2939843"/>
              <a:gd name="connsiteY5" fmla="*/ 1600199 h 2895602"/>
              <a:gd name="connsiteX6" fmla="*/ 734961 w 2939843"/>
              <a:gd name="connsiteY6" fmla="*/ 1600202 h 2895602"/>
              <a:gd name="connsiteX7" fmla="*/ 267259 w 2939843"/>
              <a:gd name="connsiteY7" fmla="*/ 2209802 h 2895602"/>
              <a:gd name="connsiteX8" fmla="*/ 267258 w 2939843"/>
              <a:gd name="connsiteY8" fmla="*/ 2895600 h 2895602"/>
              <a:gd name="connsiteX9" fmla="*/ 1 w 2939843"/>
              <a:gd name="connsiteY9" fmla="*/ 2895602 h 2895602"/>
              <a:gd name="connsiteX10" fmla="*/ 0 w 2939843"/>
              <a:gd name="connsiteY10" fmla="*/ 2133602 h 2895602"/>
              <a:gd name="connsiteX11" fmla="*/ 601332 w 2939843"/>
              <a:gd name="connsiteY11" fmla="*/ 1295402 h 2895602"/>
              <a:gd name="connsiteX12" fmla="*/ 2338510 w 2939843"/>
              <a:gd name="connsiteY12" fmla="*/ 1295399 h 2895602"/>
              <a:gd name="connsiteX13" fmla="*/ 2338510 w 2939843"/>
              <a:gd name="connsiteY13" fmla="*/ 533399 h 2895602"/>
              <a:gd name="connsiteX14" fmla="*/ 2538954 w 2939843"/>
              <a:gd name="connsiteY14" fmla="*/ 533399 h 2895602"/>
              <a:gd name="connsiteX15" fmla="*/ 2538955 w 2939843"/>
              <a:gd name="connsiteY15" fmla="*/ 0 h 2895602"/>
              <a:gd name="connsiteX16" fmla="*/ 2739399 w 2939843"/>
              <a:gd name="connsiteY16" fmla="*/ 0 h 289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39843" h="2895602">
                <a:moveTo>
                  <a:pt x="2739399" y="0"/>
                </a:moveTo>
                <a:cubicBezTo>
                  <a:pt x="2739398" y="107950"/>
                  <a:pt x="2739399" y="425449"/>
                  <a:pt x="2739398" y="533399"/>
                </a:cubicBezTo>
                <a:lnTo>
                  <a:pt x="2939842" y="533399"/>
                </a:lnTo>
                <a:cubicBezTo>
                  <a:pt x="2939842" y="1143000"/>
                  <a:pt x="2939843" y="1752601"/>
                  <a:pt x="2939843" y="2362202"/>
                </a:cubicBezTo>
                <a:lnTo>
                  <a:pt x="2338510" y="2362199"/>
                </a:lnTo>
                <a:lnTo>
                  <a:pt x="2338510" y="1600199"/>
                </a:lnTo>
                <a:lnTo>
                  <a:pt x="734961" y="1600202"/>
                </a:lnTo>
                <a:cubicBezTo>
                  <a:pt x="503892" y="1636721"/>
                  <a:pt x="289529" y="2016133"/>
                  <a:pt x="267259" y="2209802"/>
                </a:cubicBezTo>
                <a:cubicBezTo>
                  <a:pt x="267260" y="2336802"/>
                  <a:pt x="267257" y="2768600"/>
                  <a:pt x="267258" y="2895600"/>
                </a:cubicBezTo>
                <a:lnTo>
                  <a:pt x="1" y="2895602"/>
                </a:lnTo>
                <a:cubicBezTo>
                  <a:pt x="1" y="2362201"/>
                  <a:pt x="0" y="2667003"/>
                  <a:pt x="0" y="2133602"/>
                </a:cubicBezTo>
                <a:cubicBezTo>
                  <a:pt x="12526" y="1839919"/>
                  <a:pt x="375830" y="1298587"/>
                  <a:pt x="601332" y="1295402"/>
                </a:cubicBezTo>
                <a:lnTo>
                  <a:pt x="2338510" y="1295399"/>
                </a:lnTo>
                <a:lnTo>
                  <a:pt x="2338510" y="533399"/>
                </a:lnTo>
                <a:lnTo>
                  <a:pt x="2538954" y="533399"/>
                </a:lnTo>
                <a:cubicBezTo>
                  <a:pt x="2538954" y="101599"/>
                  <a:pt x="2538955" y="431800"/>
                  <a:pt x="2538955" y="0"/>
                </a:cubicBezTo>
                <a:lnTo>
                  <a:pt x="2739399" y="0"/>
                </a:lnTo>
                <a:close/>
              </a:path>
            </a:pathLst>
          </a:custGeom>
          <a:solidFill>
            <a:srgbClr val="960000"/>
          </a:solidFill>
          <a:ln w="3175"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Freeform 35"/>
          <p:cNvSpPr/>
          <p:nvPr/>
        </p:nvSpPr>
        <p:spPr>
          <a:xfrm rot="16200000">
            <a:off x="3162301" y="190498"/>
            <a:ext cx="2819401" cy="5638803"/>
          </a:xfrm>
          <a:custGeom>
            <a:avLst/>
            <a:gdLst>
              <a:gd name="connsiteX0" fmla="*/ 0 w 4720546"/>
              <a:gd name="connsiteY0" fmla="*/ 0 h 384175"/>
              <a:gd name="connsiteX1" fmla="*/ 4720546 w 4720546"/>
              <a:gd name="connsiteY1" fmla="*/ 0 h 384175"/>
              <a:gd name="connsiteX2" fmla="*/ 4720546 w 4720546"/>
              <a:gd name="connsiteY2" fmla="*/ 384175 h 384175"/>
              <a:gd name="connsiteX3" fmla="*/ 0 w 4720546"/>
              <a:gd name="connsiteY3" fmla="*/ 384175 h 384175"/>
              <a:gd name="connsiteX4" fmla="*/ 0 w 4720546"/>
              <a:gd name="connsiteY4" fmla="*/ 0 h 384175"/>
              <a:gd name="connsiteX0" fmla="*/ 0 w 4720546"/>
              <a:gd name="connsiteY0" fmla="*/ 0 h 384175"/>
              <a:gd name="connsiteX1" fmla="*/ 4357348 w 4720546"/>
              <a:gd name="connsiteY1" fmla="*/ 0 h 384175"/>
              <a:gd name="connsiteX2" fmla="*/ 4720546 w 4720546"/>
              <a:gd name="connsiteY2" fmla="*/ 384175 h 384175"/>
              <a:gd name="connsiteX3" fmla="*/ 0 w 4720546"/>
              <a:gd name="connsiteY3" fmla="*/ 384175 h 384175"/>
              <a:gd name="connsiteX4" fmla="*/ 0 w 4720546"/>
              <a:gd name="connsiteY4" fmla="*/ 0 h 384175"/>
              <a:gd name="connsiteX0" fmla="*/ 0 w 4357348"/>
              <a:gd name="connsiteY0" fmla="*/ 0 h 1382713"/>
              <a:gd name="connsiteX1" fmla="*/ 4357348 w 4357348"/>
              <a:gd name="connsiteY1" fmla="*/ 0 h 1382713"/>
              <a:gd name="connsiteX2" fmla="*/ 4357348 w 4357348"/>
              <a:gd name="connsiteY2" fmla="*/ 1382713 h 1382713"/>
              <a:gd name="connsiteX3" fmla="*/ 0 w 4357348"/>
              <a:gd name="connsiteY3" fmla="*/ 384175 h 1382713"/>
              <a:gd name="connsiteX4" fmla="*/ 0 w 4357348"/>
              <a:gd name="connsiteY4" fmla="*/ 0 h 1382713"/>
              <a:gd name="connsiteX0" fmla="*/ 0 w 4357348"/>
              <a:gd name="connsiteY0" fmla="*/ 0 h 1382713"/>
              <a:gd name="connsiteX1" fmla="*/ 4357348 w 4357348"/>
              <a:gd name="connsiteY1" fmla="*/ 0 h 1382713"/>
              <a:gd name="connsiteX2" fmla="*/ 4357348 w 4357348"/>
              <a:gd name="connsiteY2" fmla="*/ 1382713 h 1382713"/>
              <a:gd name="connsiteX3" fmla="*/ 4126550 w 4357348"/>
              <a:gd name="connsiteY3" fmla="*/ 384175 h 1382713"/>
              <a:gd name="connsiteX4" fmla="*/ 0 w 4357348"/>
              <a:gd name="connsiteY4" fmla="*/ 384175 h 1382713"/>
              <a:gd name="connsiteX5" fmla="*/ 0 w 4357348"/>
              <a:gd name="connsiteY5" fmla="*/ 0 h 1382713"/>
              <a:gd name="connsiteX0" fmla="*/ 0 w 4357348"/>
              <a:gd name="connsiteY0" fmla="*/ 0 h 2765425"/>
              <a:gd name="connsiteX1" fmla="*/ 4357348 w 4357348"/>
              <a:gd name="connsiteY1" fmla="*/ 0 h 2765425"/>
              <a:gd name="connsiteX2" fmla="*/ 4357348 w 4357348"/>
              <a:gd name="connsiteY2" fmla="*/ 1382713 h 2765425"/>
              <a:gd name="connsiteX3" fmla="*/ 4164955 w 4357348"/>
              <a:gd name="connsiteY3" fmla="*/ 2765425 h 2765425"/>
              <a:gd name="connsiteX4" fmla="*/ 4126550 w 4357348"/>
              <a:gd name="connsiteY4" fmla="*/ 384175 h 2765425"/>
              <a:gd name="connsiteX5" fmla="*/ 0 w 4357348"/>
              <a:gd name="connsiteY5" fmla="*/ 384175 h 2765425"/>
              <a:gd name="connsiteX6" fmla="*/ 0 w 4357348"/>
              <a:gd name="connsiteY6" fmla="*/ 0 h 2765425"/>
              <a:gd name="connsiteX0" fmla="*/ 0 w 5048270"/>
              <a:gd name="connsiteY0" fmla="*/ 0 h 2765425"/>
              <a:gd name="connsiteX1" fmla="*/ 4357348 w 5048270"/>
              <a:gd name="connsiteY1" fmla="*/ 0 h 2765425"/>
              <a:gd name="connsiteX2" fmla="*/ 4357348 w 5048270"/>
              <a:gd name="connsiteY2" fmla="*/ 1382713 h 2765425"/>
              <a:gd name="connsiteX3" fmla="*/ 5048270 w 5048270"/>
              <a:gd name="connsiteY3" fmla="*/ 1382713 h 2765425"/>
              <a:gd name="connsiteX4" fmla="*/ 4164955 w 5048270"/>
              <a:gd name="connsiteY4" fmla="*/ 2765425 h 2765425"/>
              <a:gd name="connsiteX5" fmla="*/ 4126550 w 5048270"/>
              <a:gd name="connsiteY5" fmla="*/ 384175 h 2765425"/>
              <a:gd name="connsiteX6" fmla="*/ 0 w 5048270"/>
              <a:gd name="connsiteY6" fmla="*/ 384175 h 2765425"/>
              <a:gd name="connsiteX7" fmla="*/ 0 w 5048270"/>
              <a:gd name="connsiteY7" fmla="*/ 0 h 2765425"/>
              <a:gd name="connsiteX0" fmla="*/ 0 w 5058512"/>
              <a:gd name="connsiteY0" fmla="*/ 0 h 2765425"/>
              <a:gd name="connsiteX1" fmla="*/ 4357348 w 5058512"/>
              <a:gd name="connsiteY1" fmla="*/ 0 h 2765425"/>
              <a:gd name="connsiteX2" fmla="*/ 4357348 w 5058512"/>
              <a:gd name="connsiteY2" fmla="*/ 1382713 h 2765425"/>
              <a:gd name="connsiteX3" fmla="*/ 5048270 w 5058512"/>
              <a:gd name="connsiteY3" fmla="*/ 1382713 h 2765425"/>
              <a:gd name="connsiteX4" fmla="*/ 5058512 w 5058512"/>
              <a:gd name="connsiteY4" fmla="*/ 1766888 h 2765425"/>
              <a:gd name="connsiteX5" fmla="*/ 4164955 w 5058512"/>
              <a:gd name="connsiteY5" fmla="*/ 2765425 h 2765425"/>
              <a:gd name="connsiteX6" fmla="*/ 4126550 w 5058512"/>
              <a:gd name="connsiteY6" fmla="*/ 384175 h 2765425"/>
              <a:gd name="connsiteX7" fmla="*/ 0 w 5058512"/>
              <a:gd name="connsiteY7" fmla="*/ 384175 h 2765425"/>
              <a:gd name="connsiteX8" fmla="*/ 0 w 5058512"/>
              <a:gd name="connsiteY8" fmla="*/ 0 h 2765425"/>
              <a:gd name="connsiteX0" fmla="*/ 0 w 5058512"/>
              <a:gd name="connsiteY0" fmla="*/ 0 h 2765425"/>
              <a:gd name="connsiteX1" fmla="*/ 4357348 w 5058512"/>
              <a:gd name="connsiteY1" fmla="*/ 0 h 2765425"/>
              <a:gd name="connsiteX2" fmla="*/ 4357348 w 5058512"/>
              <a:gd name="connsiteY2" fmla="*/ 1382713 h 2765425"/>
              <a:gd name="connsiteX3" fmla="*/ 5048270 w 5058512"/>
              <a:gd name="connsiteY3" fmla="*/ 1382713 h 2765425"/>
              <a:gd name="connsiteX4" fmla="*/ 5058512 w 5058512"/>
              <a:gd name="connsiteY4" fmla="*/ 1766888 h 2765425"/>
              <a:gd name="connsiteX5" fmla="*/ 4521210 w 5058512"/>
              <a:gd name="connsiteY5" fmla="*/ 1766888 h 2765425"/>
              <a:gd name="connsiteX6" fmla="*/ 4164955 w 5058512"/>
              <a:gd name="connsiteY6" fmla="*/ 2765425 h 2765425"/>
              <a:gd name="connsiteX7" fmla="*/ 4126550 w 5058512"/>
              <a:gd name="connsiteY7" fmla="*/ 384175 h 2765425"/>
              <a:gd name="connsiteX8" fmla="*/ 0 w 5058512"/>
              <a:gd name="connsiteY8" fmla="*/ 384175 h 2765425"/>
              <a:gd name="connsiteX9" fmla="*/ 0 w 5058512"/>
              <a:gd name="connsiteY9" fmla="*/ 0 h 2765425"/>
              <a:gd name="connsiteX0" fmla="*/ 0 w 5058512"/>
              <a:gd name="connsiteY0" fmla="*/ 0 h 2765425"/>
              <a:gd name="connsiteX1" fmla="*/ 4357348 w 5058512"/>
              <a:gd name="connsiteY1" fmla="*/ 0 h 2765425"/>
              <a:gd name="connsiteX2" fmla="*/ 4357348 w 5058512"/>
              <a:gd name="connsiteY2" fmla="*/ 1382713 h 2765425"/>
              <a:gd name="connsiteX3" fmla="*/ 5048270 w 5058512"/>
              <a:gd name="connsiteY3" fmla="*/ 1382713 h 2765425"/>
              <a:gd name="connsiteX4" fmla="*/ 5058512 w 5058512"/>
              <a:gd name="connsiteY4" fmla="*/ 1766888 h 2765425"/>
              <a:gd name="connsiteX5" fmla="*/ 4367590 w 5058512"/>
              <a:gd name="connsiteY5" fmla="*/ 1766888 h 2765425"/>
              <a:gd name="connsiteX6" fmla="*/ 4164955 w 5058512"/>
              <a:gd name="connsiteY6" fmla="*/ 2765425 h 2765425"/>
              <a:gd name="connsiteX7" fmla="*/ 4126550 w 5058512"/>
              <a:gd name="connsiteY7" fmla="*/ 384175 h 2765425"/>
              <a:gd name="connsiteX8" fmla="*/ 0 w 5058512"/>
              <a:gd name="connsiteY8" fmla="*/ 384175 h 2765425"/>
              <a:gd name="connsiteX9" fmla="*/ 0 w 5058512"/>
              <a:gd name="connsiteY9" fmla="*/ 0 h 2765425"/>
              <a:gd name="connsiteX0" fmla="*/ 0 w 5058512"/>
              <a:gd name="connsiteY0" fmla="*/ 0 h 3149600"/>
              <a:gd name="connsiteX1" fmla="*/ 4357348 w 5058512"/>
              <a:gd name="connsiteY1" fmla="*/ 0 h 3149600"/>
              <a:gd name="connsiteX2" fmla="*/ 4357348 w 5058512"/>
              <a:gd name="connsiteY2" fmla="*/ 1382713 h 3149600"/>
              <a:gd name="connsiteX3" fmla="*/ 5048270 w 5058512"/>
              <a:gd name="connsiteY3" fmla="*/ 1382713 h 3149600"/>
              <a:gd name="connsiteX4" fmla="*/ 5058512 w 5058512"/>
              <a:gd name="connsiteY4" fmla="*/ 1766888 h 3149600"/>
              <a:gd name="connsiteX5" fmla="*/ 4367590 w 5058512"/>
              <a:gd name="connsiteY5" fmla="*/ 1766888 h 3149600"/>
              <a:gd name="connsiteX6" fmla="*/ 4367590 w 5058512"/>
              <a:gd name="connsiteY6" fmla="*/ 3149600 h 3149600"/>
              <a:gd name="connsiteX7" fmla="*/ 4164955 w 5058512"/>
              <a:gd name="connsiteY7" fmla="*/ 2765425 h 3149600"/>
              <a:gd name="connsiteX8" fmla="*/ 4126550 w 5058512"/>
              <a:gd name="connsiteY8" fmla="*/ 384175 h 3149600"/>
              <a:gd name="connsiteX9" fmla="*/ 0 w 5058512"/>
              <a:gd name="connsiteY9" fmla="*/ 384175 h 3149600"/>
              <a:gd name="connsiteX10" fmla="*/ 0 w 5058512"/>
              <a:gd name="connsiteY10" fmla="*/ 0 h 3149600"/>
              <a:gd name="connsiteX0" fmla="*/ 49353 w 5107865"/>
              <a:gd name="connsiteY0" fmla="*/ 0 h 3149600"/>
              <a:gd name="connsiteX1" fmla="*/ 4406701 w 5107865"/>
              <a:gd name="connsiteY1" fmla="*/ 0 h 3149600"/>
              <a:gd name="connsiteX2" fmla="*/ 4406701 w 5107865"/>
              <a:gd name="connsiteY2" fmla="*/ 1382713 h 3149600"/>
              <a:gd name="connsiteX3" fmla="*/ 5097623 w 5107865"/>
              <a:gd name="connsiteY3" fmla="*/ 1382713 h 3149600"/>
              <a:gd name="connsiteX4" fmla="*/ 5107865 w 5107865"/>
              <a:gd name="connsiteY4" fmla="*/ 1766888 h 3149600"/>
              <a:gd name="connsiteX5" fmla="*/ 4416943 w 5107865"/>
              <a:gd name="connsiteY5" fmla="*/ 1766888 h 3149600"/>
              <a:gd name="connsiteX6" fmla="*/ 4416943 w 5107865"/>
              <a:gd name="connsiteY6" fmla="*/ 3149600 h 3149600"/>
              <a:gd name="connsiteX7" fmla="*/ 0 w 5107865"/>
              <a:gd name="connsiteY7" fmla="*/ 3149599 h 3149600"/>
              <a:gd name="connsiteX8" fmla="*/ 4175903 w 5107865"/>
              <a:gd name="connsiteY8" fmla="*/ 384175 h 3149600"/>
              <a:gd name="connsiteX9" fmla="*/ 49353 w 5107865"/>
              <a:gd name="connsiteY9" fmla="*/ 384175 h 3149600"/>
              <a:gd name="connsiteX10" fmla="*/ 49353 w 5107865"/>
              <a:gd name="connsiteY10" fmla="*/ 0 h 3149600"/>
              <a:gd name="connsiteX0" fmla="*/ 49353 w 5107865"/>
              <a:gd name="connsiteY0" fmla="*/ 0 h 3149600"/>
              <a:gd name="connsiteX1" fmla="*/ 4406701 w 5107865"/>
              <a:gd name="connsiteY1" fmla="*/ 0 h 3149600"/>
              <a:gd name="connsiteX2" fmla="*/ 4406701 w 5107865"/>
              <a:gd name="connsiteY2" fmla="*/ 1382713 h 3149600"/>
              <a:gd name="connsiteX3" fmla="*/ 5097623 w 5107865"/>
              <a:gd name="connsiteY3" fmla="*/ 1382713 h 3149600"/>
              <a:gd name="connsiteX4" fmla="*/ 5107865 w 5107865"/>
              <a:gd name="connsiteY4" fmla="*/ 1766888 h 3149600"/>
              <a:gd name="connsiteX5" fmla="*/ 4416943 w 5107865"/>
              <a:gd name="connsiteY5" fmla="*/ 1766888 h 3149600"/>
              <a:gd name="connsiteX6" fmla="*/ 4416943 w 5107865"/>
              <a:gd name="connsiteY6" fmla="*/ 3149600 h 3149600"/>
              <a:gd name="connsiteX7" fmla="*/ 0 w 5107865"/>
              <a:gd name="connsiteY7" fmla="*/ 3149599 h 3149600"/>
              <a:gd name="connsiteX8" fmla="*/ 1 w 5107865"/>
              <a:gd name="connsiteY8" fmla="*/ 2765424 h 3149600"/>
              <a:gd name="connsiteX9" fmla="*/ 4175903 w 5107865"/>
              <a:gd name="connsiteY9" fmla="*/ 384175 h 3149600"/>
              <a:gd name="connsiteX10" fmla="*/ 49353 w 5107865"/>
              <a:gd name="connsiteY10" fmla="*/ 384175 h 3149600"/>
              <a:gd name="connsiteX11" fmla="*/ 49353 w 5107865"/>
              <a:gd name="connsiteY11" fmla="*/ 0 h 3149600"/>
              <a:gd name="connsiteX0" fmla="*/ 49353 w 5107865"/>
              <a:gd name="connsiteY0" fmla="*/ 0 h 3149600"/>
              <a:gd name="connsiteX1" fmla="*/ 4406701 w 5107865"/>
              <a:gd name="connsiteY1" fmla="*/ 0 h 3149600"/>
              <a:gd name="connsiteX2" fmla="*/ 4406701 w 5107865"/>
              <a:gd name="connsiteY2" fmla="*/ 1382713 h 3149600"/>
              <a:gd name="connsiteX3" fmla="*/ 5097623 w 5107865"/>
              <a:gd name="connsiteY3" fmla="*/ 1382713 h 3149600"/>
              <a:gd name="connsiteX4" fmla="*/ 5107865 w 5107865"/>
              <a:gd name="connsiteY4" fmla="*/ 1766888 h 3149600"/>
              <a:gd name="connsiteX5" fmla="*/ 4416943 w 5107865"/>
              <a:gd name="connsiteY5" fmla="*/ 1766888 h 3149600"/>
              <a:gd name="connsiteX6" fmla="*/ 4416943 w 5107865"/>
              <a:gd name="connsiteY6" fmla="*/ 3149600 h 3149600"/>
              <a:gd name="connsiteX7" fmla="*/ 0 w 5107865"/>
              <a:gd name="connsiteY7" fmla="*/ 3149599 h 3149600"/>
              <a:gd name="connsiteX8" fmla="*/ 1 w 5107865"/>
              <a:gd name="connsiteY8" fmla="*/ 2765424 h 3149600"/>
              <a:gd name="connsiteX9" fmla="*/ 4224550 w 5107865"/>
              <a:gd name="connsiteY9" fmla="*/ 2765425 h 3149600"/>
              <a:gd name="connsiteX10" fmla="*/ 4175903 w 5107865"/>
              <a:gd name="connsiteY10" fmla="*/ 384175 h 3149600"/>
              <a:gd name="connsiteX11" fmla="*/ 49353 w 5107865"/>
              <a:gd name="connsiteY11" fmla="*/ 384175 h 3149600"/>
              <a:gd name="connsiteX12" fmla="*/ 49353 w 5107865"/>
              <a:gd name="connsiteY12" fmla="*/ 0 h 3149600"/>
              <a:gd name="connsiteX0" fmla="*/ 49353 w 5107865"/>
              <a:gd name="connsiteY0" fmla="*/ 0 h 3149600"/>
              <a:gd name="connsiteX1" fmla="*/ 4406701 w 5107865"/>
              <a:gd name="connsiteY1" fmla="*/ 0 h 3149600"/>
              <a:gd name="connsiteX2" fmla="*/ 4406701 w 5107865"/>
              <a:gd name="connsiteY2" fmla="*/ 1382713 h 3149600"/>
              <a:gd name="connsiteX3" fmla="*/ 5107865 w 5107865"/>
              <a:gd name="connsiteY3" fmla="*/ 1382713 h 3149600"/>
              <a:gd name="connsiteX4" fmla="*/ 5107865 w 5107865"/>
              <a:gd name="connsiteY4" fmla="*/ 1766888 h 3149600"/>
              <a:gd name="connsiteX5" fmla="*/ 4416943 w 5107865"/>
              <a:gd name="connsiteY5" fmla="*/ 1766888 h 3149600"/>
              <a:gd name="connsiteX6" fmla="*/ 4416943 w 5107865"/>
              <a:gd name="connsiteY6" fmla="*/ 3149600 h 3149600"/>
              <a:gd name="connsiteX7" fmla="*/ 0 w 5107865"/>
              <a:gd name="connsiteY7" fmla="*/ 3149599 h 3149600"/>
              <a:gd name="connsiteX8" fmla="*/ 1 w 5107865"/>
              <a:gd name="connsiteY8" fmla="*/ 2765424 h 3149600"/>
              <a:gd name="connsiteX9" fmla="*/ 4224550 w 5107865"/>
              <a:gd name="connsiteY9" fmla="*/ 2765425 h 3149600"/>
              <a:gd name="connsiteX10" fmla="*/ 4175903 w 5107865"/>
              <a:gd name="connsiteY10" fmla="*/ 384175 h 3149600"/>
              <a:gd name="connsiteX11" fmla="*/ 49353 w 5107865"/>
              <a:gd name="connsiteY11" fmla="*/ 384175 h 3149600"/>
              <a:gd name="connsiteX12" fmla="*/ 49353 w 5107865"/>
              <a:gd name="connsiteY12" fmla="*/ 0 h 3149600"/>
              <a:gd name="connsiteX0" fmla="*/ 49353 w 5107865"/>
              <a:gd name="connsiteY0" fmla="*/ 0 h 3149600"/>
              <a:gd name="connsiteX1" fmla="*/ 4406701 w 5107865"/>
              <a:gd name="connsiteY1" fmla="*/ 0 h 3149600"/>
              <a:gd name="connsiteX2" fmla="*/ 4406701 w 5107865"/>
              <a:gd name="connsiteY2" fmla="*/ 1382713 h 3149600"/>
              <a:gd name="connsiteX3" fmla="*/ 5107865 w 5107865"/>
              <a:gd name="connsiteY3" fmla="*/ 1766888 h 3149600"/>
              <a:gd name="connsiteX4" fmla="*/ 4416943 w 5107865"/>
              <a:gd name="connsiteY4" fmla="*/ 1766888 h 3149600"/>
              <a:gd name="connsiteX5" fmla="*/ 4416943 w 5107865"/>
              <a:gd name="connsiteY5" fmla="*/ 3149600 h 3149600"/>
              <a:gd name="connsiteX6" fmla="*/ 0 w 5107865"/>
              <a:gd name="connsiteY6" fmla="*/ 3149599 h 3149600"/>
              <a:gd name="connsiteX7" fmla="*/ 1 w 5107865"/>
              <a:gd name="connsiteY7" fmla="*/ 2765424 h 3149600"/>
              <a:gd name="connsiteX8" fmla="*/ 4224550 w 5107865"/>
              <a:gd name="connsiteY8" fmla="*/ 2765425 h 3149600"/>
              <a:gd name="connsiteX9" fmla="*/ 4175903 w 5107865"/>
              <a:gd name="connsiteY9" fmla="*/ 384175 h 3149600"/>
              <a:gd name="connsiteX10" fmla="*/ 49353 w 5107865"/>
              <a:gd name="connsiteY10" fmla="*/ 384175 h 3149600"/>
              <a:gd name="connsiteX11" fmla="*/ 49353 w 5107865"/>
              <a:gd name="connsiteY11" fmla="*/ 0 h 3149600"/>
              <a:gd name="connsiteX0" fmla="*/ 49353 w 4416943"/>
              <a:gd name="connsiteY0" fmla="*/ 0 h 3149600"/>
              <a:gd name="connsiteX1" fmla="*/ 4406701 w 4416943"/>
              <a:gd name="connsiteY1" fmla="*/ 0 h 3149600"/>
              <a:gd name="connsiteX2" fmla="*/ 4406701 w 4416943"/>
              <a:gd name="connsiteY2" fmla="*/ 1382713 h 3149600"/>
              <a:gd name="connsiteX3" fmla="*/ 4416943 w 4416943"/>
              <a:gd name="connsiteY3" fmla="*/ 1766888 h 3149600"/>
              <a:gd name="connsiteX4" fmla="*/ 4416943 w 4416943"/>
              <a:gd name="connsiteY4" fmla="*/ 3149600 h 3149600"/>
              <a:gd name="connsiteX5" fmla="*/ 0 w 4416943"/>
              <a:gd name="connsiteY5" fmla="*/ 3149599 h 3149600"/>
              <a:gd name="connsiteX6" fmla="*/ 1 w 4416943"/>
              <a:gd name="connsiteY6" fmla="*/ 2765424 h 3149600"/>
              <a:gd name="connsiteX7" fmla="*/ 4224550 w 4416943"/>
              <a:gd name="connsiteY7" fmla="*/ 2765425 h 3149600"/>
              <a:gd name="connsiteX8" fmla="*/ 4175903 w 4416943"/>
              <a:gd name="connsiteY8" fmla="*/ 384175 h 3149600"/>
              <a:gd name="connsiteX9" fmla="*/ 49353 w 4416943"/>
              <a:gd name="connsiteY9" fmla="*/ 384175 h 3149600"/>
              <a:gd name="connsiteX10" fmla="*/ 49353 w 4416943"/>
              <a:gd name="connsiteY10" fmla="*/ 0 h 3149600"/>
              <a:gd name="connsiteX0" fmla="*/ 49353 w 5683768"/>
              <a:gd name="connsiteY0" fmla="*/ 0 h 3149600"/>
              <a:gd name="connsiteX1" fmla="*/ 4406701 w 5683768"/>
              <a:gd name="connsiteY1" fmla="*/ 0 h 3149600"/>
              <a:gd name="connsiteX2" fmla="*/ 5683768 w 5683768"/>
              <a:gd name="connsiteY2" fmla="*/ 384175 h 3149600"/>
              <a:gd name="connsiteX3" fmla="*/ 4406701 w 5683768"/>
              <a:gd name="connsiteY3" fmla="*/ 1382713 h 3149600"/>
              <a:gd name="connsiteX4" fmla="*/ 4416943 w 5683768"/>
              <a:gd name="connsiteY4" fmla="*/ 1766888 h 3149600"/>
              <a:gd name="connsiteX5" fmla="*/ 4416943 w 5683768"/>
              <a:gd name="connsiteY5" fmla="*/ 3149600 h 3149600"/>
              <a:gd name="connsiteX6" fmla="*/ 0 w 5683768"/>
              <a:gd name="connsiteY6" fmla="*/ 3149599 h 3149600"/>
              <a:gd name="connsiteX7" fmla="*/ 1 w 5683768"/>
              <a:gd name="connsiteY7" fmla="*/ 2765424 h 3149600"/>
              <a:gd name="connsiteX8" fmla="*/ 4224550 w 5683768"/>
              <a:gd name="connsiteY8" fmla="*/ 2765425 h 3149600"/>
              <a:gd name="connsiteX9" fmla="*/ 4175903 w 5683768"/>
              <a:gd name="connsiteY9" fmla="*/ 384175 h 3149600"/>
              <a:gd name="connsiteX10" fmla="*/ 49353 w 5683768"/>
              <a:gd name="connsiteY10" fmla="*/ 384175 h 3149600"/>
              <a:gd name="connsiteX11" fmla="*/ 49353 w 5683768"/>
              <a:gd name="connsiteY11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06701 w 5683768"/>
              <a:gd name="connsiteY3" fmla="*/ 1382713 h 3149600"/>
              <a:gd name="connsiteX4" fmla="*/ 4416943 w 5683768"/>
              <a:gd name="connsiteY4" fmla="*/ 1766888 h 3149600"/>
              <a:gd name="connsiteX5" fmla="*/ 4416943 w 5683768"/>
              <a:gd name="connsiteY5" fmla="*/ 3149600 h 3149600"/>
              <a:gd name="connsiteX6" fmla="*/ 0 w 5683768"/>
              <a:gd name="connsiteY6" fmla="*/ 3149599 h 3149600"/>
              <a:gd name="connsiteX7" fmla="*/ 1 w 5683768"/>
              <a:gd name="connsiteY7" fmla="*/ 2765424 h 3149600"/>
              <a:gd name="connsiteX8" fmla="*/ 4224550 w 5683768"/>
              <a:gd name="connsiteY8" fmla="*/ 2765425 h 3149600"/>
              <a:gd name="connsiteX9" fmla="*/ 4175903 w 5683768"/>
              <a:gd name="connsiteY9" fmla="*/ 384175 h 3149600"/>
              <a:gd name="connsiteX10" fmla="*/ 49353 w 5683768"/>
              <a:gd name="connsiteY10" fmla="*/ 384175 h 3149600"/>
              <a:gd name="connsiteX11" fmla="*/ 49353 w 5683768"/>
              <a:gd name="connsiteY11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16942 w 5683768"/>
              <a:gd name="connsiteY3" fmla="*/ 384175 h 3149600"/>
              <a:gd name="connsiteX4" fmla="*/ 4406701 w 5683768"/>
              <a:gd name="connsiteY4" fmla="*/ 1382713 h 3149600"/>
              <a:gd name="connsiteX5" fmla="*/ 4416943 w 5683768"/>
              <a:gd name="connsiteY5" fmla="*/ 1766888 h 3149600"/>
              <a:gd name="connsiteX6" fmla="*/ 4416943 w 5683768"/>
              <a:gd name="connsiteY6" fmla="*/ 3149600 h 3149600"/>
              <a:gd name="connsiteX7" fmla="*/ 0 w 5683768"/>
              <a:gd name="connsiteY7" fmla="*/ 3149599 h 3149600"/>
              <a:gd name="connsiteX8" fmla="*/ 1 w 5683768"/>
              <a:gd name="connsiteY8" fmla="*/ 2765424 h 3149600"/>
              <a:gd name="connsiteX9" fmla="*/ 4224550 w 5683768"/>
              <a:gd name="connsiteY9" fmla="*/ 2765425 h 3149600"/>
              <a:gd name="connsiteX10" fmla="*/ 4175903 w 5683768"/>
              <a:gd name="connsiteY10" fmla="*/ 384175 h 3149600"/>
              <a:gd name="connsiteX11" fmla="*/ 49353 w 5683768"/>
              <a:gd name="connsiteY11" fmla="*/ 384175 h 3149600"/>
              <a:gd name="connsiteX12" fmla="*/ 49353 w 5683768"/>
              <a:gd name="connsiteY12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16942 w 5683768"/>
              <a:gd name="connsiteY3" fmla="*/ 384175 h 3149600"/>
              <a:gd name="connsiteX4" fmla="*/ 4406701 w 5683768"/>
              <a:gd name="connsiteY4" fmla="*/ 1382713 h 3149600"/>
              <a:gd name="connsiteX5" fmla="*/ 4416943 w 5683768"/>
              <a:gd name="connsiteY5" fmla="*/ 1766888 h 3149600"/>
              <a:gd name="connsiteX6" fmla="*/ 5683767 w 5683768"/>
              <a:gd name="connsiteY6" fmla="*/ 3149600 h 3149600"/>
              <a:gd name="connsiteX7" fmla="*/ 4416943 w 5683768"/>
              <a:gd name="connsiteY7" fmla="*/ 3149600 h 3149600"/>
              <a:gd name="connsiteX8" fmla="*/ 0 w 5683768"/>
              <a:gd name="connsiteY8" fmla="*/ 3149599 h 3149600"/>
              <a:gd name="connsiteX9" fmla="*/ 1 w 5683768"/>
              <a:gd name="connsiteY9" fmla="*/ 2765424 h 3149600"/>
              <a:gd name="connsiteX10" fmla="*/ 4224550 w 5683768"/>
              <a:gd name="connsiteY10" fmla="*/ 2765425 h 3149600"/>
              <a:gd name="connsiteX11" fmla="*/ 4175903 w 5683768"/>
              <a:gd name="connsiteY11" fmla="*/ 384175 h 3149600"/>
              <a:gd name="connsiteX12" fmla="*/ 49353 w 5683768"/>
              <a:gd name="connsiteY12" fmla="*/ 384175 h 3149600"/>
              <a:gd name="connsiteX13" fmla="*/ 49353 w 5683768"/>
              <a:gd name="connsiteY13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16942 w 5683768"/>
              <a:gd name="connsiteY3" fmla="*/ 384175 h 3149600"/>
              <a:gd name="connsiteX4" fmla="*/ 4406701 w 5683768"/>
              <a:gd name="connsiteY4" fmla="*/ 1382713 h 3149600"/>
              <a:gd name="connsiteX5" fmla="*/ 4416943 w 5683768"/>
              <a:gd name="connsiteY5" fmla="*/ 1766888 h 3149600"/>
              <a:gd name="connsiteX6" fmla="*/ 4416942 w 5683768"/>
              <a:gd name="connsiteY6" fmla="*/ 2765425 h 3149600"/>
              <a:gd name="connsiteX7" fmla="*/ 5683767 w 5683768"/>
              <a:gd name="connsiteY7" fmla="*/ 3149600 h 3149600"/>
              <a:gd name="connsiteX8" fmla="*/ 4416943 w 5683768"/>
              <a:gd name="connsiteY8" fmla="*/ 3149600 h 3149600"/>
              <a:gd name="connsiteX9" fmla="*/ 0 w 5683768"/>
              <a:gd name="connsiteY9" fmla="*/ 3149599 h 3149600"/>
              <a:gd name="connsiteX10" fmla="*/ 1 w 5683768"/>
              <a:gd name="connsiteY10" fmla="*/ 2765424 h 3149600"/>
              <a:gd name="connsiteX11" fmla="*/ 4224550 w 5683768"/>
              <a:gd name="connsiteY11" fmla="*/ 2765425 h 3149600"/>
              <a:gd name="connsiteX12" fmla="*/ 4175903 w 5683768"/>
              <a:gd name="connsiteY12" fmla="*/ 384175 h 3149600"/>
              <a:gd name="connsiteX13" fmla="*/ 49353 w 5683768"/>
              <a:gd name="connsiteY13" fmla="*/ 384175 h 3149600"/>
              <a:gd name="connsiteX14" fmla="*/ 49353 w 5683768"/>
              <a:gd name="connsiteY14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16942 w 5683768"/>
              <a:gd name="connsiteY3" fmla="*/ 384175 h 3149600"/>
              <a:gd name="connsiteX4" fmla="*/ 4406701 w 5683768"/>
              <a:gd name="connsiteY4" fmla="*/ 1382713 h 3149600"/>
              <a:gd name="connsiteX5" fmla="*/ 4416943 w 5683768"/>
              <a:gd name="connsiteY5" fmla="*/ 1766888 h 3149600"/>
              <a:gd name="connsiteX6" fmla="*/ 4416942 w 5683768"/>
              <a:gd name="connsiteY6" fmla="*/ 2765425 h 3149600"/>
              <a:gd name="connsiteX7" fmla="*/ 5683767 w 5683768"/>
              <a:gd name="connsiteY7" fmla="*/ 2765425 h 3149600"/>
              <a:gd name="connsiteX8" fmla="*/ 5683767 w 5683768"/>
              <a:gd name="connsiteY8" fmla="*/ 3149600 h 3149600"/>
              <a:gd name="connsiteX9" fmla="*/ 4416943 w 5683768"/>
              <a:gd name="connsiteY9" fmla="*/ 3149600 h 3149600"/>
              <a:gd name="connsiteX10" fmla="*/ 0 w 5683768"/>
              <a:gd name="connsiteY10" fmla="*/ 3149599 h 3149600"/>
              <a:gd name="connsiteX11" fmla="*/ 1 w 5683768"/>
              <a:gd name="connsiteY11" fmla="*/ 2765424 h 3149600"/>
              <a:gd name="connsiteX12" fmla="*/ 4224550 w 5683768"/>
              <a:gd name="connsiteY12" fmla="*/ 2765425 h 3149600"/>
              <a:gd name="connsiteX13" fmla="*/ 4175903 w 5683768"/>
              <a:gd name="connsiteY13" fmla="*/ 384175 h 3149600"/>
              <a:gd name="connsiteX14" fmla="*/ 49353 w 5683768"/>
              <a:gd name="connsiteY14" fmla="*/ 384175 h 3149600"/>
              <a:gd name="connsiteX15" fmla="*/ 49353 w 5683768"/>
              <a:gd name="connsiteY15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16942 w 5683768"/>
              <a:gd name="connsiteY3" fmla="*/ 384175 h 3149600"/>
              <a:gd name="connsiteX4" fmla="*/ 4406701 w 5683768"/>
              <a:gd name="connsiteY4" fmla="*/ 1382713 h 3149600"/>
              <a:gd name="connsiteX5" fmla="*/ 4416943 w 5683768"/>
              <a:gd name="connsiteY5" fmla="*/ 1766888 h 3149600"/>
              <a:gd name="connsiteX6" fmla="*/ 4416942 w 5683768"/>
              <a:gd name="connsiteY6" fmla="*/ 2765425 h 3149600"/>
              <a:gd name="connsiteX7" fmla="*/ 5683767 w 5683768"/>
              <a:gd name="connsiteY7" fmla="*/ 2765425 h 3149600"/>
              <a:gd name="connsiteX8" fmla="*/ 5683767 w 5683768"/>
              <a:gd name="connsiteY8" fmla="*/ 3149600 h 3149600"/>
              <a:gd name="connsiteX9" fmla="*/ 0 w 5683768"/>
              <a:gd name="connsiteY9" fmla="*/ 3149599 h 3149600"/>
              <a:gd name="connsiteX10" fmla="*/ 1 w 5683768"/>
              <a:gd name="connsiteY10" fmla="*/ 2765424 h 3149600"/>
              <a:gd name="connsiteX11" fmla="*/ 4224550 w 5683768"/>
              <a:gd name="connsiteY11" fmla="*/ 2765425 h 3149600"/>
              <a:gd name="connsiteX12" fmla="*/ 4175903 w 5683768"/>
              <a:gd name="connsiteY12" fmla="*/ 384175 h 3149600"/>
              <a:gd name="connsiteX13" fmla="*/ 49353 w 5683768"/>
              <a:gd name="connsiteY13" fmla="*/ 384175 h 3149600"/>
              <a:gd name="connsiteX14" fmla="*/ 49353 w 5683768"/>
              <a:gd name="connsiteY14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16942 w 5683768"/>
              <a:gd name="connsiteY3" fmla="*/ 384175 h 3149600"/>
              <a:gd name="connsiteX4" fmla="*/ 4406701 w 5683768"/>
              <a:gd name="connsiteY4" fmla="*/ 1382713 h 3149600"/>
              <a:gd name="connsiteX5" fmla="*/ 4416943 w 5683768"/>
              <a:gd name="connsiteY5" fmla="*/ 1766888 h 3149600"/>
              <a:gd name="connsiteX6" fmla="*/ 4416942 w 5683768"/>
              <a:gd name="connsiteY6" fmla="*/ 2765425 h 3149600"/>
              <a:gd name="connsiteX7" fmla="*/ 5299592 w 5683768"/>
              <a:gd name="connsiteY7" fmla="*/ 1766888 h 3149600"/>
              <a:gd name="connsiteX8" fmla="*/ 5683767 w 5683768"/>
              <a:gd name="connsiteY8" fmla="*/ 2765425 h 3149600"/>
              <a:gd name="connsiteX9" fmla="*/ 5683767 w 5683768"/>
              <a:gd name="connsiteY9" fmla="*/ 3149600 h 3149600"/>
              <a:gd name="connsiteX10" fmla="*/ 0 w 5683768"/>
              <a:gd name="connsiteY10" fmla="*/ 3149599 h 3149600"/>
              <a:gd name="connsiteX11" fmla="*/ 1 w 5683768"/>
              <a:gd name="connsiteY11" fmla="*/ 2765424 h 3149600"/>
              <a:gd name="connsiteX12" fmla="*/ 4224550 w 5683768"/>
              <a:gd name="connsiteY12" fmla="*/ 2765425 h 3149600"/>
              <a:gd name="connsiteX13" fmla="*/ 4175903 w 5683768"/>
              <a:gd name="connsiteY13" fmla="*/ 384175 h 3149600"/>
              <a:gd name="connsiteX14" fmla="*/ 49353 w 5683768"/>
              <a:gd name="connsiteY14" fmla="*/ 384175 h 3149600"/>
              <a:gd name="connsiteX15" fmla="*/ 49353 w 5683768"/>
              <a:gd name="connsiteY15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16942 w 5683768"/>
              <a:gd name="connsiteY3" fmla="*/ 384175 h 3149600"/>
              <a:gd name="connsiteX4" fmla="*/ 4406701 w 5683768"/>
              <a:gd name="connsiteY4" fmla="*/ 1382713 h 3149600"/>
              <a:gd name="connsiteX5" fmla="*/ 4416943 w 5683768"/>
              <a:gd name="connsiteY5" fmla="*/ 1766888 h 3149600"/>
              <a:gd name="connsiteX6" fmla="*/ 4416942 w 5683768"/>
              <a:gd name="connsiteY6" fmla="*/ 2765425 h 3149600"/>
              <a:gd name="connsiteX7" fmla="*/ 5299592 w 5683768"/>
              <a:gd name="connsiteY7" fmla="*/ 2765425 h 3149600"/>
              <a:gd name="connsiteX8" fmla="*/ 5299592 w 5683768"/>
              <a:gd name="connsiteY8" fmla="*/ 1766888 h 3149600"/>
              <a:gd name="connsiteX9" fmla="*/ 5683767 w 5683768"/>
              <a:gd name="connsiteY9" fmla="*/ 2765425 h 3149600"/>
              <a:gd name="connsiteX10" fmla="*/ 5683767 w 5683768"/>
              <a:gd name="connsiteY10" fmla="*/ 3149600 h 3149600"/>
              <a:gd name="connsiteX11" fmla="*/ 0 w 5683768"/>
              <a:gd name="connsiteY11" fmla="*/ 3149599 h 3149600"/>
              <a:gd name="connsiteX12" fmla="*/ 1 w 5683768"/>
              <a:gd name="connsiteY12" fmla="*/ 2765424 h 3149600"/>
              <a:gd name="connsiteX13" fmla="*/ 4224550 w 5683768"/>
              <a:gd name="connsiteY13" fmla="*/ 2765425 h 3149600"/>
              <a:gd name="connsiteX14" fmla="*/ 4175903 w 5683768"/>
              <a:gd name="connsiteY14" fmla="*/ 384175 h 3149600"/>
              <a:gd name="connsiteX15" fmla="*/ 49353 w 5683768"/>
              <a:gd name="connsiteY15" fmla="*/ 384175 h 3149600"/>
              <a:gd name="connsiteX16" fmla="*/ 49353 w 5683768"/>
              <a:gd name="connsiteY16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16942 w 5683768"/>
              <a:gd name="connsiteY3" fmla="*/ 384175 h 3149600"/>
              <a:gd name="connsiteX4" fmla="*/ 4406701 w 5683768"/>
              <a:gd name="connsiteY4" fmla="*/ 1382713 h 3149600"/>
              <a:gd name="connsiteX5" fmla="*/ 4416943 w 5683768"/>
              <a:gd name="connsiteY5" fmla="*/ 1766888 h 3149600"/>
              <a:gd name="connsiteX6" fmla="*/ 4416942 w 5683768"/>
              <a:gd name="connsiteY6" fmla="*/ 2765425 h 3149600"/>
              <a:gd name="connsiteX7" fmla="*/ 5299592 w 5683768"/>
              <a:gd name="connsiteY7" fmla="*/ 2765425 h 3149600"/>
              <a:gd name="connsiteX8" fmla="*/ 5299592 w 5683768"/>
              <a:gd name="connsiteY8" fmla="*/ 1766888 h 3149600"/>
              <a:gd name="connsiteX9" fmla="*/ 5683767 w 5683768"/>
              <a:gd name="connsiteY9" fmla="*/ 806700 h 3149600"/>
              <a:gd name="connsiteX10" fmla="*/ 5683767 w 5683768"/>
              <a:gd name="connsiteY10" fmla="*/ 2765425 h 3149600"/>
              <a:gd name="connsiteX11" fmla="*/ 5683767 w 5683768"/>
              <a:gd name="connsiteY11" fmla="*/ 3149600 h 3149600"/>
              <a:gd name="connsiteX12" fmla="*/ 0 w 5683768"/>
              <a:gd name="connsiteY12" fmla="*/ 3149599 h 3149600"/>
              <a:gd name="connsiteX13" fmla="*/ 1 w 5683768"/>
              <a:gd name="connsiteY13" fmla="*/ 2765424 h 3149600"/>
              <a:gd name="connsiteX14" fmla="*/ 4224550 w 5683768"/>
              <a:gd name="connsiteY14" fmla="*/ 2765425 h 3149600"/>
              <a:gd name="connsiteX15" fmla="*/ 4175903 w 5683768"/>
              <a:gd name="connsiteY15" fmla="*/ 384175 h 3149600"/>
              <a:gd name="connsiteX16" fmla="*/ 49353 w 5683768"/>
              <a:gd name="connsiteY16" fmla="*/ 384175 h 3149600"/>
              <a:gd name="connsiteX17" fmla="*/ 49353 w 5683768"/>
              <a:gd name="connsiteY17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16942 w 5683768"/>
              <a:gd name="connsiteY3" fmla="*/ 384175 h 3149600"/>
              <a:gd name="connsiteX4" fmla="*/ 4406701 w 5683768"/>
              <a:gd name="connsiteY4" fmla="*/ 1382713 h 3149600"/>
              <a:gd name="connsiteX5" fmla="*/ 4416943 w 5683768"/>
              <a:gd name="connsiteY5" fmla="*/ 1766888 h 3149600"/>
              <a:gd name="connsiteX6" fmla="*/ 4416942 w 5683768"/>
              <a:gd name="connsiteY6" fmla="*/ 2765425 h 3149600"/>
              <a:gd name="connsiteX7" fmla="*/ 5299592 w 5683768"/>
              <a:gd name="connsiteY7" fmla="*/ 2765425 h 3149600"/>
              <a:gd name="connsiteX8" fmla="*/ 5299592 w 5683768"/>
              <a:gd name="connsiteY8" fmla="*/ 1766888 h 3149600"/>
              <a:gd name="connsiteX9" fmla="*/ 5299592 w 5683768"/>
              <a:gd name="connsiteY9" fmla="*/ 806700 h 3149600"/>
              <a:gd name="connsiteX10" fmla="*/ 5683767 w 5683768"/>
              <a:gd name="connsiteY10" fmla="*/ 806700 h 3149600"/>
              <a:gd name="connsiteX11" fmla="*/ 5683767 w 5683768"/>
              <a:gd name="connsiteY11" fmla="*/ 2765425 h 3149600"/>
              <a:gd name="connsiteX12" fmla="*/ 5683767 w 5683768"/>
              <a:gd name="connsiteY12" fmla="*/ 3149600 h 3149600"/>
              <a:gd name="connsiteX13" fmla="*/ 0 w 5683768"/>
              <a:gd name="connsiteY13" fmla="*/ 3149599 h 3149600"/>
              <a:gd name="connsiteX14" fmla="*/ 1 w 5683768"/>
              <a:gd name="connsiteY14" fmla="*/ 2765424 h 3149600"/>
              <a:gd name="connsiteX15" fmla="*/ 4224550 w 5683768"/>
              <a:gd name="connsiteY15" fmla="*/ 2765425 h 3149600"/>
              <a:gd name="connsiteX16" fmla="*/ 4175903 w 5683768"/>
              <a:gd name="connsiteY16" fmla="*/ 384175 h 3149600"/>
              <a:gd name="connsiteX17" fmla="*/ 49353 w 5683768"/>
              <a:gd name="connsiteY17" fmla="*/ 384175 h 3149600"/>
              <a:gd name="connsiteX18" fmla="*/ 49353 w 5683768"/>
              <a:gd name="connsiteY18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16942 w 5683768"/>
              <a:gd name="connsiteY3" fmla="*/ 384175 h 3149600"/>
              <a:gd name="connsiteX4" fmla="*/ 4406701 w 5683768"/>
              <a:gd name="connsiteY4" fmla="*/ 1382713 h 3149600"/>
              <a:gd name="connsiteX5" fmla="*/ 4416943 w 5683768"/>
              <a:gd name="connsiteY5" fmla="*/ 1766888 h 3149600"/>
              <a:gd name="connsiteX6" fmla="*/ 4416942 w 5683768"/>
              <a:gd name="connsiteY6" fmla="*/ 2765425 h 3149600"/>
              <a:gd name="connsiteX7" fmla="*/ 5299592 w 5683768"/>
              <a:gd name="connsiteY7" fmla="*/ 2765425 h 3149600"/>
              <a:gd name="connsiteX8" fmla="*/ 5299592 w 5683768"/>
              <a:gd name="connsiteY8" fmla="*/ 806700 h 3149600"/>
              <a:gd name="connsiteX9" fmla="*/ 5683767 w 5683768"/>
              <a:gd name="connsiteY9" fmla="*/ 806700 h 3149600"/>
              <a:gd name="connsiteX10" fmla="*/ 5683767 w 5683768"/>
              <a:gd name="connsiteY10" fmla="*/ 2765425 h 3149600"/>
              <a:gd name="connsiteX11" fmla="*/ 5683767 w 5683768"/>
              <a:gd name="connsiteY11" fmla="*/ 3149600 h 3149600"/>
              <a:gd name="connsiteX12" fmla="*/ 0 w 5683768"/>
              <a:gd name="connsiteY12" fmla="*/ 3149599 h 3149600"/>
              <a:gd name="connsiteX13" fmla="*/ 1 w 5683768"/>
              <a:gd name="connsiteY13" fmla="*/ 2765424 h 3149600"/>
              <a:gd name="connsiteX14" fmla="*/ 4224550 w 5683768"/>
              <a:gd name="connsiteY14" fmla="*/ 2765425 h 3149600"/>
              <a:gd name="connsiteX15" fmla="*/ 4175903 w 5683768"/>
              <a:gd name="connsiteY15" fmla="*/ 384175 h 3149600"/>
              <a:gd name="connsiteX16" fmla="*/ 49353 w 5683768"/>
              <a:gd name="connsiteY16" fmla="*/ 384175 h 3149600"/>
              <a:gd name="connsiteX17" fmla="*/ 49353 w 5683768"/>
              <a:gd name="connsiteY17" fmla="*/ 0 h 3149600"/>
              <a:gd name="connsiteX0" fmla="*/ 49353 w 5991179"/>
              <a:gd name="connsiteY0" fmla="*/ 0 h 3149600"/>
              <a:gd name="connsiteX1" fmla="*/ 5683767 w 5991179"/>
              <a:gd name="connsiteY1" fmla="*/ 0 h 3149600"/>
              <a:gd name="connsiteX2" fmla="*/ 5683768 w 5991179"/>
              <a:gd name="connsiteY2" fmla="*/ 384175 h 3149600"/>
              <a:gd name="connsiteX3" fmla="*/ 4416942 w 5991179"/>
              <a:gd name="connsiteY3" fmla="*/ 384175 h 3149600"/>
              <a:gd name="connsiteX4" fmla="*/ 4406701 w 5991179"/>
              <a:gd name="connsiteY4" fmla="*/ 1382713 h 3149600"/>
              <a:gd name="connsiteX5" fmla="*/ 4416943 w 5991179"/>
              <a:gd name="connsiteY5" fmla="*/ 1766888 h 3149600"/>
              <a:gd name="connsiteX6" fmla="*/ 4416942 w 5991179"/>
              <a:gd name="connsiteY6" fmla="*/ 2765425 h 3149600"/>
              <a:gd name="connsiteX7" fmla="*/ 5299592 w 5991179"/>
              <a:gd name="connsiteY7" fmla="*/ 2765425 h 3149600"/>
              <a:gd name="connsiteX8" fmla="*/ 5299592 w 5991179"/>
              <a:gd name="connsiteY8" fmla="*/ 806700 h 3149600"/>
              <a:gd name="connsiteX9" fmla="*/ 5683767 w 5991179"/>
              <a:gd name="connsiteY9" fmla="*/ 806700 h 3149600"/>
              <a:gd name="connsiteX10" fmla="*/ 5991179 w 5991179"/>
              <a:gd name="connsiteY10" fmla="*/ 1766888 h 3149600"/>
              <a:gd name="connsiteX11" fmla="*/ 5683767 w 5991179"/>
              <a:gd name="connsiteY11" fmla="*/ 2765425 h 3149600"/>
              <a:gd name="connsiteX12" fmla="*/ 5683767 w 5991179"/>
              <a:gd name="connsiteY12" fmla="*/ 3149600 h 3149600"/>
              <a:gd name="connsiteX13" fmla="*/ 0 w 5991179"/>
              <a:gd name="connsiteY13" fmla="*/ 3149599 h 3149600"/>
              <a:gd name="connsiteX14" fmla="*/ 1 w 5991179"/>
              <a:gd name="connsiteY14" fmla="*/ 2765424 h 3149600"/>
              <a:gd name="connsiteX15" fmla="*/ 4224550 w 5991179"/>
              <a:gd name="connsiteY15" fmla="*/ 2765425 h 3149600"/>
              <a:gd name="connsiteX16" fmla="*/ 4175903 w 5991179"/>
              <a:gd name="connsiteY16" fmla="*/ 384175 h 3149600"/>
              <a:gd name="connsiteX17" fmla="*/ 49353 w 5991179"/>
              <a:gd name="connsiteY17" fmla="*/ 384175 h 3149600"/>
              <a:gd name="connsiteX18" fmla="*/ 49353 w 5991179"/>
              <a:gd name="connsiteY18" fmla="*/ 0 h 3149600"/>
              <a:gd name="connsiteX0" fmla="*/ 49353 w 5683768"/>
              <a:gd name="connsiteY0" fmla="*/ 0 h 3149600"/>
              <a:gd name="connsiteX1" fmla="*/ 5683767 w 5683768"/>
              <a:gd name="connsiteY1" fmla="*/ 0 h 3149600"/>
              <a:gd name="connsiteX2" fmla="*/ 5683768 w 5683768"/>
              <a:gd name="connsiteY2" fmla="*/ 384175 h 3149600"/>
              <a:gd name="connsiteX3" fmla="*/ 4416942 w 5683768"/>
              <a:gd name="connsiteY3" fmla="*/ 384175 h 3149600"/>
              <a:gd name="connsiteX4" fmla="*/ 4406701 w 5683768"/>
              <a:gd name="connsiteY4" fmla="*/ 1382713 h 3149600"/>
              <a:gd name="connsiteX5" fmla="*/ 4416943 w 5683768"/>
              <a:gd name="connsiteY5" fmla="*/ 1766888 h 3149600"/>
              <a:gd name="connsiteX6" fmla="*/ 4416942 w 5683768"/>
              <a:gd name="connsiteY6" fmla="*/ 2765425 h 3149600"/>
              <a:gd name="connsiteX7" fmla="*/ 5299592 w 5683768"/>
              <a:gd name="connsiteY7" fmla="*/ 2765425 h 3149600"/>
              <a:gd name="connsiteX8" fmla="*/ 5299592 w 5683768"/>
              <a:gd name="connsiteY8" fmla="*/ 806700 h 3149600"/>
              <a:gd name="connsiteX9" fmla="*/ 5683767 w 5683768"/>
              <a:gd name="connsiteY9" fmla="*/ 806700 h 3149600"/>
              <a:gd name="connsiteX10" fmla="*/ 5683767 w 5683768"/>
              <a:gd name="connsiteY10" fmla="*/ 1766888 h 3149600"/>
              <a:gd name="connsiteX11" fmla="*/ 5683767 w 5683768"/>
              <a:gd name="connsiteY11" fmla="*/ 2765425 h 3149600"/>
              <a:gd name="connsiteX12" fmla="*/ 5683767 w 5683768"/>
              <a:gd name="connsiteY12" fmla="*/ 3149600 h 3149600"/>
              <a:gd name="connsiteX13" fmla="*/ 0 w 5683768"/>
              <a:gd name="connsiteY13" fmla="*/ 3149599 h 3149600"/>
              <a:gd name="connsiteX14" fmla="*/ 1 w 5683768"/>
              <a:gd name="connsiteY14" fmla="*/ 2765424 h 3149600"/>
              <a:gd name="connsiteX15" fmla="*/ 4224550 w 5683768"/>
              <a:gd name="connsiteY15" fmla="*/ 2765425 h 3149600"/>
              <a:gd name="connsiteX16" fmla="*/ 4175903 w 5683768"/>
              <a:gd name="connsiteY16" fmla="*/ 384175 h 3149600"/>
              <a:gd name="connsiteX17" fmla="*/ 49353 w 5683768"/>
              <a:gd name="connsiteY17" fmla="*/ 384175 h 3149600"/>
              <a:gd name="connsiteX18" fmla="*/ 49353 w 5683768"/>
              <a:gd name="connsiteY18" fmla="*/ 0 h 3149600"/>
              <a:gd name="connsiteX0" fmla="*/ 49353 w 6836089"/>
              <a:gd name="connsiteY0" fmla="*/ 0 h 3149600"/>
              <a:gd name="connsiteX1" fmla="*/ 5683767 w 6836089"/>
              <a:gd name="connsiteY1" fmla="*/ 0 h 3149600"/>
              <a:gd name="connsiteX2" fmla="*/ 5683768 w 6836089"/>
              <a:gd name="connsiteY2" fmla="*/ 384175 h 3149600"/>
              <a:gd name="connsiteX3" fmla="*/ 4416942 w 6836089"/>
              <a:gd name="connsiteY3" fmla="*/ 384175 h 3149600"/>
              <a:gd name="connsiteX4" fmla="*/ 4406701 w 6836089"/>
              <a:gd name="connsiteY4" fmla="*/ 1382713 h 3149600"/>
              <a:gd name="connsiteX5" fmla="*/ 4416943 w 6836089"/>
              <a:gd name="connsiteY5" fmla="*/ 1766888 h 3149600"/>
              <a:gd name="connsiteX6" fmla="*/ 4416942 w 6836089"/>
              <a:gd name="connsiteY6" fmla="*/ 2765425 h 3149600"/>
              <a:gd name="connsiteX7" fmla="*/ 5299592 w 6836089"/>
              <a:gd name="connsiteY7" fmla="*/ 2765425 h 3149600"/>
              <a:gd name="connsiteX8" fmla="*/ 5299592 w 6836089"/>
              <a:gd name="connsiteY8" fmla="*/ 806700 h 3149600"/>
              <a:gd name="connsiteX9" fmla="*/ 5683767 w 6836089"/>
              <a:gd name="connsiteY9" fmla="*/ 806700 h 3149600"/>
              <a:gd name="connsiteX10" fmla="*/ 6836089 w 6836089"/>
              <a:gd name="connsiteY10" fmla="*/ 1382713 h 3149600"/>
              <a:gd name="connsiteX11" fmla="*/ 5683767 w 6836089"/>
              <a:gd name="connsiteY11" fmla="*/ 1766888 h 3149600"/>
              <a:gd name="connsiteX12" fmla="*/ 5683767 w 6836089"/>
              <a:gd name="connsiteY12" fmla="*/ 2765425 h 3149600"/>
              <a:gd name="connsiteX13" fmla="*/ 5683767 w 6836089"/>
              <a:gd name="connsiteY13" fmla="*/ 3149600 h 3149600"/>
              <a:gd name="connsiteX14" fmla="*/ 0 w 6836089"/>
              <a:gd name="connsiteY14" fmla="*/ 3149599 h 3149600"/>
              <a:gd name="connsiteX15" fmla="*/ 1 w 6836089"/>
              <a:gd name="connsiteY15" fmla="*/ 2765424 h 3149600"/>
              <a:gd name="connsiteX16" fmla="*/ 4224550 w 6836089"/>
              <a:gd name="connsiteY16" fmla="*/ 2765425 h 3149600"/>
              <a:gd name="connsiteX17" fmla="*/ 4175903 w 6836089"/>
              <a:gd name="connsiteY17" fmla="*/ 384175 h 3149600"/>
              <a:gd name="connsiteX18" fmla="*/ 49353 w 6836089"/>
              <a:gd name="connsiteY18" fmla="*/ 384175 h 3149600"/>
              <a:gd name="connsiteX19" fmla="*/ 49353 w 6836089"/>
              <a:gd name="connsiteY19" fmla="*/ 0 h 3149600"/>
              <a:gd name="connsiteX0" fmla="*/ 49353 w 6836089"/>
              <a:gd name="connsiteY0" fmla="*/ 0 h 3149600"/>
              <a:gd name="connsiteX1" fmla="*/ 5683767 w 6836089"/>
              <a:gd name="connsiteY1" fmla="*/ 0 h 3149600"/>
              <a:gd name="connsiteX2" fmla="*/ 5683768 w 6836089"/>
              <a:gd name="connsiteY2" fmla="*/ 384175 h 3149600"/>
              <a:gd name="connsiteX3" fmla="*/ 4416942 w 6836089"/>
              <a:gd name="connsiteY3" fmla="*/ 384175 h 3149600"/>
              <a:gd name="connsiteX4" fmla="*/ 4406701 w 6836089"/>
              <a:gd name="connsiteY4" fmla="*/ 1382713 h 3149600"/>
              <a:gd name="connsiteX5" fmla="*/ 4416943 w 6836089"/>
              <a:gd name="connsiteY5" fmla="*/ 1766888 h 3149600"/>
              <a:gd name="connsiteX6" fmla="*/ 4416942 w 6836089"/>
              <a:gd name="connsiteY6" fmla="*/ 2765425 h 3149600"/>
              <a:gd name="connsiteX7" fmla="*/ 5299592 w 6836089"/>
              <a:gd name="connsiteY7" fmla="*/ 2765425 h 3149600"/>
              <a:gd name="connsiteX8" fmla="*/ 5299592 w 6836089"/>
              <a:gd name="connsiteY8" fmla="*/ 806700 h 3149600"/>
              <a:gd name="connsiteX9" fmla="*/ 5683767 w 6836089"/>
              <a:gd name="connsiteY9" fmla="*/ 806700 h 3149600"/>
              <a:gd name="connsiteX10" fmla="*/ 5683767 w 6836089"/>
              <a:gd name="connsiteY10" fmla="*/ 1382713 h 3149600"/>
              <a:gd name="connsiteX11" fmla="*/ 6836089 w 6836089"/>
              <a:gd name="connsiteY11" fmla="*/ 1382713 h 3149600"/>
              <a:gd name="connsiteX12" fmla="*/ 5683767 w 6836089"/>
              <a:gd name="connsiteY12" fmla="*/ 1766888 h 3149600"/>
              <a:gd name="connsiteX13" fmla="*/ 5683767 w 6836089"/>
              <a:gd name="connsiteY13" fmla="*/ 2765425 h 3149600"/>
              <a:gd name="connsiteX14" fmla="*/ 5683767 w 6836089"/>
              <a:gd name="connsiteY14" fmla="*/ 3149600 h 3149600"/>
              <a:gd name="connsiteX15" fmla="*/ 0 w 6836089"/>
              <a:gd name="connsiteY15" fmla="*/ 3149599 h 3149600"/>
              <a:gd name="connsiteX16" fmla="*/ 1 w 6836089"/>
              <a:gd name="connsiteY16" fmla="*/ 2765424 h 3149600"/>
              <a:gd name="connsiteX17" fmla="*/ 4224550 w 6836089"/>
              <a:gd name="connsiteY17" fmla="*/ 2765425 h 3149600"/>
              <a:gd name="connsiteX18" fmla="*/ 4175903 w 6836089"/>
              <a:gd name="connsiteY18" fmla="*/ 384175 h 3149600"/>
              <a:gd name="connsiteX19" fmla="*/ 49353 w 6836089"/>
              <a:gd name="connsiteY19" fmla="*/ 384175 h 3149600"/>
              <a:gd name="connsiteX20" fmla="*/ 49353 w 6836089"/>
              <a:gd name="connsiteY20" fmla="*/ 0 h 3149600"/>
              <a:gd name="connsiteX0" fmla="*/ 49353 w 8257074"/>
              <a:gd name="connsiteY0" fmla="*/ 0 h 3149600"/>
              <a:gd name="connsiteX1" fmla="*/ 5683767 w 8257074"/>
              <a:gd name="connsiteY1" fmla="*/ 0 h 3149600"/>
              <a:gd name="connsiteX2" fmla="*/ 5683768 w 8257074"/>
              <a:gd name="connsiteY2" fmla="*/ 384175 h 3149600"/>
              <a:gd name="connsiteX3" fmla="*/ 4416942 w 8257074"/>
              <a:gd name="connsiteY3" fmla="*/ 384175 h 3149600"/>
              <a:gd name="connsiteX4" fmla="*/ 4406701 w 8257074"/>
              <a:gd name="connsiteY4" fmla="*/ 1382713 h 3149600"/>
              <a:gd name="connsiteX5" fmla="*/ 4416943 w 8257074"/>
              <a:gd name="connsiteY5" fmla="*/ 1766888 h 3149600"/>
              <a:gd name="connsiteX6" fmla="*/ 4416942 w 8257074"/>
              <a:gd name="connsiteY6" fmla="*/ 2765425 h 3149600"/>
              <a:gd name="connsiteX7" fmla="*/ 5299592 w 8257074"/>
              <a:gd name="connsiteY7" fmla="*/ 2765425 h 3149600"/>
              <a:gd name="connsiteX8" fmla="*/ 5299592 w 8257074"/>
              <a:gd name="connsiteY8" fmla="*/ 806700 h 3149600"/>
              <a:gd name="connsiteX9" fmla="*/ 5683767 w 8257074"/>
              <a:gd name="connsiteY9" fmla="*/ 806700 h 3149600"/>
              <a:gd name="connsiteX10" fmla="*/ 5683767 w 8257074"/>
              <a:gd name="connsiteY10" fmla="*/ 1382713 h 3149600"/>
              <a:gd name="connsiteX11" fmla="*/ 6836089 w 8257074"/>
              <a:gd name="connsiteY11" fmla="*/ 1382713 h 3149600"/>
              <a:gd name="connsiteX12" fmla="*/ 8257074 w 8257074"/>
              <a:gd name="connsiteY12" fmla="*/ 1766888 h 3149600"/>
              <a:gd name="connsiteX13" fmla="*/ 5683767 w 8257074"/>
              <a:gd name="connsiteY13" fmla="*/ 1766888 h 3149600"/>
              <a:gd name="connsiteX14" fmla="*/ 5683767 w 8257074"/>
              <a:gd name="connsiteY14" fmla="*/ 2765425 h 3149600"/>
              <a:gd name="connsiteX15" fmla="*/ 5683767 w 8257074"/>
              <a:gd name="connsiteY15" fmla="*/ 3149600 h 3149600"/>
              <a:gd name="connsiteX16" fmla="*/ 0 w 8257074"/>
              <a:gd name="connsiteY16" fmla="*/ 3149599 h 3149600"/>
              <a:gd name="connsiteX17" fmla="*/ 1 w 8257074"/>
              <a:gd name="connsiteY17" fmla="*/ 2765424 h 3149600"/>
              <a:gd name="connsiteX18" fmla="*/ 4224550 w 8257074"/>
              <a:gd name="connsiteY18" fmla="*/ 2765425 h 3149600"/>
              <a:gd name="connsiteX19" fmla="*/ 4175903 w 8257074"/>
              <a:gd name="connsiteY19" fmla="*/ 384175 h 3149600"/>
              <a:gd name="connsiteX20" fmla="*/ 49353 w 8257074"/>
              <a:gd name="connsiteY20" fmla="*/ 384175 h 3149600"/>
              <a:gd name="connsiteX21" fmla="*/ 49353 w 8257074"/>
              <a:gd name="connsiteY21" fmla="*/ 0 h 3149600"/>
              <a:gd name="connsiteX0" fmla="*/ 49353 w 8257074"/>
              <a:gd name="connsiteY0" fmla="*/ 0 h 3149600"/>
              <a:gd name="connsiteX1" fmla="*/ 5683767 w 8257074"/>
              <a:gd name="connsiteY1" fmla="*/ 0 h 3149600"/>
              <a:gd name="connsiteX2" fmla="*/ 5683768 w 8257074"/>
              <a:gd name="connsiteY2" fmla="*/ 384175 h 3149600"/>
              <a:gd name="connsiteX3" fmla="*/ 4416942 w 8257074"/>
              <a:gd name="connsiteY3" fmla="*/ 384175 h 3149600"/>
              <a:gd name="connsiteX4" fmla="*/ 4406701 w 8257074"/>
              <a:gd name="connsiteY4" fmla="*/ 1382713 h 3149600"/>
              <a:gd name="connsiteX5" fmla="*/ 4416943 w 8257074"/>
              <a:gd name="connsiteY5" fmla="*/ 1766888 h 3149600"/>
              <a:gd name="connsiteX6" fmla="*/ 4416942 w 8257074"/>
              <a:gd name="connsiteY6" fmla="*/ 2765425 h 3149600"/>
              <a:gd name="connsiteX7" fmla="*/ 5299592 w 8257074"/>
              <a:gd name="connsiteY7" fmla="*/ 2765425 h 3149600"/>
              <a:gd name="connsiteX8" fmla="*/ 5299592 w 8257074"/>
              <a:gd name="connsiteY8" fmla="*/ 806700 h 3149600"/>
              <a:gd name="connsiteX9" fmla="*/ 5683767 w 8257074"/>
              <a:gd name="connsiteY9" fmla="*/ 806700 h 3149600"/>
              <a:gd name="connsiteX10" fmla="*/ 5683767 w 8257074"/>
              <a:gd name="connsiteY10" fmla="*/ 1382713 h 3149600"/>
              <a:gd name="connsiteX11" fmla="*/ 8065016 w 8257074"/>
              <a:gd name="connsiteY11" fmla="*/ 1382713 h 3149600"/>
              <a:gd name="connsiteX12" fmla="*/ 8257074 w 8257074"/>
              <a:gd name="connsiteY12" fmla="*/ 1766888 h 3149600"/>
              <a:gd name="connsiteX13" fmla="*/ 5683767 w 8257074"/>
              <a:gd name="connsiteY13" fmla="*/ 1766888 h 3149600"/>
              <a:gd name="connsiteX14" fmla="*/ 5683767 w 8257074"/>
              <a:gd name="connsiteY14" fmla="*/ 2765425 h 3149600"/>
              <a:gd name="connsiteX15" fmla="*/ 5683767 w 8257074"/>
              <a:gd name="connsiteY15" fmla="*/ 3149600 h 3149600"/>
              <a:gd name="connsiteX16" fmla="*/ 0 w 8257074"/>
              <a:gd name="connsiteY16" fmla="*/ 3149599 h 3149600"/>
              <a:gd name="connsiteX17" fmla="*/ 1 w 8257074"/>
              <a:gd name="connsiteY17" fmla="*/ 2765424 h 3149600"/>
              <a:gd name="connsiteX18" fmla="*/ 4224550 w 8257074"/>
              <a:gd name="connsiteY18" fmla="*/ 2765425 h 3149600"/>
              <a:gd name="connsiteX19" fmla="*/ 4175903 w 8257074"/>
              <a:gd name="connsiteY19" fmla="*/ 384175 h 3149600"/>
              <a:gd name="connsiteX20" fmla="*/ 49353 w 8257074"/>
              <a:gd name="connsiteY20" fmla="*/ 384175 h 3149600"/>
              <a:gd name="connsiteX21" fmla="*/ 49353 w 8257074"/>
              <a:gd name="connsiteY21" fmla="*/ 0 h 3149600"/>
              <a:gd name="connsiteX0" fmla="*/ 49353 w 8065016"/>
              <a:gd name="connsiteY0" fmla="*/ 0 h 3149600"/>
              <a:gd name="connsiteX1" fmla="*/ 5683767 w 8065016"/>
              <a:gd name="connsiteY1" fmla="*/ 0 h 3149600"/>
              <a:gd name="connsiteX2" fmla="*/ 5683768 w 8065016"/>
              <a:gd name="connsiteY2" fmla="*/ 384175 h 3149600"/>
              <a:gd name="connsiteX3" fmla="*/ 4416942 w 8065016"/>
              <a:gd name="connsiteY3" fmla="*/ 384175 h 3149600"/>
              <a:gd name="connsiteX4" fmla="*/ 4406701 w 8065016"/>
              <a:gd name="connsiteY4" fmla="*/ 1382713 h 3149600"/>
              <a:gd name="connsiteX5" fmla="*/ 4416943 w 8065016"/>
              <a:gd name="connsiteY5" fmla="*/ 1766888 h 3149600"/>
              <a:gd name="connsiteX6" fmla="*/ 4416942 w 8065016"/>
              <a:gd name="connsiteY6" fmla="*/ 2765425 h 3149600"/>
              <a:gd name="connsiteX7" fmla="*/ 5299592 w 8065016"/>
              <a:gd name="connsiteY7" fmla="*/ 2765425 h 3149600"/>
              <a:gd name="connsiteX8" fmla="*/ 5299592 w 8065016"/>
              <a:gd name="connsiteY8" fmla="*/ 806700 h 3149600"/>
              <a:gd name="connsiteX9" fmla="*/ 5683767 w 8065016"/>
              <a:gd name="connsiteY9" fmla="*/ 806700 h 3149600"/>
              <a:gd name="connsiteX10" fmla="*/ 5683767 w 8065016"/>
              <a:gd name="connsiteY10" fmla="*/ 1382713 h 3149600"/>
              <a:gd name="connsiteX11" fmla="*/ 8065016 w 8065016"/>
              <a:gd name="connsiteY11" fmla="*/ 1382713 h 3149600"/>
              <a:gd name="connsiteX12" fmla="*/ 8065016 w 8065016"/>
              <a:gd name="connsiteY12" fmla="*/ 1766888 h 3149600"/>
              <a:gd name="connsiteX13" fmla="*/ 5683767 w 8065016"/>
              <a:gd name="connsiteY13" fmla="*/ 1766888 h 3149600"/>
              <a:gd name="connsiteX14" fmla="*/ 5683767 w 8065016"/>
              <a:gd name="connsiteY14" fmla="*/ 2765425 h 3149600"/>
              <a:gd name="connsiteX15" fmla="*/ 5683767 w 8065016"/>
              <a:gd name="connsiteY15" fmla="*/ 3149600 h 3149600"/>
              <a:gd name="connsiteX16" fmla="*/ 0 w 8065016"/>
              <a:gd name="connsiteY16" fmla="*/ 3149599 h 3149600"/>
              <a:gd name="connsiteX17" fmla="*/ 1 w 8065016"/>
              <a:gd name="connsiteY17" fmla="*/ 2765424 h 3149600"/>
              <a:gd name="connsiteX18" fmla="*/ 4224550 w 8065016"/>
              <a:gd name="connsiteY18" fmla="*/ 2765425 h 3149600"/>
              <a:gd name="connsiteX19" fmla="*/ 4175903 w 8065016"/>
              <a:gd name="connsiteY19" fmla="*/ 384175 h 3149600"/>
              <a:gd name="connsiteX20" fmla="*/ 49353 w 8065016"/>
              <a:gd name="connsiteY20" fmla="*/ 384175 h 3149600"/>
              <a:gd name="connsiteX21" fmla="*/ 49353 w 8065016"/>
              <a:gd name="connsiteY21" fmla="*/ 0 h 3149600"/>
              <a:gd name="connsiteX0" fmla="*/ 49353 w 8763000"/>
              <a:gd name="connsiteY0" fmla="*/ 0 h 3149600"/>
              <a:gd name="connsiteX1" fmla="*/ 5683767 w 8763000"/>
              <a:gd name="connsiteY1" fmla="*/ 0 h 3149600"/>
              <a:gd name="connsiteX2" fmla="*/ 5683768 w 8763000"/>
              <a:gd name="connsiteY2" fmla="*/ 384175 h 3149600"/>
              <a:gd name="connsiteX3" fmla="*/ 4416942 w 8763000"/>
              <a:gd name="connsiteY3" fmla="*/ 384175 h 3149600"/>
              <a:gd name="connsiteX4" fmla="*/ 4406701 w 8763000"/>
              <a:gd name="connsiteY4" fmla="*/ 1382713 h 3149600"/>
              <a:gd name="connsiteX5" fmla="*/ 4416943 w 8763000"/>
              <a:gd name="connsiteY5" fmla="*/ 1766888 h 3149600"/>
              <a:gd name="connsiteX6" fmla="*/ 4416942 w 8763000"/>
              <a:gd name="connsiteY6" fmla="*/ 2765425 h 3149600"/>
              <a:gd name="connsiteX7" fmla="*/ 5299592 w 8763000"/>
              <a:gd name="connsiteY7" fmla="*/ 2765425 h 3149600"/>
              <a:gd name="connsiteX8" fmla="*/ 5299592 w 8763000"/>
              <a:gd name="connsiteY8" fmla="*/ 806700 h 3149600"/>
              <a:gd name="connsiteX9" fmla="*/ 5683767 w 8763000"/>
              <a:gd name="connsiteY9" fmla="*/ 806700 h 3149600"/>
              <a:gd name="connsiteX10" fmla="*/ 5683767 w 8763000"/>
              <a:gd name="connsiteY10" fmla="*/ 1382713 h 3149600"/>
              <a:gd name="connsiteX11" fmla="*/ 8065016 w 8763000"/>
              <a:gd name="connsiteY11" fmla="*/ 1382713 h 3149600"/>
              <a:gd name="connsiteX12" fmla="*/ 8763000 w 8763000"/>
              <a:gd name="connsiteY12" fmla="*/ 635001 h 3149600"/>
              <a:gd name="connsiteX13" fmla="*/ 8065016 w 8763000"/>
              <a:gd name="connsiteY13" fmla="*/ 1766888 h 3149600"/>
              <a:gd name="connsiteX14" fmla="*/ 5683767 w 8763000"/>
              <a:gd name="connsiteY14" fmla="*/ 1766888 h 3149600"/>
              <a:gd name="connsiteX15" fmla="*/ 5683767 w 8763000"/>
              <a:gd name="connsiteY15" fmla="*/ 2765425 h 3149600"/>
              <a:gd name="connsiteX16" fmla="*/ 5683767 w 8763000"/>
              <a:gd name="connsiteY16" fmla="*/ 3149600 h 3149600"/>
              <a:gd name="connsiteX17" fmla="*/ 0 w 8763000"/>
              <a:gd name="connsiteY17" fmla="*/ 3149599 h 3149600"/>
              <a:gd name="connsiteX18" fmla="*/ 1 w 8763000"/>
              <a:gd name="connsiteY18" fmla="*/ 2765424 h 3149600"/>
              <a:gd name="connsiteX19" fmla="*/ 4224550 w 8763000"/>
              <a:gd name="connsiteY19" fmla="*/ 2765425 h 3149600"/>
              <a:gd name="connsiteX20" fmla="*/ 4175903 w 8763000"/>
              <a:gd name="connsiteY20" fmla="*/ 384175 h 3149600"/>
              <a:gd name="connsiteX21" fmla="*/ 49353 w 8763000"/>
              <a:gd name="connsiteY21" fmla="*/ 384175 h 3149600"/>
              <a:gd name="connsiteX22" fmla="*/ 49353 w 8763000"/>
              <a:gd name="connsiteY22" fmla="*/ 0 h 3149600"/>
              <a:gd name="connsiteX0" fmla="*/ 49353 w 8763000"/>
              <a:gd name="connsiteY0" fmla="*/ 0 h 3149600"/>
              <a:gd name="connsiteX1" fmla="*/ 5683767 w 8763000"/>
              <a:gd name="connsiteY1" fmla="*/ 0 h 3149600"/>
              <a:gd name="connsiteX2" fmla="*/ 5683768 w 8763000"/>
              <a:gd name="connsiteY2" fmla="*/ 384175 h 3149600"/>
              <a:gd name="connsiteX3" fmla="*/ 4416942 w 8763000"/>
              <a:gd name="connsiteY3" fmla="*/ 384175 h 3149600"/>
              <a:gd name="connsiteX4" fmla="*/ 4406701 w 8763000"/>
              <a:gd name="connsiteY4" fmla="*/ 1382713 h 3149600"/>
              <a:gd name="connsiteX5" fmla="*/ 4416943 w 8763000"/>
              <a:gd name="connsiteY5" fmla="*/ 1766888 h 3149600"/>
              <a:gd name="connsiteX6" fmla="*/ 4416942 w 8763000"/>
              <a:gd name="connsiteY6" fmla="*/ 2765425 h 3149600"/>
              <a:gd name="connsiteX7" fmla="*/ 5299592 w 8763000"/>
              <a:gd name="connsiteY7" fmla="*/ 2765425 h 3149600"/>
              <a:gd name="connsiteX8" fmla="*/ 5299592 w 8763000"/>
              <a:gd name="connsiteY8" fmla="*/ 806700 h 3149600"/>
              <a:gd name="connsiteX9" fmla="*/ 5683767 w 8763000"/>
              <a:gd name="connsiteY9" fmla="*/ 806700 h 3149600"/>
              <a:gd name="connsiteX10" fmla="*/ 5683767 w 8763000"/>
              <a:gd name="connsiteY10" fmla="*/ 1382713 h 3149600"/>
              <a:gd name="connsiteX11" fmla="*/ 8065016 w 8763000"/>
              <a:gd name="connsiteY11" fmla="*/ 1382713 h 3149600"/>
              <a:gd name="connsiteX12" fmla="*/ 8077200 w 8763000"/>
              <a:gd name="connsiteY12" fmla="*/ 635001 h 3149600"/>
              <a:gd name="connsiteX13" fmla="*/ 8763000 w 8763000"/>
              <a:gd name="connsiteY13" fmla="*/ 635001 h 3149600"/>
              <a:gd name="connsiteX14" fmla="*/ 8065016 w 8763000"/>
              <a:gd name="connsiteY14" fmla="*/ 1766888 h 3149600"/>
              <a:gd name="connsiteX15" fmla="*/ 5683767 w 8763000"/>
              <a:gd name="connsiteY15" fmla="*/ 1766888 h 3149600"/>
              <a:gd name="connsiteX16" fmla="*/ 5683767 w 8763000"/>
              <a:gd name="connsiteY16" fmla="*/ 2765425 h 3149600"/>
              <a:gd name="connsiteX17" fmla="*/ 5683767 w 8763000"/>
              <a:gd name="connsiteY17" fmla="*/ 3149600 h 3149600"/>
              <a:gd name="connsiteX18" fmla="*/ 0 w 8763000"/>
              <a:gd name="connsiteY18" fmla="*/ 3149599 h 3149600"/>
              <a:gd name="connsiteX19" fmla="*/ 1 w 8763000"/>
              <a:gd name="connsiteY19" fmla="*/ 2765424 h 3149600"/>
              <a:gd name="connsiteX20" fmla="*/ 4224550 w 8763000"/>
              <a:gd name="connsiteY20" fmla="*/ 2765425 h 3149600"/>
              <a:gd name="connsiteX21" fmla="*/ 4175903 w 8763000"/>
              <a:gd name="connsiteY21" fmla="*/ 384175 h 3149600"/>
              <a:gd name="connsiteX22" fmla="*/ 49353 w 8763000"/>
              <a:gd name="connsiteY22" fmla="*/ 384175 h 3149600"/>
              <a:gd name="connsiteX23" fmla="*/ 49353 w 8763000"/>
              <a:gd name="connsiteY23" fmla="*/ 0 h 3149600"/>
              <a:gd name="connsiteX0" fmla="*/ 49353 w 8763000"/>
              <a:gd name="connsiteY0" fmla="*/ 0 h 3149600"/>
              <a:gd name="connsiteX1" fmla="*/ 5683767 w 8763000"/>
              <a:gd name="connsiteY1" fmla="*/ 0 h 3149600"/>
              <a:gd name="connsiteX2" fmla="*/ 5683768 w 8763000"/>
              <a:gd name="connsiteY2" fmla="*/ 384175 h 3149600"/>
              <a:gd name="connsiteX3" fmla="*/ 4416942 w 8763000"/>
              <a:gd name="connsiteY3" fmla="*/ 384175 h 3149600"/>
              <a:gd name="connsiteX4" fmla="*/ 4406701 w 8763000"/>
              <a:gd name="connsiteY4" fmla="*/ 1382713 h 3149600"/>
              <a:gd name="connsiteX5" fmla="*/ 4416943 w 8763000"/>
              <a:gd name="connsiteY5" fmla="*/ 1766888 h 3149600"/>
              <a:gd name="connsiteX6" fmla="*/ 4416942 w 8763000"/>
              <a:gd name="connsiteY6" fmla="*/ 2765425 h 3149600"/>
              <a:gd name="connsiteX7" fmla="*/ 5299592 w 8763000"/>
              <a:gd name="connsiteY7" fmla="*/ 2765425 h 3149600"/>
              <a:gd name="connsiteX8" fmla="*/ 5299592 w 8763000"/>
              <a:gd name="connsiteY8" fmla="*/ 806700 h 3149600"/>
              <a:gd name="connsiteX9" fmla="*/ 5683767 w 8763000"/>
              <a:gd name="connsiteY9" fmla="*/ 806700 h 3149600"/>
              <a:gd name="connsiteX10" fmla="*/ 5683767 w 8763000"/>
              <a:gd name="connsiteY10" fmla="*/ 1382713 h 3149600"/>
              <a:gd name="connsiteX11" fmla="*/ 8065016 w 8763000"/>
              <a:gd name="connsiteY11" fmla="*/ 1382713 h 3149600"/>
              <a:gd name="connsiteX12" fmla="*/ 8077200 w 8763000"/>
              <a:gd name="connsiteY12" fmla="*/ 635001 h 3149600"/>
              <a:gd name="connsiteX13" fmla="*/ 8763000 w 8763000"/>
              <a:gd name="connsiteY13" fmla="*/ 635001 h 3149600"/>
              <a:gd name="connsiteX14" fmla="*/ 8763000 w 8763000"/>
              <a:gd name="connsiteY14" fmla="*/ 2387601 h 3149600"/>
              <a:gd name="connsiteX15" fmla="*/ 8065016 w 8763000"/>
              <a:gd name="connsiteY15" fmla="*/ 1766888 h 3149600"/>
              <a:gd name="connsiteX16" fmla="*/ 5683767 w 8763000"/>
              <a:gd name="connsiteY16" fmla="*/ 1766888 h 3149600"/>
              <a:gd name="connsiteX17" fmla="*/ 5683767 w 8763000"/>
              <a:gd name="connsiteY17" fmla="*/ 2765425 h 3149600"/>
              <a:gd name="connsiteX18" fmla="*/ 5683767 w 8763000"/>
              <a:gd name="connsiteY18" fmla="*/ 3149600 h 3149600"/>
              <a:gd name="connsiteX19" fmla="*/ 0 w 8763000"/>
              <a:gd name="connsiteY19" fmla="*/ 3149599 h 3149600"/>
              <a:gd name="connsiteX20" fmla="*/ 1 w 8763000"/>
              <a:gd name="connsiteY20" fmla="*/ 2765424 h 3149600"/>
              <a:gd name="connsiteX21" fmla="*/ 4224550 w 8763000"/>
              <a:gd name="connsiteY21" fmla="*/ 2765425 h 3149600"/>
              <a:gd name="connsiteX22" fmla="*/ 4175903 w 8763000"/>
              <a:gd name="connsiteY22" fmla="*/ 384175 h 3149600"/>
              <a:gd name="connsiteX23" fmla="*/ 49353 w 8763000"/>
              <a:gd name="connsiteY23" fmla="*/ 384175 h 3149600"/>
              <a:gd name="connsiteX24" fmla="*/ 49353 w 8763000"/>
              <a:gd name="connsiteY24" fmla="*/ 0 h 3149600"/>
              <a:gd name="connsiteX0" fmla="*/ 49353 w 8763000"/>
              <a:gd name="connsiteY0" fmla="*/ 0 h 3149600"/>
              <a:gd name="connsiteX1" fmla="*/ 5683767 w 8763000"/>
              <a:gd name="connsiteY1" fmla="*/ 0 h 3149600"/>
              <a:gd name="connsiteX2" fmla="*/ 5683768 w 8763000"/>
              <a:gd name="connsiteY2" fmla="*/ 384175 h 3149600"/>
              <a:gd name="connsiteX3" fmla="*/ 4416942 w 8763000"/>
              <a:gd name="connsiteY3" fmla="*/ 384175 h 3149600"/>
              <a:gd name="connsiteX4" fmla="*/ 4406701 w 8763000"/>
              <a:gd name="connsiteY4" fmla="*/ 1382713 h 3149600"/>
              <a:gd name="connsiteX5" fmla="*/ 4416943 w 8763000"/>
              <a:gd name="connsiteY5" fmla="*/ 1766888 h 3149600"/>
              <a:gd name="connsiteX6" fmla="*/ 4416942 w 8763000"/>
              <a:gd name="connsiteY6" fmla="*/ 2765425 h 3149600"/>
              <a:gd name="connsiteX7" fmla="*/ 5299592 w 8763000"/>
              <a:gd name="connsiteY7" fmla="*/ 2765425 h 3149600"/>
              <a:gd name="connsiteX8" fmla="*/ 5299592 w 8763000"/>
              <a:gd name="connsiteY8" fmla="*/ 806700 h 3149600"/>
              <a:gd name="connsiteX9" fmla="*/ 5683767 w 8763000"/>
              <a:gd name="connsiteY9" fmla="*/ 806700 h 3149600"/>
              <a:gd name="connsiteX10" fmla="*/ 5683767 w 8763000"/>
              <a:gd name="connsiteY10" fmla="*/ 1382713 h 3149600"/>
              <a:gd name="connsiteX11" fmla="*/ 8065016 w 8763000"/>
              <a:gd name="connsiteY11" fmla="*/ 1382713 h 3149600"/>
              <a:gd name="connsiteX12" fmla="*/ 8077200 w 8763000"/>
              <a:gd name="connsiteY12" fmla="*/ 635001 h 3149600"/>
              <a:gd name="connsiteX13" fmla="*/ 8763000 w 8763000"/>
              <a:gd name="connsiteY13" fmla="*/ 635001 h 3149600"/>
              <a:gd name="connsiteX14" fmla="*/ 8763000 w 8763000"/>
              <a:gd name="connsiteY14" fmla="*/ 2463801 h 3149600"/>
              <a:gd name="connsiteX15" fmla="*/ 8065016 w 8763000"/>
              <a:gd name="connsiteY15" fmla="*/ 1766888 h 3149600"/>
              <a:gd name="connsiteX16" fmla="*/ 5683767 w 8763000"/>
              <a:gd name="connsiteY16" fmla="*/ 1766888 h 3149600"/>
              <a:gd name="connsiteX17" fmla="*/ 5683767 w 8763000"/>
              <a:gd name="connsiteY17" fmla="*/ 2765425 h 3149600"/>
              <a:gd name="connsiteX18" fmla="*/ 5683767 w 8763000"/>
              <a:gd name="connsiteY18" fmla="*/ 3149600 h 3149600"/>
              <a:gd name="connsiteX19" fmla="*/ 0 w 8763000"/>
              <a:gd name="connsiteY19" fmla="*/ 3149599 h 3149600"/>
              <a:gd name="connsiteX20" fmla="*/ 1 w 8763000"/>
              <a:gd name="connsiteY20" fmla="*/ 2765424 h 3149600"/>
              <a:gd name="connsiteX21" fmla="*/ 4224550 w 8763000"/>
              <a:gd name="connsiteY21" fmla="*/ 2765425 h 3149600"/>
              <a:gd name="connsiteX22" fmla="*/ 4175903 w 8763000"/>
              <a:gd name="connsiteY22" fmla="*/ 384175 h 3149600"/>
              <a:gd name="connsiteX23" fmla="*/ 49353 w 8763000"/>
              <a:gd name="connsiteY23" fmla="*/ 384175 h 3149600"/>
              <a:gd name="connsiteX24" fmla="*/ 49353 w 8763000"/>
              <a:gd name="connsiteY24" fmla="*/ 0 h 3149600"/>
              <a:gd name="connsiteX0" fmla="*/ 49353 w 8763000"/>
              <a:gd name="connsiteY0" fmla="*/ 0 h 3149600"/>
              <a:gd name="connsiteX1" fmla="*/ 5683767 w 8763000"/>
              <a:gd name="connsiteY1" fmla="*/ 0 h 3149600"/>
              <a:gd name="connsiteX2" fmla="*/ 5683768 w 8763000"/>
              <a:gd name="connsiteY2" fmla="*/ 384175 h 3149600"/>
              <a:gd name="connsiteX3" fmla="*/ 4416942 w 8763000"/>
              <a:gd name="connsiteY3" fmla="*/ 384175 h 3149600"/>
              <a:gd name="connsiteX4" fmla="*/ 4406701 w 8763000"/>
              <a:gd name="connsiteY4" fmla="*/ 1382713 h 3149600"/>
              <a:gd name="connsiteX5" fmla="*/ 4416943 w 8763000"/>
              <a:gd name="connsiteY5" fmla="*/ 1766888 h 3149600"/>
              <a:gd name="connsiteX6" fmla="*/ 4416942 w 8763000"/>
              <a:gd name="connsiteY6" fmla="*/ 2765425 h 3149600"/>
              <a:gd name="connsiteX7" fmla="*/ 5299592 w 8763000"/>
              <a:gd name="connsiteY7" fmla="*/ 2765425 h 3149600"/>
              <a:gd name="connsiteX8" fmla="*/ 5299592 w 8763000"/>
              <a:gd name="connsiteY8" fmla="*/ 806700 h 3149600"/>
              <a:gd name="connsiteX9" fmla="*/ 5683767 w 8763000"/>
              <a:gd name="connsiteY9" fmla="*/ 806700 h 3149600"/>
              <a:gd name="connsiteX10" fmla="*/ 5683767 w 8763000"/>
              <a:gd name="connsiteY10" fmla="*/ 1382713 h 3149600"/>
              <a:gd name="connsiteX11" fmla="*/ 8065016 w 8763000"/>
              <a:gd name="connsiteY11" fmla="*/ 1382713 h 3149600"/>
              <a:gd name="connsiteX12" fmla="*/ 8077200 w 8763000"/>
              <a:gd name="connsiteY12" fmla="*/ 635001 h 3149600"/>
              <a:gd name="connsiteX13" fmla="*/ 8763000 w 8763000"/>
              <a:gd name="connsiteY13" fmla="*/ 635001 h 3149600"/>
              <a:gd name="connsiteX14" fmla="*/ 8763000 w 8763000"/>
              <a:gd name="connsiteY14" fmla="*/ 2463801 h 3149600"/>
              <a:gd name="connsiteX15" fmla="*/ 8077200 w 8763000"/>
              <a:gd name="connsiteY15" fmla="*/ 2463801 h 3149600"/>
              <a:gd name="connsiteX16" fmla="*/ 8065016 w 8763000"/>
              <a:gd name="connsiteY16" fmla="*/ 1766888 h 3149600"/>
              <a:gd name="connsiteX17" fmla="*/ 5683767 w 8763000"/>
              <a:gd name="connsiteY17" fmla="*/ 1766888 h 3149600"/>
              <a:gd name="connsiteX18" fmla="*/ 5683767 w 8763000"/>
              <a:gd name="connsiteY18" fmla="*/ 2765425 h 3149600"/>
              <a:gd name="connsiteX19" fmla="*/ 5683767 w 8763000"/>
              <a:gd name="connsiteY19" fmla="*/ 3149600 h 3149600"/>
              <a:gd name="connsiteX20" fmla="*/ 0 w 8763000"/>
              <a:gd name="connsiteY20" fmla="*/ 3149599 h 3149600"/>
              <a:gd name="connsiteX21" fmla="*/ 1 w 8763000"/>
              <a:gd name="connsiteY21" fmla="*/ 2765424 h 3149600"/>
              <a:gd name="connsiteX22" fmla="*/ 4224550 w 8763000"/>
              <a:gd name="connsiteY22" fmla="*/ 2765425 h 3149600"/>
              <a:gd name="connsiteX23" fmla="*/ 4175903 w 8763000"/>
              <a:gd name="connsiteY23" fmla="*/ 384175 h 3149600"/>
              <a:gd name="connsiteX24" fmla="*/ 49353 w 8763000"/>
              <a:gd name="connsiteY24" fmla="*/ 384175 h 3149600"/>
              <a:gd name="connsiteX25" fmla="*/ 49353 w 8763000"/>
              <a:gd name="connsiteY25" fmla="*/ 0 h 3149600"/>
              <a:gd name="connsiteX0" fmla="*/ 49353 w 8763000"/>
              <a:gd name="connsiteY0" fmla="*/ 0 h 3149600"/>
              <a:gd name="connsiteX1" fmla="*/ 5683767 w 8763000"/>
              <a:gd name="connsiteY1" fmla="*/ 0 h 3149600"/>
              <a:gd name="connsiteX2" fmla="*/ 5683768 w 8763000"/>
              <a:gd name="connsiteY2" fmla="*/ 384175 h 3149600"/>
              <a:gd name="connsiteX3" fmla="*/ 4416942 w 8763000"/>
              <a:gd name="connsiteY3" fmla="*/ 384175 h 3149600"/>
              <a:gd name="connsiteX4" fmla="*/ 4406701 w 8763000"/>
              <a:gd name="connsiteY4" fmla="*/ 1382713 h 3149600"/>
              <a:gd name="connsiteX5" fmla="*/ 4416943 w 8763000"/>
              <a:gd name="connsiteY5" fmla="*/ 1766888 h 3149600"/>
              <a:gd name="connsiteX6" fmla="*/ 4416942 w 8763000"/>
              <a:gd name="connsiteY6" fmla="*/ 2765425 h 3149600"/>
              <a:gd name="connsiteX7" fmla="*/ 5299592 w 8763000"/>
              <a:gd name="connsiteY7" fmla="*/ 2765425 h 3149600"/>
              <a:gd name="connsiteX8" fmla="*/ 5299592 w 8763000"/>
              <a:gd name="connsiteY8" fmla="*/ 806700 h 3149600"/>
              <a:gd name="connsiteX9" fmla="*/ 5683767 w 8763000"/>
              <a:gd name="connsiteY9" fmla="*/ 806700 h 3149600"/>
              <a:gd name="connsiteX10" fmla="*/ 5683767 w 8763000"/>
              <a:gd name="connsiteY10" fmla="*/ 1382713 h 3149600"/>
              <a:gd name="connsiteX11" fmla="*/ 8065016 w 8763000"/>
              <a:gd name="connsiteY11" fmla="*/ 1382713 h 3149600"/>
              <a:gd name="connsiteX12" fmla="*/ 8077200 w 8763000"/>
              <a:gd name="connsiteY12" fmla="*/ 635001 h 3149600"/>
              <a:gd name="connsiteX13" fmla="*/ 8763000 w 8763000"/>
              <a:gd name="connsiteY13" fmla="*/ 635001 h 3149600"/>
              <a:gd name="connsiteX14" fmla="*/ 8763000 w 8763000"/>
              <a:gd name="connsiteY14" fmla="*/ 2463801 h 3149600"/>
              <a:gd name="connsiteX15" fmla="*/ 8077200 w 8763000"/>
              <a:gd name="connsiteY15" fmla="*/ 2463801 h 3149600"/>
              <a:gd name="connsiteX16" fmla="*/ 7924800 w 8763000"/>
              <a:gd name="connsiteY16" fmla="*/ 1701801 h 3149600"/>
              <a:gd name="connsiteX17" fmla="*/ 5683767 w 8763000"/>
              <a:gd name="connsiteY17" fmla="*/ 1766888 h 3149600"/>
              <a:gd name="connsiteX18" fmla="*/ 5683767 w 8763000"/>
              <a:gd name="connsiteY18" fmla="*/ 2765425 h 3149600"/>
              <a:gd name="connsiteX19" fmla="*/ 5683767 w 8763000"/>
              <a:gd name="connsiteY19" fmla="*/ 3149600 h 3149600"/>
              <a:gd name="connsiteX20" fmla="*/ 0 w 8763000"/>
              <a:gd name="connsiteY20" fmla="*/ 3149599 h 3149600"/>
              <a:gd name="connsiteX21" fmla="*/ 1 w 8763000"/>
              <a:gd name="connsiteY21" fmla="*/ 2765424 h 3149600"/>
              <a:gd name="connsiteX22" fmla="*/ 4224550 w 8763000"/>
              <a:gd name="connsiteY22" fmla="*/ 2765425 h 3149600"/>
              <a:gd name="connsiteX23" fmla="*/ 4175903 w 8763000"/>
              <a:gd name="connsiteY23" fmla="*/ 384175 h 3149600"/>
              <a:gd name="connsiteX24" fmla="*/ 49353 w 8763000"/>
              <a:gd name="connsiteY24" fmla="*/ 384175 h 3149600"/>
              <a:gd name="connsiteX25" fmla="*/ 49353 w 8763000"/>
              <a:gd name="connsiteY25" fmla="*/ 0 h 3149600"/>
              <a:gd name="connsiteX0" fmla="*/ 49353 w 8763000"/>
              <a:gd name="connsiteY0" fmla="*/ 0 h 3149600"/>
              <a:gd name="connsiteX1" fmla="*/ 5683767 w 8763000"/>
              <a:gd name="connsiteY1" fmla="*/ 0 h 3149600"/>
              <a:gd name="connsiteX2" fmla="*/ 5683768 w 8763000"/>
              <a:gd name="connsiteY2" fmla="*/ 384175 h 3149600"/>
              <a:gd name="connsiteX3" fmla="*/ 4416942 w 8763000"/>
              <a:gd name="connsiteY3" fmla="*/ 384175 h 3149600"/>
              <a:gd name="connsiteX4" fmla="*/ 4406701 w 8763000"/>
              <a:gd name="connsiteY4" fmla="*/ 1382713 h 3149600"/>
              <a:gd name="connsiteX5" fmla="*/ 4416943 w 8763000"/>
              <a:gd name="connsiteY5" fmla="*/ 1766888 h 3149600"/>
              <a:gd name="connsiteX6" fmla="*/ 4416942 w 8763000"/>
              <a:gd name="connsiteY6" fmla="*/ 2765425 h 3149600"/>
              <a:gd name="connsiteX7" fmla="*/ 5299592 w 8763000"/>
              <a:gd name="connsiteY7" fmla="*/ 2765425 h 3149600"/>
              <a:gd name="connsiteX8" fmla="*/ 5299592 w 8763000"/>
              <a:gd name="connsiteY8" fmla="*/ 806700 h 3149600"/>
              <a:gd name="connsiteX9" fmla="*/ 5683767 w 8763000"/>
              <a:gd name="connsiteY9" fmla="*/ 806700 h 3149600"/>
              <a:gd name="connsiteX10" fmla="*/ 5683767 w 8763000"/>
              <a:gd name="connsiteY10" fmla="*/ 1382713 h 3149600"/>
              <a:gd name="connsiteX11" fmla="*/ 7924800 w 8763000"/>
              <a:gd name="connsiteY11" fmla="*/ 1397001 h 3149600"/>
              <a:gd name="connsiteX12" fmla="*/ 8077200 w 8763000"/>
              <a:gd name="connsiteY12" fmla="*/ 635001 h 3149600"/>
              <a:gd name="connsiteX13" fmla="*/ 8763000 w 8763000"/>
              <a:gd name="connsiteY13" fmla="*/ 635001 h 3149600"/>
              <a:gd name="connsiteX14" fmla="*/ 8763000 w 8763000"/>
              <a:gd name="connsiteY14" fmla="*/ 2463801 h 3149600"/>
              <a:gd name="connsiteX15" fmla="*/ 8077200 w 8763000"/>
              <a:gd name="connsiteY15" fmla="*/ 2463801 h 3149600"/>
              <a:gd name="connsiteX16" fmla="*/ 7924800 w 8763000"/>
              <a:gd name="connsiteY16" fmla="*/ 1701801 h 3149600"/>
              <a:gd name="connsiteX17" fmla="*/ 5683767 w 8763000"/>
              <a:gd name="connsiteY17" fmla="*/ 1766888 h 3149600"/>
              <a:gd name="connsiteX18" fmla="*/ 5683767 w 8763000"/>
              <a:gd name="connsiteY18" fmla="*/ 2765425 h 3149600"/>
              <a:gd name="connsiteX19" fmla="*/ 5683767 w 8763000"/>
              <a:gd name="connsiteY19" fmla="*/ 3149600 h 3149600"/>
              <a:gd name="connsiteX20" fmla="*/ 0 w 8763000"/>
              <a:gd name="connsiteY20" fmla="*/ 3149599 h 3149600"/>
              <a:gd name="connsiteX21" fmla="*/ 1 w 8763000"/>
              <a:gd name="connsiteY21" fmla="*/ 2765424 h 3149600"/>
              <a:gd name="connsiteX22" fmla="*/ 4224550 w 8763000"/>
              <a:gd name="connsiteY22" fmla="*/ 2765425 h 3149600"/>
              <a:gd name="connsiteX23" fmla="*/ 4175903 w 8763000"/>
              <a:gd name="connsiteY23" fmla="*/ 384175 h 3149600"/>
              <a:gd name="connsiteX24" fmla="*/ 49353 w 8763000"/>
              <a:gd name="connsiteY24" fmla="*/ 384175 h 3149600"/>
              <a:gd name="connsiteX25" fmla="*/ 49353 w 8763000"/>
              <a:gd name="connsiteY25" fmla="*/ 0 h 3149600"/>
              <a:gd name="connsiteX0" fmla="*/ 49353 w 8763000"/>
              <a:gd name="connsiteY0" fmla="*/ 0 h 3149600"/>
              <a:gd name="connsiteX1" fmla="*/ 5683767 w 8763000"/>
              <a:gd name="connsiteY1" fmla="*/ 0 h 3149600"/>
              <a:gd name="connsiteX2" fmla="*/ 5683768 w 8763000"/>
              <a:gd name="connsiteY2" fmla="*/ 384175 h 3149600"/>
              <a:gd name="connsiteX3" fmla="*/ 4416942 w 8763000"/>
              <a:gd name="connsiteY3" fmla="*/ 384175 h 3149600"/>
              <a:gd name="connsiteX4" fmla="*/ 4406701 w 8763000"/>
              <a:gd name="connsiteY4" fmla="*/ 1382713 h 3149600"/>
              <a:gd name="connsiteX5" fmla="*/ 4416943 w 8763000"/>
              <a:gd name="connsiteY5" fmla="*/ 1766888 h 3149600"/>
              <a:gd name="connsiteX6" fmla="*/ 4416942 w 8763000"/>
              <a:gd name="connsiteY6" fmla="*/ 2765425 h 3149600"/>
              <a:gd name="connsiteX7" fmla="*/ 5299592 w 8763000"/>
              <a:gd name="connsiteY7" fmla="*/ 2765425 h 3149600"/>
              <a:gd name="connsiteX8" fmla="*/ 5299592 w 8763000"/>
              <a:gd name="connsiteY8" fmla="*/ 806700 h 3149600"/>
              <a:gd name="connsiteX9" fmla="*/ 5683767 w 8763000"/>
              <a:gd name="connsiteY9" fmla="*/ 806700 h 3149600"/>
              <a:gd name="connsiteX10" fmla="*/ 5683767 w 8763000"/>
              <a:gd name="connsiteY10" fmla="*/ 1382713 h 3149600"/>
              <a:gd name="connsiteX11" fmla="*/ 7924800 w 8763000"/>
              <a:gd name="connsiteY11" fmla="*/ 1397001 h 3149600"/>
              <a:gd name="connsiteX12" fmla="*/ 8077200 w 8763000"/>
              <a:gd name="connsiteY12" fmla="*/ 635001 h 3149600"/>
              <a:gd name="connsiteX13" fmla="*/ 8763000 w 8763000"/>
              <a:gd name="connsiteY13" fmla="*/ 635001 h 3149600"/>
              <a:gd name="connsiteX14" fmla="*/ 8077200 w 8763000"/>
              <a:gd name="connsiteY14" fmla="*/ 2463801 h 3149600"/>
              <a:gd name="connsiteX15" fmla="*/ 7924800 w 8763000"/>
              <a:gd name="connsiteY15" fmla="*/ 1701801 h 3149600"/>
              <a:gd name="connsiteX16" fmla="*/ 5683767 w 8763000"/>
              <a:gd name="connsiteY16" fmla="*/ 1766888 h 3149600"/>
              <a:gd name="connsiteX17" fmla="*/ 5683767 w 8763000"/>
              <a:gd name="connsiteY17" fmla="*/ 2765425 h 3149600"/>
              <a:gd name="connsiteX18" fmla="*/ 5683767 w 8763000"/>
              <a:gd name="connsiteY18" fmla="*/ 3149600 h 3149600"/>
              <a:gd name="connsiteX19" fmla="*/ 0 w 8763000"/>
              <a:gd name="connsiteY19" fmla="*/ 3149599 h 3149600"/>
              <a:gd name="connsiteX20" fmla="*/ 1 w 8763000"/>
              <a:gd name="connsiteY20" fmla="*/ 2765424 h 3149600"/>
              <a:gd name="connsiteX21" fmla="*/ 4224550 w 8763000"/>
              <a:gd name="connsiteY21" fmla="*/ 2765425 h 3149600"/>
              <a:gd name="connsiteX22" fmla="*/ 4175903 w 8763000"/>
              <a:gd name="connsiteY22" fmla="*/ 384175 h 3149600"/>
              <a:gd name="connsiteX23" fmla="*/ 49353 w 8763000"/>
              <a:gd name="connsiteY23" fmla="*/ 384175 h 3149600"/>
              <a:gd name="connsiteX24" fmla="*/ 49353 w 8763000"/>
              <a:gd name="connsiteY24" fmla="*/ 0 h 3149600"/>
              <a:gd name="connsiteX0" fmla="*/ 49353 w 8077200"/>
              <a:gd name="connsiteY0" fmla="*/ 0 h 3149600"/>
              <a:gd name="connsiteX1" fmla="*/ 5683767 w 8077200"/>
              <a:gd name="connsiteY1" fmla="*/ 0 h 3149600"/>
              <a:gd name="connsiteX2" fmla="*/ 5683768 w 8077200"/>
              <a:gd name="connsiteY2" fmla="*/ 384175 h 3149600"/>
              <a:gd name="connsiteX3" fmla="*/ 4416942 w 8077200"/>
              <a:gd name="connsiteY3" fmla="*/ 384175 h 3149600"/>
              <a:gd name="connsiteX4" fmla="*/ 4406701 w 8077200"/>
              <a:gd name="connsiteY4" fmla="*/ 1382713 h 3149600"/>
              <a:gd name="connsiteX5" fmla="*/ 4416943 w 8077200"/>
              <a:gd name="connsiteY5" fmla="*/ 1766888 h 3149600"/>
              <a:gd name="connsiteX6" fmla="*/ 4416942 w 8077200"/>
              <a:gd name="connsiteY6" fmla="*/ 2765425 h 3149600"/>
              <a:gd name="connsiteX7" fmla="*/ 5299592 w 8077200"/>
              <a:gd name="connsiteY7" fmla="*/ 2765425 h 3149600"/>
              <a:gd name="connsiteX8" fmla="*/ 5299592 w 8077200"/>
              <a:gd name="connsiteY8" fmla="*/ 806700 h 3149600"/>
              <a:gd name="connsiteX9" fmla="*/ 5683767 w 8077200"/>
              <a:gd name="connsiteY9" fmla="*/ 806700 h 3149600"/>
              <a:gd name="connsiteX10" fmla="*/ 5683767 w 8077200"/>
              <a:gd name="connsiteY10" fmla="*/ 1382713 h 3149600"/>
              <a:gd name="connsiteX11" fmla="*/ 7924800 w 8077200"/>
              <a:gd name="connsiteY11" fmla="*/ 1397001 h 3149600"/>
              <a:gd name="connsiteX12" fmla="*/ 8077200 w 8077200"/>
              <a:gd name="connsiteY12" fmla="*/ 635001 h 3149600"/>
              <a:gd name="connsiteX13" fmla="*/ 8077200 w 8077200"/>
              <a:gd name="connsiteY13" fmla="*/ 2463801 h 3149600"/>
              <a:gd name="connsiteX14" fmla="*/ 7924800 w 8077200"/>
              <a:gd name="connsiteY14" fmla="*/ 1701801 h 3149600"/>
              <a:gd name="connsiteX15" fmla="*/ 5683767 w 8077200"/>
              <a:gd name="connsiteY15" fmla="*/ 1766888 h 3149600"/>
              <a:gd name="connsiteX16" fmla="*/ 5683767 w 8077200"/>
              <a:gd name="connsiteY16" fmla="*/ 2765425 h 3149600"/>
              <a:gd name="connsiteX17" fmla="*/ 5683767 w 8077200"/>
              <a:gd name="connsiteY17" fmla="*/ 3149600 h 3149600"/>
              <a:gd name="connsiteX18" fmla="*/ 0 w 8077200"/>
              <a:gd name="connsiteY18" fmla="*/ 3149599 h 3149600"/>
              <a:gd name="connsiteX19" fmla="*/ 1 w 8077200"/>
              <a:gd name="connsiteY19" fmla="*/ 2765424 h 3149600"/>
              <a:gd name="connsiteX20" fmla="*/ 4224550 w 8077200"/>
              <a:gd name="connsiteY20" fmla="*/ 2765425 h 3149600"/>
              <a:gd name="connsiteX21" fmla="*/ 4175903 w 8077200"/>
              <a:gd name="connsiteY21" fmla="*/ 384175 h 3149600"/>
              <a:gd name="connsiteX22" fmla="*/ 49353 w 8077200"/>
              <a:gd name="connsiteY22" fmla="*/ 384175 h 3149600"/>
              <a:gd name="connsiteX23" fmla="*/ 49353 w 8077200"/>
              <a:gd name="connsiteY23" fmla="*/ 0 h 3149600"/>
              <a:gd name="connsiteX0" fmla="*/ 49353 w 8077200"/>
              <a:gd name="connsiteY0" fmla="*/ 0 h 3149600"/>
              <a:gd name="connsiteX1" fmla="*/ 5683767 w 8077200"/>
              <a:gd name="connsiteY1" fmla="*/ 0 h 3149600"/>
              <a:gd name="connsiteX2" fmla="*/ 5683768 w 8077200"/>
              <a:gd name="connsiteY2" fmla="*/ 384175 h 3149600"/>
              <a:gd name="connsiteX3" fmla="*/ 4416942 w 8077200"/>
              <a:gd name="connsiteY3" fmla="*/ 384175 h 3149600"/>
              <a:gd name="connsiteX4" fmla="*/ 4406701 w 8077200"/>
              <a:gd name="connsiteY4" fmla="*/ 1382713 h 3149600"/>
              <a:gd name="connsiteX5" fmla="*/ 4416943 w 8077200"/>
              <a:gd name="connsiteY5" fmla="*/ 1766888 h 3149600"/>
              <a:gd name="connsiteX6" fmla="*/ 4416942 w 8077200"/>
              <a:gd name="connsiteY6" fmla="*/ 2765425 h 3149600"/>
              <a:gd name="connsiteX7" fmla="*/ 5299592 w 8077200"/>
              <a:gd name="connsiteY7" fmla="*/ 2765425 h 3149600"/>
              <a:gd name="connsiteX8" fmla="*/ 5299592 w 8077200"/>
              <a:gd name="connsiteY8" fmla="*/ 806700 h 3149600"/>
              <a:gd name="connsiteX9" fmla="*/ 5683767 w 8077200"/>
              <a:gd name="connsiteY9" fmla="*/ 806700 h 3149600"/>
              <a:gd name="connsiteX10" fmla="*/ 5683767 w 8077200"/>
              <a:gd name="connsiteY10" fmla="*/ 1382713 h 3149600"/>
              <a:gd name="connsiteX11" fmla="*/ 7924800 w 8077200"/>
              <a:gd name="connsiteY11" fmla="*/ 1397001 h 3149600"/>
              <a:gd name="connsiteX12" fmla="*/ 8077200 w 8077200"/>
              <a:gd name="connsiteY12" fmla="*/ 635001 h 3149600"/>
              <a:gd name="connsiteX13" fmla="*/ 7924800 w 8077200"/>
              <a:gd name="connsiteY13" fmla="*/ 1701801 h 3149600"/>
              <a:gd name="connsiteX14" fmla="*/ 5683767 w 8077200"/>
              <a:gd name="connsiteY14" fmla="*/ 1766888 h 3149600"/>
              <a:gd name="connsiteX15" fmla="*/ 5683767 w 8077200"/>
              <a:gd name="connsiteY15" fmla="*/ 2765425 h 3149600"/>
              <a:gd name="connsiteX16" fmla="*/ 5683767 w 8077200"/>
              <a:gd name="connsiteY16" fmla="*/ 3149600 h 3149600"/>
              <a:gd name="connsiteX17" fmla="*/ 0 w 8077200"/>
              <a:gd name="connsiteY17" fmla="*/ 3149599 h 3149600"/>
              <a:gd name="connsiteX18" fmla="*/ 1 w 8077200"/>
              <a:gd name="connsiteY18" fmla="*/ 2765424 h 3149600"/>
              <a:gd name="connsiteX19" fmla="*/ 4224550 w 8077200"/>
              <a:gd name="connsiteY19" fmla="*/ 2765425 h 3149600"/>
              <a:gd name="connsiteX20" fmla="*/ 4175903 w 8077200"/>
              <a:gd name="connsiteY20" fmla="*/ 384175 h 3149600"/>
              <a:gd name="connsiteX21" fmla="*/ 49353 w 8077200"/>
              <a:gd name="connsiteY21" fmla="*/ 384175 h 3149600"/>
              <a:gd name="connsiteX22" fmla="*/ 49353 w 8077200"/>
              <a:gd name="connsiteY22" fmla="*/ 0 h 3149600"/>
              <a:gd name="connsiteX0" fmla="*/ 49353 w 7924800"/>
              <a:gd name="connsiteY0" fmla="*/ 0 h 3149600"/>
              <a:gd name="connsiteX1" fmla="*/ 5683767 w 7924800"/>
              <a:gd name="connsiteY1" fmla="*/ 0 h 3149600"/>
              <a:gd name="connsiteX2" fmla="*/ 5683768 w 7924800"/>
              <a:gd name="connsiteY2" fmla="*/ 384175 h 3149600"/>
              <a:gd name="connsiteX3" fmla="*/ 4416942 w 7924800"/>
              <a:gd name="connsiteY3" fmla="*/ 384175 h 3149600"/>
              <a:gd name="connsiteX4" fmla="*/ 4406701 w 7924800"/>
              <a:gd name="connsiteY4" fmla="*/ 1382713 h 3149600"/>
              <a:gd name="connsiteX5" fmla="*/ 4416943 w 7924800"/>
              <a:gd name="connsiteY5" fmla="*/ 1766888 h 3149600"/>
              <a:gd name="connsiteX6" fmla="*/ 4416942 w 7924800"/>
              <a:gd name="connsiteY6" fmla="*/ 2765425 h 3149600"/>
              <a:gd name="connsiteX7" fmla="*/ 5299592 w 7924800"/>
              <a:gd name="connsiteY7" fmla="*/ 2765425 h 3149600"/>
              <a:gd name="connsiteX8" fmla="*/ 5299592 w 7924800"/>
              <a:gd name="connsiteY8" fmla="*/ 806700 h 3149600"/>
              <a:gd name="connsiteX9" fmla="*/ 5683767 w 7924800"/>
              <a:gd name="connsiteY9" fmla="*/ 806700 h 3149600"/>
              <a:gd name="connsiteX10" fmla="*/ 5683767 w 7924800"/>
              <a:gd name="connsiteY10" fmla="*/ 1382713 h 3149600"/>
              <a:gd name="connsiteX11" fmla="*/ 7924800 w 7924800"/>
              <a:gd name="connsiteY11" fmla="*/ 1397001 h 3149600"/>
              <a:gd name="connsiteX12" fmla="*/ 7924800 w 7924800"/>
              <a:gd name="connsiteY12" fmla="*/ 1701801 h 3149600"/>
              <a:gd name="connsiteX13" fmla="*/ 5683767 w 7924800"/>
              <a:gd name="connsiteY13" fmla="*/ 1766888 h 3149600"/>
              <a:gd name="connsiteX14" fmla="*/ 5683767 w 7924800"/>
              <a:gd name="connsiteY14" fmla="*/ 2765425 h 3149600"/>
              <a:gd name="connsiteX15" fmla="*/ 5683767 w 7924800"/>
              <a:gd name="connsiteY15" fmla="*/ 3149600 h 3149600"/>
              <a:gd name="connsiteX16" fmla="*/ 0 w 7924800"/>
              <a:gd name="connsiteY16" fmla="*/ 3149599 h 3149600"/>
              <a:gd name="connsiteX17" fmla="*/ 1 w 7924800"/>
              <a:gd name="connsiteY17" fmla="*/ 2765424 h 3149600"/>
              <a:gd name="connsiteX18" fmla="*/ 4224550 w 7924800"/>
              <a:gd name="connsiteY18" fmla="*/ 2765425 h 3149600"/>
              <a:gd name="connsiteX19" fmla="*/ 4175903 w 7924800"/>
              <a:gd name="connsiteY19" fmla="*/ 384175 h 3149600"/>
              <a:gd name="connsiteX20" fmla="*/ 49353 w 7924800"/>
              <a:gd name="connsiteY20" fmla="*/ 384175 h 3149600"/>
              <a:gd name="connsiteX21" fmla="*/ 49353 w 7924800"/>
              <a:gd name="connsiteY21" fmla="*/ 0 h 3149600"/>
              <a:gd name="connsiteX0" fmla="*/ 49353 w 7924800"/>
              <a:gd name="connsiteY0" fmla="*/ 0 h 3149600"/>
              <a:gd name="connsiteX1" fmla="*/ 5683767 w 7924800"/>
              <a:gd name="connsiteY1" fmla="*/ 0 h 3149600"/>
              <a:gd name="connsiteX2" fmla="*/ 5683768 w 7924800"/>
              <a:gd name="connsiteY2" fmla="*/ 384175 h 3149600"/>
              <a:gd name="connsiteX3" fmla="*/ 4416942 w 7924800"/>
              <a:gd name="connsiteY3" fmla="*/ 384175 h 3149600"/>
              <a:gd name="connsiteX4" fmla="*/ 4406701 w 7924800"/>
              <a:gd name="connsiteY4" fmla="*/ 1382713 h 3149600"/>
              <a:gd name="connsiteX5" fmla="*/ 4416943 w 7924800"/>
              <a:gd name="connsiteY5" fmla="*/ 1766888 h 3149600"/>
              <a:gd name="connsiteX6" fmla="*/ 4416942 w 7924800"/>
              <a:gd name="connsiteY6" fmla="*/ 2765425 h 3149600"/>
              <a:gd name="connsiteX7" fmla="*/ 5299592 w 7924800"/>
              <a:gd name="connsiteY7" fmla="*/ 2765425 h 3149600"/>
              <a:gd name="connsiteX8" fmla="*/ 5299592 w 7924800"/>
              <a:gd name="connsiteY8" fmla="*/ 806700 h 3149600"/>
              <a:gd name="connsiteX9" fmla="*/ 5683767 w 7924800"/>
              <a:gd name="connsiteY9" fmla="*/ 806700 h 3149600"/>
              <a:gd name="connsiteX10" fmla="*/ 5683767 w 7924800"/>
              <a:gd name="connsiteY10" fmla="*/ 1382713 h 3149600"/>
              <a:gd name="connsiteX11" fmla="*/ 7924800 w 7924800"/>
              <a:gd name="connsiteY11" fmla="*/ 1397001 h 3149600"/>
              <a:gd name="connsiteX12" fmla="*/ 7924800 w 7924800"/>
              <a:gd name="connsiteY12" fmla="*/ 1701801 h 3149600"/>
              <a:gd name="connsiteX13" fmla="*/ 7696200 w 7924800"/>
              <a:gd name="connsiteY13" fmla="*/ 1701801 h 3149600"/>
              <a:gd name="connsiteX14" fmla="*/ 5683767 w 7924800"/>
              <a:gd name="connsiteY14" fmla="*/ 2765425 h 3149600"/>
              <a:gd name="connsiteX15" fmla="*/ 5683767 w 7924800"/>
              <a:gd name="connsiteY15" fmla="*/ 3149600 h 3149600"/>
              <a:gd name="connsiteX16" fmla="*/ 0 w 7924800"/>
              <a:gd name="connsiteY16" fmla="*/ 3149599 h 3149600"/>
              <a:gd name="connsiteX17" fmla="*/ 1 w 7924800"/>
              <a:gd name="connsiteY17" fmla="*/ 2765424 h 3149600"/>
              <a:gd name="connsiteX18" fmla="*/ 4224550 w 7924800"/>
              <a:gd name="connsiteY18" fmla="*/ 2765425 h 3149600"/>
              <a:gd name="connsiteX19" fmla="*/ 4175903 w 7924800"/>
              <a:gd name="connsiteY19" fmla="*/ 384175 h 3149600"/>
              <a:gd name="connsiteX20" fmla="*/ 49353 w 7924800"/>
              <a:gd name="connsiteY20" fmla="*/ 384175 h 3149600"/>
              <a:gd name="connsiteX21" fmla="*/ 49353 w 7924800"/>
              <a:gd name="connsiteY21" fmla="*/ 0 h 3149600"/>
              <a:gd name="connsiteX0" fmla="*/ 49353 w 7924800"/>
              <a:gd name="connsiteY0" fmla="*/ 0 h 3835401"/>
              <a:gd name="connsiteX1" fmla="*/ 5683767 w 7924800"/>
              <a:gd name="connsiteY1" fmla="*/ 0 h 3835401"/>
              <a:gd name="connsiteX2" fmla="*/ 5683768 w 7924800"/>
              <a:gd name="connsiteY2" fmla="*/ 384175 h 3835401"/>
              <a:gd name="connsiteX3" fmla="*/ 4416942 w 7924800"/>
              <a:gd name="connsiteY3" fmla="*/ 384175 h 3835401"/>
              <a:gd name="connsiteX4" fmla="*/ 4406701 w 7924800"/>
              <a:gd name="connsiteY4" fmla="*/ 1382713 h 3835401"/>
              <a:gd name="connsiteX5" fmla="*/ 4416943 w 7924800"/>
              <a:gd name="connsiteY5" fmla="*/ 1766888 h 3835401"/>
              <a:gd name="connsiteX6" fmla="*/ 4416942 w 7924800"/>
              <a:gd name="connsiteY6" fmla="*/ 2765425 h 3835401"/>
              <a:gd name="connsiteX7" fmla="*/ 5299592 w 7924800"/>
              <a:gd name="connsiteY7" fmla="*/ 2765425 h 3835401"/>
              <a:gd name="connsiteX8" fmla="*/ 5299592 w 7924800"/>
              <a:gd name="connsiteY8" fmla="*/ 806700 h 3835401"/>
              <a:gd name="connsiteX9" fmla="*/ 5683767 w 7924800"/>
              <a:gd name="connsiteY9" fmla="*/ 806700 h 3835401"/>
              <a:gd name="connsiteX10" fmla="*/ 5683767 w 7924800"/>
              <a:gd name="connsiteY10" fmla="*/ 1382713 h 3835401"/>
              <a:gd name="connsiteX11" fmla="*/ 7924800 w 7924800"/>
              <a:gd name="connsiteY11" fmla="*/ 1397001 h 3835401"/>
              <a:gd name="connsiteX12" fmla="*/ 7924800 w 7924800"/>
              <a:gd name="connsiteY12" fmla="*/ 1701801 h 3835401"/>
              <a:gd name="connsiteX13" fmla="*/ 7696200 w 7924800"/>
              <a:gd name="connsiteY13" fmla="*/ 1701801 h 3835401"/>
              <a:gd name="connsiteX14" fmla="*/ 7696200 w 7924800"/>
              <a:gd name="connsiteY14" fmla="*/ 3835401 h 3835401"/>
              <a:gd name="connsiteX15" fmla="*/ 5683767 w 7924800"/>
              <a:gd name="connsiteY15" fmla="*/ 3149600 h 3835401"/>
              <a:gd name="connsiteX16" fmla="*/ 0 w 7924800"/>
              <a:gd name="connsiteY16" fmla="*/ 3149599 h 3835401"/>
              <a:gd name="connsiteX17" fmla="*/ 1 w 7924800"/>
              <a:gd name="connsiteY17" fmla="*/ 2765424 h 3835401"/>
              <a:gd name="connsiteX18" fmla="*/ 4224550 w 7924800"/>
              <a:gd name="connsiteY18" fmla="*/ 2765425 h 3835401"/>
              <a:gd name="connsiteX19" fmla="*/ 4175903 w 7924800"/>
              <a:gd name="connsiteY19" fmla="*/ 384175 h 3835401"/>
              <a:gd name="connsiteX20" fmla="*/ 49353 w 7924800"/>
              <a:gd name="connsiteY20" fmla="*/ 384175 h 3835401"/>
              <a:gd name="connsiteX21" fmla="*/ 49353 w 7924800"/>
              <a:gd name="connsiteY21" fmla="*/ 0 h 3835401"/>
              <a:gd name="connsiteX0" fmla="*/ 49353 w 7924800"/>
              <a:gd name="connsiteY0" fmla="*/ 0 h 4140201"/>
              <a:gd name="connsiteX1" fmla="*/ 5683767 w 7924800"/>
              <a:gd name="connsiteY1" fmla="*/ 0 h 4140201"/>
              <a:gd name="connsiteX2" fmla="*/ 5683768 w 7924800"/>
              <a:gd name="connsiteY2" fmla="*/ 384175 h 4140201"/>
              <a:gd name="connsiteX3" fmla="*/ 4416942 w 7924800"/>
              <a:gd name="connsiteY3" fmla="*/ 384175 h 4140201"/>
              <a:gd name="connsiteX4" fmla="*/ 4406701 w 7924800"/>
              <a:gd name="connsiteY4" fmla="*/ 1382713 h 4140201"/>
              <a:gd name="connsiteX5" fmla="*/ 4416943 w 7924800"/>
              <a:gd name="connsiteY5" fmla="*/ 1766888 h 4140201"/>
              <a:gd name="connsiteX6" fmla="*/ 4416942 w 7924800"/>
              <a:gd name="connsiteY6" fmla="*/ 2765425 h 4140201"/>
              <a:gd name="connsiteX7" fmla="*/ 5299592 w 7924800"/>
              <a:gd name="connsiteY7" fmla="*/ 2765425 h 4140201"/>
              <a:gd name="connsiteX8" fmla="*/ 5299592 w 7924800"/>
              <a:gd name="connsiteY8" fmla="*/ 806700 h 4140201"/>
              <a:gd name="connsiteX9" fmla="*/ 5683767 w 7924800"/>
              <a:gd name="connsiteY9" fmla="*/ 806700 h 4140201"/>
              <a:gd name="connsiteX10" fmla="*/ 5683767 w 7924800"/>
              <a:gd name="connsiteY10" fmla="*/ 1382713 h 4140201"/>
              <a:gd name="connsiteX11" fmla="*/ 7924800 w 7924800"/>
              <a:gd name="connsiteY11" fmla="*/ 1397001 h 4140201"/>
              <a:gd name="connsiteX12" fmla="*/ 7924800 w 7924800"/>
              <a:gd name="connsiteY12" fmla="*/ 1701801 h 4140201"/>
              <a:gd name="connsiteX13" fmla="*/ 7696200 w 7924800"/>
              <a:gd name="connsiteY13" fmla="*/ 1701801 h 4140201"/>
              <a:gd name="connsiteX14" fmla="*/ 7696200 w 7924800"/>
              <a:gd name="connsiteY14" fmla="*/ 3835401 h 4140201"/>
              <a:gd name="connsiteX15" fmla="*/ 7696201 w 7924800"/>
              <a:gd name="connsiteY15" fmla="*/ 4140201 h 4140201"/>
              <a:gd name="connsiteX16" fmla="*/ 0 w 7924800"/>
              <a:gd name="connsiteY16" fmla="*/ 3149599 h 4140201"/>
              <a:gd name="connsiteX17" fmla="*/ 1 w 7924800"/>
              <a:gd name="connsiteY17" fmla="*/ 2765424 h 4140201"/>
              <a:gd name="connsiteX18" fmla="*/ 4224550 w 7924800"/>
              <a:gd name="connsiteY18" fmla="*/ 2765425 h 4140201"/>
              <a:gd name="connsiteX19" fmla="*/ 4175903 w 7924800"/>
              <a:gd name="connsiteY19" fmla="*/ 384175 h 4140201"/>
              <a:gd name="connsiteX20" fmla="*/ 49353 w 7924800"/>
              <a:gd name="connsiteY20" fmla="*/ 384175 h 4140201"/>
              <a:gd name="connsiteX21" fmla="*/ 49353 w 7924800"/>
              <a:gd name="connsiteY21" fmla="*/ 0 h 4140201"/>
              <a:gd name="connsiteX0" fmla="*/ 49353 w 7924800"/>
              <a:gd name="connsiteY0" fmla="*/ 0 h 4140201"/>
              <a:gd name="connsiteX1" fmla="*/ 5683767 w 7924800"/>
              <a:gd name="connsiteY1" fmla="*/ 0 h 4140201"/>
              <a:gd name="connsiteX2" fmla="*/ 5683768 w 7924800"/>
              <a:gd name="connsiteY2" fmla="*/ 384175 h 4140201"/>
              <a:gd name="connsiteX3" fmla="*/ 4416942 w 7924800"/>
              <a:gd name="connsiteY3" fmla="*/ 384175 h 4140201"/>
              <a:gd name="connsiteX4" fmla="*/ 4406701 w 7924800"/>
              <a:gd name="connsiteY4" fmla="*/ 1382713 h 4140201"/>
              <a:gd name="connsiteX5" fmla="*/ 4416943 w 7924800"/>
              <a:gd name="connsiteY5" fmla="*/ 1766888 h 4140201"/>
              <a:gd name="connsiteX6" fmla="*/ 4416942 w 7924800"/>
              <a:gd name="connsiteY6" fmla="*/ 2765425 h 4140201"/>
              <a:gd name="connsiteX7" fmla="*/ 7391401 w 7924800"/>
              <a:gd name="connsiteY7" fmla="*/ 3835403 h 4140201"/>
              <a:gd name="connsiteX8" fmla="*/ 5299592 w 7924800"/>
              <a:gd name="connsiteY8" fmla="*/ 806700 h 4140201"/>
              <a:gd name="connsiteX9" fmla="*/ 5683767 w 7924800"/>
              <a:gd name="connsiteY9" fmla="*/ 806700 h 4140201"/>
              <a:gd name="connsiteX10" fmla="*/ 5683767 w 7924800"/>
              <a:gd name="connsiteY10" fmla="*/ 1382713 h 4140201"/>
              <a:gd name="connsiteX11" fmla="*/ 7924800 w 7924800"/>
              <a:gd name="connsiteY11" fmla="*/ 1397001 h 4140201"/>
              <a:gd name="connsiteX12" fmla="*/ 7924800 w 7924800"/>
              <a:gd name="connsiteY12" fmla="*/ 1701801 h 4140201"/>
              <a:gd name="connsiteX13" fmla="*/ 7696200 w 7924800"/>
              <a:gd name="connsiteY13" fmla="*/ 1701801 h 4140201"/>
              <a:gd name="connsiteX14" fmla="*/ 7696200 w 7924800"/>
              <a:gd name="connsiteY14" fmla="*/ 3835401 h 4140201"/>
              <a:gd name="connsiteX15" fmla="*/ 7696201 w 7924800"/>
              <a:gd name="connsiteY15" fmla="*/ 4140201 h 4140201"/>
              <a:gd name="connsiteX16" fmla="*/ 0 w 7924800"/>
              <a:gd name="connsiteY16" fmla="*/ 3149599 h 4140201"/>
              <a:gd name="connsiteX17" fmla="*/ 1 w 7924800"/>
              <a:gd name="connsiteY17" fmla="*/ 2765424 h 4140201"/>
              <a:gd name="connsiteX18" fmla="*/ 4224550 w 7924800"/>
              <a:gd name="connsiteY18" fmla="*/ 2765425 h 4140201"/>
              <a:gd name="connsiteX19" fmla="*/ 4175903 w 7924800"/>
              <a:gd name="connsiteY19" fmla="*/ 384175 h 4140201"/>
              <a:gd name="connsiteX20" fmla="*/ 49353 w 7924800"/>
              <a:gd name="connsiteY20" fmla="*/ 384175 h 4140201"/>
              <a:gd name="connsiteX21" fmla="*/ 49353 w 7924800"/>
              <a:gd name="connsiteY21" fmla="*/ 0 h 4140201"/>
              <a:gd name="connsiteX0" fmla="*/ 49353 w 7924800"/>
              <a:gd name="connsiteY0" fmla="*/ 0 h 4140201"/>
              <a:gd name="connsiteX1" fmla="*/ 5683767 w 7924800"/>
              <a:gd name="connsiteY1" fmla="*/ 0 h 4140201"/>
              <a:gd name="connsiteX2" fmla="*/ 5683768 w 7924800"/>
              <a:gd name="connsiteY2" fmla="*/ 384175 h 4140201"/>
              <a:gd name="connsiteX3" fmla="*/ 4416942 w 7924800"/>
              <a:gd name="connsiteY3" fmla="*/ 384175 h 4140201"/>
              <a:gd name="connsiteX4" fmla="*/ 4406701 w 7924800"/>
              <a:gd name="connsiteY4" fmla="*/ 1382713 h 4140201"/>
              <a:gd name="connsiteX5" fmla="*/ 4416943 w 7924800"/>
              <a:gd name="connsiteY5" fmla="*/ 1766888 h 4140201"/>
              <a:gd name="connsiteX6" fmla="*/ 4416942 w 7924800"/>
              <a:gd name="connsiteY6" fmla="*/ 2765425 h 4140201"/>
              <a:gd name="connsiteX7" fmla="*/ 7391401 w 7924800"/>
              <a:gd name="connsiteY7" fmla="*/ 3835403 h 4140201"/>
              <a:gd name="connsiteX8" fmla="*/ 5299592 w 7924800"/>
              <a:gd name="connsiteY8" fmla="*/ 806700 h 4140201"/>
              <a:gd name="connsiteX9" fmla="*/ 5683767 w 7924800"/>
              <a:gd name="connsiteY9" fmla="*/ 806700 h 4140201"/>
              <a:gd name="connsiteX10" fmla="*/ 7391401 w 7924800"/>
              <a:gd name="connsiteY10" fmla="*/ 1397003 h 4140201"/>
              <a:gd name="connsiteX11" fmla="*/ 7924800 w 7924800"/>
              <a:gd name="connsiteY11" fmla="*/ 1397001 h 4140201"/>
              <a:gd name="connsiteX12" fmla="*/ 7924800 w 7924800"/>
              <a:gd name="connsiteY12" fmla="*/ 1701801 h 4140201"/>
              <a:gd name="connsiteX13" fmla="*/ 7696200 w 7924800"/>
              <a:gd name="connsiteY13" fmla="*/ 1701801 h 4140201"/>
              <a:gd name="connsiteX14" fmla="*/ 7696200 w 7924800"/>
              <a:gd name="connsiteY14" fmla="*/ 3835401 h 4140201"/>
              <a:gd name="connsiteX15" fmla="*/ 7696201 w 7924800"/>
              <a:gd name="connsiteY15" fmla="*/ 4140201 h 4140201"/>
              <a:gd name="connsiteX16" fmla="*/ 0 w 7924800"/>
              <a:gd name="connsiteY16" fmla="*/ 3149599 h 4140201"/>
              <a:gd name="connsiteX17" fmla="*/ 1 w 7924800"/>
              <a:gd name="connsiteY17" fmla="*/ 2765424 h 4140201"/>
              <a:gd name="connsiteX18" fmla="*/ 4224550 w 7924800"/>
              <a:gd name="connsiteY18" fmla="*/ 2765425 h 4140201"/>
              <a:gd name="connsiteX19" fmla="*/ 4175903 w 7924800"/>
              <a:gd name="connsiteY19" fmla="*/ 384175 h 4140201"/>
              <a:gd name="connsiteX20" fmla="*/ 49353 w 7924800"/>
              <a:gd name="connsiteY20" fmla="*/ 384175 h 4140201"/>
              <a:gd name="connsiteX21" fmla="*/ 49353 w 7924800"/>
              <a:gd name="connsiteY21" fmla="*/ 0 h 4140201"/>
              <a:gd name="connsiteX0" fmla="*/ 49353 w 7924800"/>
              <a:gd name="connsiteY0" fmla="*/ 0 h 4140201"/>
              <a:gd name="connsiteX1" fmla="*/ 5683767 w 7924800"/>
              <a:gd name="connsiteY1" fmla="*/ 0 h 4140201"/>
              <a:gd name="connsiteX2" fmla="*/ 5683768 w 7924800"/>
              <a:gd name="connsiteY2" fmla="*/ 384175 h 4140201"/>
              <a:gd name="connsiteX3" fmla="*/ 4416942 w 7924800"/>
              <a:gd name="connsiteY3" fmla="*/ 384175 h 4140201"/>
              <a:gd name="connsiteX4" fmla="*/ 4406701 w 7924800"/>
              <a:gd name="connsiteY4" fmla="*/ 1382713 h 4140201"/>
              <a:gd name="connsiteX5" fmla="*/ 4416943 w 7924800"/>
              <a:gd name="connsiteY5" fmla="*/ 1766888 h 4140201"/>
              <a:gd name="connsiteX6" fmla="*/ 4416942 w 7924800"/>
              <a:gd name="connsiteY6" fmla="*/ 2765425 h 4140201"/>
              <a:gd name="connsiteX7" fmla="*/ 7391401 w 7924800"/>
              <a:gd name="connsiteY7" fmla="*/ 3835403 h 4140201"/>
              <a:gd name="connsiteX8" fmla="*/ 7391401 w 7924800"/>
              <a:gd name="connsiteY8" fmla="*/ 1701803 h 4140201"/>
              <a:gd name="connsiteX9" fmla="*/ 5683767 w 7924800"/>
              <a:gd name="connsiteY9" fmla="*/ 806700 h 4140201"/>
              <a:gd name="connsiteX10" fmla="*/ 7391401 w 7924800"/>
              <a:gd name="connsiteY10" fmla="*/ 1397003 h 4140201"/>
              <a:gd name="connsiteX11" fmla="*/ 7924800 w 7924800"/>
              <a:gd name="connsiteY11" fmla="*/ 1397001 h 4140201"/>
              <a:gd name="connsiteX12" fmla="*/ 7924800 w 7924800"/>
              <a:gd name="connsiteY12" fmla="*/ 1701801 h 4140201"/>
              <a:gd name="connsiteX13" fmla="*/ 7696200 w 7924800"/>
              <a:gd name="connsiteY13" fmla="*/ 1701801 h 4140201"/>
              <a:gd name="connsiteX14" fmla="*/ 7696200 w 7924800"/>
              <a:gd name="connsiteY14" fmla="*/ 3835401 h 4140201"/>
              <a:gd name="connsiteX15" fmla="*/ 7696201 w 7924800"/>
              <a:gd name="connsiteY15" fmla="*/ 4140201 h 4140201"/>
              <a:gd name="connsiteX16" fmla="*/ 0 w 7924800"/>
              <a:gd name="connsiteY16" fmla="*/ 3149599 h 4140201"/>
              <a:gd name="connsiteX17" fmla="*/ 1 w 7924800"/>
              <a:gd name="connsiteY17" fmla="*/ 2765424 h 4140201"/>
              <a:gd name="connsiteX18" fmla="*/ 4224550 w 7924800"/>
              <a:gd name="connsiteY18" fmla="*/ 2765425 h 4140201"/>
              <a:gd name="connsiteX19" fmla="*/ 4175903 w 7924800"/>
              <a:gd name="connsiteY19" fmla="*/ 384175 h 4140201"/>
              <a:gd name="connsiteX20" fmla="*/ 49353 w 7924800"/>
              <a:gd name="connsiteY20" fmla="*/ 384175 h 4140201"/>
              <a:gd name="connsiteX21" fmla="*/ 49353 w 7924800"/>
              <a:gd name="connsiteY21" fmla="*/ 0 h 4140201"/>
              <a:gd name="connsiteX0" fmla="*/ 49353 w 7924800"/>
              <a:gd name="connsiteY0" fmla="*/ 736599 h 4876800"/>
              <a:gd name="connsiteX1" fmla="*/ 5683767 w 7924800"/>
              <a:gd name="connsiteY1" fmla="*/ 736599 h 4876800"/>
              <a:gd name="connsiteX2" fmla="*/ 5683768 w 7924800"/>
              <a:gd name="connsiteY2" fmla="*/ 1120774 h 4876800"/>
              <a:gd name="connsiteX3" fmla="*/ 4416942 w 7924800"/>
              <a:gd name="connsiteY3" fmla="*/ 1120774 h 4876800"/>
              <a:gd name="connsiteX4" fmla="*/ 4406701 w 7924800"/>
              <a:gd name="connsiteY4" fmla="*/ 2119312 h 4876800"/>
              <a:gd name="connsiteX5" fmla="*/ 4416943 w 7924800"/>
              <a:gd name="connsiteY5" fmla="*/ 2503487 h 4876800"/>
              <a:gd name="connsiteX6" fmla="*/ 4416942 w 7924800"/>
              <a:gd name="connsiteY6" fmla="*/ 3502024 h 4876800"/>
              <a:gd name="connsiteX7" fmla="*/ 7391401 w 7924800"/>
              <a:gd name="connsiteY7" fmla="*/ 4572002 h 4876800"/>
              <a:gd name="connsiteX8" fmla="*/ 7391401 w 7924800"/>
              <a:gd name="connsiteY8" fmla="*/ 2438402 h 4876800"/>
              <a:gd name="connsiteX9" fmla="*/ 5683767 w 7924800"/>
              <a:gd name="connsiteY9" fmla="*/ 1543299 h 4876800"/>
              <a:gd name="connsiteX10" fmla="*/ 7696200 w 7924800"/>
              <a:gd name="connsiteY10" fmla="*/ 0 h 4876800"/>
              <a:gd name="connsiteX11" fmla="*/ 7924800 w 7924800"/>
              <a:gd name="connsiteY11" fmla="*/ 2133600 h 4876800"/>
              <a:gd name="connsiteX12" fmla="*/ 7924800 w 7924800"/>
              <a:gd name="connsiteY12" fmla="*/ 2438400 h 4876800"/>
              <a:gd name="connsiteX13" fmla="*/ 7696200 w 7924800"/>
              <a:gd name="connsiteY13" fmla="*/ 2438400 h 4876800"/>
              <a:gd name="connsiteX14" fmla="*/ 7696200 w 7924800"/>
              <a:gd name="connsiteY14" fmla="*/ 4572000 h 4876800"/>
              <a:gd name="connsiteX15" fmla="*/ 7696201 w 7924800"/>
              <a:gd name="connsiteY15" fmla="*/ 4876800 h 4876800"/>
              <a:gd name="connsiteX16" fmla="*/ 0 w 7924800"/>
              <a:gd name="connsiteY16" fmla="*/ 3886198 h 4876800"/>
              <a:gd name="connsiteX17" fmla="*/ 1 w 7924800"/>
              <a:gd name="connsiteY17" fmla="*/ 3502023 h 4876800"/>
              <a:gd name="connsiteX18" fmla="*/ 4224550 w 7924800"/>
              <a:gd name="connsiteY18" fmla="*/ 3502024 h 4876800"/>
              <a:gd name="connsiteX19" fmla="*/ 4175903 w 7924800"/>
              <a:gd name="connsiteY19" fmla="*/ 1120774 h 4876800"/>
              <a:gd name="connsiteX20" fmla="*/ 49353 w 7924800"/>
              <a:gd name="connsiteY20" fmla="*/ 1120774 h 4876800"/>
              <a:gd name="connsiteX21" fmla="*/ 49353 w 7924800"/>
              <a:gd name="connsiteY21" fmla="*/ 736599 h 4876800"/>
              <a:gd name="connsiteX0" fmla="*/ 49353 w 7924800"/>
              <a:gd name="connsiteY0" fmla="*/ 736599 h 4876800"/>
              <a:gd name="connsiteX1" fmla="*/ 5683767 w 7924800"/>
              <a:gd name="connsiteY1" fmla="*/ 736599 h 4876800"/>
              <a:gd name="connsiteX2" fmla="*/ 5683768 w 7924800"/>
              <a:gd name="connsiteY2" fmla="*/ 1120774 h 4876800"/>
              <a:gd name="connsiteX3" fmla="*/ 4416942 w 7924800"/>
              <a:gd name="connsiteY3" fmla="*/ 1120774 h 4876800"/>
              <a:gd name="connsiteX4" fmla="*/ 4406701 w 7924800"/>
              <a:gd name="connsiteY4" fmla="*/ 2119312 h 4876800"/>
              <a:gd name="connsiteX5" fmla="*/ 4416943 w 7924800"/>
              <a:gd name="connsiteY5" fmla="*/ 2503487 h 4876800"/>
              <a:gd name="connsiteX6" fmla="*/ 4416942 w 7924800"/>
              <a:gd name="connsiteY6" fmla="*/ 3502024 h 4876800"/>
              <a:gd name="connsiteX7" fmla="*/ 7391401 w 7924800"/>
              <a:gd name="connsiteY7" fmla="*/ 4572002 h 4876800"/>
              <a:gd name="connsiteX8" fmla="*/ 7391401 w 7924800"/>
              <a:gd name="connsiteY8" fmla="*/ 2438402 h 4876800"/>
              <a:gd name="connsiteX9" fmla="*/ 5683767 w 7924800"/>
              <a:gd name="connsiteY9" fmla="*/ 1543299 h 4876800"/>
              <a:gd name="connsiteX10" fmla="*/ 7696200 w 7924800"/>
              <a:gd name="connsiteY10" fmla="*/ 0 h 4876800"/>
              <a:gd name="connsiteX11" fmla="*/ 7696200 w 7924800"/>
              <a:gd name="connsiteY11" fmla="*/ 2133600 h 4876800"/>
              <a:gd name="connsiteX12" fmla="*/ 7924800 w 7924800"/>
              <a:gd name="connsiteY12" fmla="*/ 2133600 h 4876800"/>
              <a:gd name="connsiteX13" fmla="*/ 7924800 w 7924800"/>
              <a:gd name="connsiteY13" fmla="*/ 2438400 h 4876800"/>
              <a:gd name="connsiteX14" fmla="*/ 7696200 w 7924800"/>
              <a:gd name="connsiteY14" fmla="*/ 2438400 h 4876800"/>
              <a:gd name="connsiteX15" fmla="*/ 7696200 w 7924800"/>
              <a:gd name="connsiteY15" fmla="*/ 4572000 h 4876800"/>
              <a:gd name="connsiteX16" fmla="*/ 7696201 w 7924800"/>
              <a:gd name="connsiteY16" fmla="*/ 4876800 h 4876800"/>
              <a:gd name="connsiteX17" fmla="*/ 0 w 7924800"/>
              <a:gd name="connsiteY17" fmla="*/ 3886198 h 4876800"/>
              <a:gd name="connsiteX18" fmla="*/ 1 w 7924800"/>
              <a:gd name="connsiteY18" fmla="*/ 3502023 h 4876800"/>
              <a:gd name="connsiteX19" fmla="*/ 4224550 w 7924800"/>
              <a:gd name="connsiteY19" fmla="*/ 3502024 h 4876800"/>
              <a:gd name="connsiteX20" fmla="*/ 4175903 w 7924800"/>
              <a:gd name="connsiteY20" fmla="*/ 1120774 h 4876800"/>
              <a:gd name="connsiteX21" fmla="*/ 49353 w 7924800"/>
              <a:gd name="connsiteY21" fmla="*/ 1120774 h 4876800"/>
              <a:gd name="connsiteX22" fmla="*/ 49353 w 7924800"/>
              <a:gd name="connsiteY22" fmla="*/ 736599 h 4876800"/>
              <a:gd name="connsiteX0" fmla="*/ 49353 w 7924800"/>
              <a:gd name="connsiteY0" fmla="*/ 736599 h 4876800"/>
              <a:gd name="connsiteX1" fmla="*/ 5683767 w 7924800"/>
              <a:gd name="connsiteY1" fmla="*/ 736599 h 4876800"/>
              <a:gd name="connsiteX2" fmla="*/ 5683768 w 7924800"/>
              <a:gd name="connsiteY2" fmla="*/ 1120774 h 4876800"/>
              <a:gd name="connsiteX3" fmla="*/ 4416942 w 7924800"/>
              <a:gd name="connsiteY3" fmla="*/ 1120774 h 4876800"/>
              <a:gd name="connsiteX4" fmla="*/ 4406701 w 7924800"/>
              <a:gd name="connsiteY4" fmla="*/ 2119312 h 4876800"/>
              <a:gd name="connsiteX5" fmla="*/ 4416943 w 7924800"/>
              <a:gd name="connsiteY5" fmla="*/ 2503487 h 4876800"/>
              <a:gd name="connsiteX6" fmla="*/ 4416942 w 7924800"/>
              <a:gd name="connsiteY6" fmla="*/ 3502024 h 4876800"/>
              <a:gd name="connsiteX7" fmla="*/ 7391401 w 7924800"/>
              <a:gd name="connsiteY7" fmla="*/ 4572002 h 4876800"/>
              <a:gd name="connsiteX8" fmla="*/ 7391401 w 7924800"/>
              <a:gd name="connsiteY8" fmla="*/ 2438402 h 4876800"/>
              <a:gd name="connsiteX9" fmla="*/ 7391400 w 7924800"/>
              <a:gd name="connsiteY9" fmla="*/ 0 h 4876800"/>
              <a:gd name="connsiteX10" fmla="*/ 7696200 w 7924800"/>
              <a:gd name="connsiteY10" fmla="*/ 0 h 4876800"/>
              <a:gd name="connsiteX11" fmla="*/ 7696200 w 7924800"/>
              <a:gd name="connsiteY11" fmla="*/ 2133600 h 4876800"/>
              <a:gd name="connsiteX12" fmla="*/ 7924800 w 7924800"/>
              <a:gd name="connsiteY12" fmla="*/ 2133600 h 4876800"/>
              <a:gd name="connsiteX13" fmla="*/ 7924800 w 7924800"/>
              <a:gd name="connsiteY13" fmla="*/ 2438400 h 4876800"/>
              <a:gd name="connsiteX14" fmla="*/ 7696200 w 7924800"/>
              <a:gd name="connsiteY14" fmla="*/ 2438400 h 4876800"/>
              <a:gd name="connsiteX15" fmla="*/ 7696200 w 7924800"/>
              <a:gd name="connsiteY15" fmla="*/ 4572000 h 4876800"/>
              <a:gd name="connsiteX16" fmla="*/ 7696201 w 7924800"/>
              <a:gd name="connsiteY16" fmla="*/ 4876800 h 4876800"/>
              <a:gd name="connsiteX17" fmla="*/ 0 w 7924800"/>
              <a:gd name="connsiteY17" fmla="*/ 3886198 h 4876800"/>
              <a:gd name="connsiteX18" fmla="*/ 1 w 7924800"/>
              <a:gd name="connsiteY18" fmla="*/ 3502023 h 4876800"/>
              <a:gd name="connsiteX19" fmla="*/ 4224550 w 7924800"/>
              <a:gd name="connsiteY19" fmla="*/ 3502024 h 4876800"/>
              <a:gd name="connsiteX20" fmla="*/ 4175903 w 7924800"/>
              <a:gd name="connsiteY20" fmla="*/ 1120774 h 4876800"/>
              <a:gd name="connsiteX21" fmla="*/ 49353 w 7924800"/>
              <a:gd name="connsiteY21" fmla="*/ 1120774 h 4876800"/>
              <a:gd name="connsiteX22" fmla="*/ 49353 w 7924800"/>
              <a:gd name="connsiteY22" fmla="*/ 736599 h 4876800"/>
              <a:gd name="connsiteX0" fmla="*/ 49353 w 7924800"/>
              <a:gd name="connsiteY0" fmla="*/ 1041399 h 5181600"/>
              <a:gd name="connsiteX1" fmla="*/ 5683767 w 7924800"/>
              <a:gd name="connsiteY1" fmla="*/ 1041399 h 5181600"/>
              <a:gd name="connsiteX2" fmla="*/ 5683768 w 7924800"/>
              <a:gd name="connsiteY2" fmla="*/ 1425574 h 5181600"/>
              <a:gd name="connsiteX3" fmla="*/ 4416942 w 7924800"/>
              <a:gd name="connsiteY3" fmla="*/ 1425574 h 5181600"/>
              <a:gd name="connsiteX4" fmla="*/ 4406701 w 7924800"/>
              <a:gd name="connsiteY4" fmla="*/ 2424112 h 5181600"/>
              <a:gd name="connsiteX5" fmla="*/ 4416943 w 7924800"/>
              <a:gd name="connsiteY5" fmla="*/ 2808287 h 5181600"/>
              <a:gd name="connsiteX6" fmla="*/ 4416942 w 7924800"/>
              <a:gd name="connsiteY6" fmla="*/ 3806824 h 5181600"/>
              <a:gd name="connsiteX7" fmla="*/ 7391401 w 7924800"/>
              <a:gd name="connsiteY7" fmla="*/ 4876802 h 5181600"/>
              <a:gd name="connsiteX8" fmla="*/ 7391401 w 7924800"/>
              <a:gd name="connsiteY8" fmla="*/ 2743202 h 5181600"/>
              <a:gd name="connsiteX9" fmla="*/ 7391400 w 7924800"/>
              <a:gd name="connsiteY9" fmla="*/ 304800 h 5181600"/>
              <a:gd name="connsiteX10" fmla="*/ 7696200 w 7924800"/>
              <a:gd name="connsiteY10" fmla="*/ 0 h 5181600"/>
              <a:gd name="connsiteX11" fmla="*/ 7696200 w 7924800"/>
              <a:gd name="connsiteY11" fmla="*/ 2438400 h 5181600"/>
              <a:gd name="connsiteX12" fmla="*/ 7924800 w 7924800"/>
              <a:gd name="connsiteY12" fmla="*/ 2438400 h 5181600"/>
              <a:gd name="connsiteX13" fmla="*/ 7924800 w 7924800"/>
              <a:gd name="connsiteY13" fmla="*/ 2743200 h 5181600"/>
              <a:gd name="connsiteX14" fmla="*/ 7696200 w 7924800"/>
              <a:gd name="connsiteY14" fmla="*/ 2743200 h 5181600"/>
              <a:gd name="connsiteX15" fmla="*/ 7696200 w 7924800"/>
              <a:gd name="connsiteY15" fmla="*/ 4876800 h 5181600"/>
              <a:gd name="connsiteX16" fmla="*/ 7696201 w 7924800"/>
              <a:gd name="connsiteY16" fmla="*/ 5181600 h 5181600"/>
              <a:gd name="connsiteX17" fmla="*/ 0 w 7924800"/>
              <a:gd name="connsiteY17" fmla="*/ 4190998 h 5181600"/>
              <a:gd name="connsiteX18" fmla="*/ 1 w 7924800"/>
              <a:gd name="connsiteY18" fmla="*/ 3806823 h 5181600"/>
              <a:gd name="connsiteX19" fmla="*/ 4224550 w 7924800"/>
              <a:gd name="connsiteY19" fmla="*/ 3806824 h 5181600"/>
              <a:gd name="connsiteX20" fmla="*/ 4175903 w 7924800"/>
              <a:gd name="connsiteY20" fmla="*/ 1425574 h 5181600"/>
              <a:gd name="connsiteX21" fmla="*/ 49353 w 7924800"/>
              <a:gd name="connsiteY21" fmla="*/ 1425574 h 5181600"/>
              <a:gd name="connsiteX22" fmla="*/ 49353 w 7924800"/>
              <a:gd name="connsiteY22" fmla="*/ 1041399 h 5181600"/>
              <a:gd name="connsiteX0" fmla="*/ 49353 w 7924800"/>
              <a:gd name="connsiteY0" fmla="*/ 1041399 h 5181600"/>
              <a:gd name="connsiteX1" fmla="*/ 5683767 w 7924800"/>
              <a:gd name="connsiteY1" fmla="*/ 1041399 h 5181600"/>
              <a:gd name="connsiteX2" fmla="*/ 5683768 w 7924800"/>
              <a:gd name="connsiteY2" fmla="*/ 1425574 h 5181600"/>
              <a:gd name="connsiteX3" fmla="*/ 4416942 w 7924800"/>
              <a:gd name="connsiteY3" fmla="*/ 1425574 h 5181600"/>
              <a:gd name="connsiteX4" fmla="*/ 4406701 w 7924800"/>
              <a:gd name="connsiteY4" fmla="*/ 2424112 h 5181600"/>
              <a:gd name="connsiteX5" fmla="*/ 4416943 w 7924800"/>
              <a:gd name="connsiteY5" fmla="*/ 2808287 h 5181600"/>
              <a:gd name="connsiteX6" fmla="*/ 4416942 w 7924800"/>
              <a:gd name="connsiteY6" fmla="*/ 3806824 h 5181600"/>
              <a:gd name="connsiteX7" fmla="*/ 7391401 w 7924800"/>
              <a:gd name="connsiteY7" fmla="*/ 4876802 h 5181600"/>
              <a:gd name="connsiteX8" fmla="*/ 7391401 w 7924800"/>
              <a:gd name="connsiteY8" fmla="*/ 2743202 h 5181600"/>
              <a:gd name="connsiteX9" fmla="*/ 7391400 w 7924800"/>
              <a:gd name="connsiteY9" fmla="*/ 0 h 5181600"/>
              <a:gd name="connsiteX10" fmla="*/ 7696200 w 7924800"/>
              <a:gd name="connsiteY10" fmla="*/ 0 h 5181600"/>
              <a:gd name="connsiteX11" fmla="*/ 7696200 w 7924800"/>
              <a:gd name="connsiteY11" fmla="*/ 2438400 h 5181600"/>
              <a:gd name="connsiteX12" fmla="*/ 7924800 w 7924800"/>
              <a:gd name="connsiteY12" fmla="*/ 2438400 h 5181600"/>
              <a:gd name="connsiteX13" fmla="*/ 7924800 w 7924800"/>
              <a:gd name="connsiteY13" fmla="*/ 2743200 h 5181600"/>
              <a:gd name="connsiteX14" fmla="*/ 7696200 w 7924800"/>
              <a:gd name="connsiteY14" fmla="*/ 2743200 h 5181600"/>
              <a:gd name="connsiteX15" fmla="*/ 7696200 w 7924800"/>
              <a:gd name="connsiteY15" fmla="*/ 4876800 h 5181600"/>
              <a:gd name="connsiteX16" fmla="*/ 7696201 w 7924800"/>
              <a:gd name="connsiteY16" fmla="*/ 5181600 h 5181600"/>
              <a:gd name="connsiteX17" fmla="*/ 0 w 7924800"/>
              <a:gd name="connsiteY17" fmla="*/ 4190998 h 5181600"/>
              <a:gd name="connsiteX18" fmla="*/ 1 w 7924800"/>
              <a:gd name="connsiteY18" fmla="*/ 3806823 h 5181600"/>
              <a:gd name="connsiteX19" fmla="*/ 4224550 w 7924800"/>
              <a:gd name="connsiteY19" fmla="*/ 3806824 h 5181600"/>
              <a:gd name="connsiteX20" fmla="*/ 4175903 w 7924800"/>
              <a:gd name="connsiteY20" fmla="*/ 1425574 h 5181600"/>
              <a:gd name="connsiteX21" fmla="*/ 49353 w 7924800"/>
              <a:gd name="connsiteY21" fmla="*/ 1425574 h 5181600"/>
              <a:gd name="connsiteX22" fmla="*/ 49353 w 7924800"/>
              <a:gd name="connsiteY22" fmla="*/ 1041399 h 5181600"/>
              <a:gd name="connsiteX0" fmla="*/ 49353 w 7924800"/>
              <a:gd name="connsiteY0" fmla="*/ 1041399 h 5181600"/>
              <a:gd name="connsiteX1" fmla="*/ 5683767 w 7924800"/>
              <a:gd name="connsiteY1" fmla="*/ 1041399 h 5181600"/>
              <a:gd name="connsiteX2" fmla="*/ 5683768 w 7924800"/>
              <a:gd name="connsiteY2" fmla="*/ 1425574 h 5181600"/>
              <a:gd name="connsiteX3" fmla="*/ 4416942 w 7924800"/>
              <a:gd name="connsiteY3" fmla="*/ 1425574 h 5181600"/>
              <a:gd name="connsiteX4" fmla="*/ 4406701 w 7924800"/>
              <a:gd name="connsiteY4" fmla="*/ 2424112 h 5181600"/>
              <a:gd name="connsiteX5" fmla="*/ 4416943 w 7924800"/>
              <a:gd name="connsiteY5" fmla="*/ 2808287 h 5181600"/>
              <a:gd name="connsiteX6" fmla="*/ 4416942 w 7924800"/>
              <a:gd name="connsiteY6" fmla="*/ 3806824 h 5181600"/>
              <a:gd name="connsiteX7" fmla="*/ 7391401 w 7924800"/>
              <a:gd name="connsiteY7" fmla="*/ 4876802 h 5181600"/>
              <a:gd name="connsiteX8" fmla="*/ 7391401 w 7924800"/>
              <a:gd name="connsiteY8" fmla="*/ 2743202 h 5181600"/>
              <a:gd name="connsiteX9" fmla="*/ 7391400 w 7924800"/>
              <a:gd name="connsiteY9" fmla="*/ 0 h 5181600"/>
              <a:gd name="connsiteX10" fmla="*/ 7696200 w 7924800"/>
              <a:gd name="connsiteY10" fmla="*/ 0 h 5181600"/>
              <a:gd name="connsiteX11" fmla="*/ 7696200 w 7924800"/>
              <a:gd name="connsiteY11" fmla="*/ 304800 h 5181600"/>
              <a:gd name="connsiteX12" fmla="*/ 7696200 w 7924800"/>
              <a:gd name="connsiteY12" fmla="*/ 2438400 h 5181600"/>
              <a:gd name="connsiteX13" fmla="*/ 7924800 w 7924800"/>
              <a:gd name="connsiteY13" fmla="*/ 2438400 h 5181600"/>
              <a:gd name="connsiteX14" fmla="*/ 7924800 w 7924800"/>
              <a:gd name="connsiteY14" fmla="*/ 2743200 h 5181600"/>
              <a:gd name="connsiteX15" fmla="*/ 7696200 w 7924800"/>
              <a:gd name="connsiteY15" fmla="*/ 2743200 h 5181600"/>
              <a:gd name="connsiteX16" fmla="*/ 7696200 w 7924800"/>
              <a:gd name="connsiteY16" fmla="*/ 4876800 h 5181600"/>
              <a:gd name="connsiteX17" fmla="*/ 7696201 w 7924800"/>
              <a:gd name="connsiteY17" fmla="*/ 5181600 h 5181600"/>
              <a:gd name="connsiteX18" fmla="*/ 0 w 7924800"/>
              <a:gd name="connsiteY18" fmla="*/ 4190998 h 5181600"/>
              <a:gd name="connsiteX19" fmla="*/ 1 w 7924800"/>
              <a:gd name="connsiteY19" fmla="*/ 3806823 h 5181600"/>
              <a:gd name="connsiteX20" fmla="*/ 4224550 w 7924800"/>
              <a:gd name="connsiteY20" fmla="*/ 3806824 h 5181600"/>
              <a:gd name="connsiteX21" fmla="*/ 4175903 w 7924800"/>
              <a:gd name="connsiteY21" fmla="*/ 1425574 h 5181600"/>
              <a:gd name="connsiteX22" fmla="*/ 49353 w 7924800"/>
              <a:gd name="connsiteY22" fmla="*/ 1425574 h 5181600"/>
              <a:gd name="connsiteX23" fmla="*/ 49353 w 7924800"/>
              <a:gd name="connsiteY23" fmla="*/ 1041399 h 5181600"/>
              <a:gd name="connsiteX0" fmla="*/ 49353 w 7924800"/>
              <a:gd name="connsiteY0" fmla="*/ 1193799 h 5334000"/>
              <a:gd name="connsiteX1" fmla="*/ 5683767 w 7924800"/>
              <a:gd name="connsiteY1" fmla="*/ 1193799 h 5334000"/>
              <a:gd name="connsiteX2" fmla="*/ 5683768 w 7924800"/>
              <a:gd name="connsiteY2" fmla="*/ 1577974 h 5334000"/>
              <a:gd name="connsiteX3" fmla="*/ 4416942 w 7924800"/>
              <a:gd name="connsiteY3" fmla="*/ 1577974 h 5334000"/>
              <a:gd name="connsiteX4" fmla="*/ 4406701 w 7924800"/>
              <a:gd name="connsiteY4" fmla="*/ 2576512 h 5334000"/>
              <a:gd name="connsiteX5" fmla="*/ 4416943 w 7924800"/>
              <a:gd name="connsiteY5" fmla="*/ 2960687 h 5334000"/>
              <a:gd name="connsiteX6" fmla="*/ 4416942 w 7924800"/>
              <a:gd name="connsiteY6" fmla="*/ 3959224 h 5334000"/>
              <a:gd name="connsiteX7" fmla="*/ 7391401 w 7924800"/>
              <a:gd name="connsiteY7" fmla="*/ 5029202 h 5334000"/>
              <a:gd name="connsiteX8" fmla="*/ 7391401 w 7924800"/>
              <a:gd name="connsiteY8" fmla="*/ 2895602 h 5334000"/>
              <a:gd name="connsiteX9" fmla="*/ 7391400 w 7924800"/>
              <a:gd name="connsiteY9" fmla="*/ 457200 h 5334000"/>
              <a:gd name="connsiteX10" fmla="*/ 7391400 w 7924800"/>
              <a:gd name="connsiteY10" fmla="*/ 152400 h 5334000"/>
              <a:gd name="connsiteX11" fmla="*/ 7696200 w 7924800"/>
              <a:gd name="connsiteY11" fmla="*/ 152400 h 5334000"/>
              <a:gd name="connsiteX12" fmla="*/ 7696200 w 7924800"/>
              <a:gd name="connsiteY12" fmla="*/ 457200 h 5334000"/>
              <a:gd name="connsiteX13" fmla="*/ 7696200 w 7924800"/>
              <a:gd name="connsiteY13" fmla="*/ 2590800 h 5334000"/>
              <a:gd name="connsiteX14" fmla="*/ 7924800 w 7924800"/>
              <a:gd name="connsiteY14" fmla="*/ 2590800 h 5334000"/>
              <a:gd name="connsiteX15" fmla="*/ 7924800 w 7924800"/>
              <a:gd name="connsiteY15" fmla="*/ 2895600 h 5334000"/>
              <a:gd name="connsiteX16" fmla="*/ 7696200 w 7924800"/>
              <a:gd name="connsiteY16" fmla="*/ 2895600 h 5334000"/>
              <a:gd name="connsiteX17" fmla="*/ 7696200 w 7924800"/>
              <a:gd name="connsiteY17" fmla="*/ 5029200 h 5334000"/>
              <a:gd name="connsiteX18" fmla="*/ 7696201 w 7924800"/>
              <a:gd name="connsiteY18" fmla="*/ 5334000 h 5334000"/>
              <a:gd name="connsiteX19" fmla="*/ 0 w 7924800"/>
              <a:gd name="connsiteY19" fmla="*/ 4343398 h 5334000"/>
              <a:gd name="connsiteX20" fmla="*/ 1 w 7924800"/>
              <a:gd name="connsiteY20" fmla="*/ 3959223 h 5334000"/>
              <a:gd name="connsiteX21" fmla="*/ 4224550 w 7924800"/>
              <a:gd name="connsiteY21" fmla="*/ 3959224 h 5334000"/>
              <a:gd name="connsiteX22" fmla="*/ 4175903 w 7924800"/>
              <a:gd name="connsiteY22" fmla="*/ 1577974 h 5334000"/>
              <a:gd name="connsiteX23" fmla="*/ 49353 w 7924800"/>
              <a:gd name="connsiteY23" fmla="*/ 1577974 h 5334000"/>
              <a:gd name="connsiteX24" fmla="*/ 49353 w 7924800"/>
              <a:gd name="connsiteY24" fmla="*/ 1193799 h 5334000"/>
              <a:gd name="connsiteX0" fmla="*/ 49353 w 7924800"/>
              <a:gd name="connsiteY0" fmla="*/ 1165859 h 5306060"/>
              <a:gd name="connsiteX1" fmla="*/ 5683767 w 7924800"/>
              <a:gd name="connsiteY1" fmla="*/ 1165859 h 5306060"/>
              <a:gd name="connsiteX2" fmla="*/ 5683768 w 7924800"/>
              <a:gd name="connsiteY2" fmla="*/ 1550034 h 5306060"/>
              <a:gd name="connsiteX3" fmla="*/ 4416942 w 7924800"/>
              <a:gd name="connsiteY3" fmla="*/ 1550034 h 5306060"/>
              <a:gd name="connsiteX4" fmla="*/ 4406701 w 7924800"/>
              <a:gd name="connsiteY4" fmla="*/ 2548572 h 5306060"/>
              <a:gd name="connsiteX5" fmla="*/ 4416943 w 7924800"/>
              <a:gd name="connsiteY5" fmla="*/ 2932747 h 5306060"/>
              <a:gd name="connsiteX6" fmla="*/ 4416942 w 7924800"/>
              <a:gd name="connsiteY6" fmla="*/ 3931284 h 5306060"/>
              <a:gd name="connsiteX7" fmla="*/ 7391401 w 7924800"/>
              <a:gd name="connsiteY7" fmla="*/ 5001262 h 5306060"/>
              <a:gd name="connsiteX8" fmla="*/ 7391401 w 7924800"/>
              <a:gd name="connsiteY8" fmla="*/ 2867662 h 5306060"/>
              <a:gd name="connsiteX9" fmla="*/ 7391400 w 7924800"/>
              <a:gd name="connsiteY9" fmla="*/ 429260 h 5306060"/>
              <a:gd name="connsiteX10" fmla="*/ 4800600 w 7924800"/>
              <a:gd name="connsiteY10" fmla="*/ 124460 h 5306060"/>
              <a:gd name="connsiteX11" fmla="*/ 7391400 w 7924800"/>
              <a:gd name="connsiteY11" fmla="*/ 124460 h 5306060"/>
              <a:gd name="connsiteX12" fmla="*/ 7696200 w 7924800"/>
              <a:gd name="connsiteY12" fmla="*/ 124460 h 5306060"/>
              <a:gd name="connsiteX13" fmla="*/ 7696200 w 7924800"/>
              <a:gd name="connsiteY13" fmla="*/ 429260 h 5306060"/>
              <a:gd name="connsiteX14" fmla="*/ 7696200 w 7924800"/>
              <a:gd name="connsiteY14" fmla="*/ 2562860 h 5306060"/>
              <a:gd name="connsiteX15" fmla="*/ 7924800 w 7924800"/>
              <a:gd name="connsiteY15" fmla="*/ 2562860 h 5306060"/>
              <a:gd name="connsiteX16" fmla="*/ 7924800 w 7924800"/>
              <a:gd name="connsiteY16" fmla="*/ 2867660 h 5306060"/>
              <a:gd name="connsiteX17" fmla="*/ 7696200 w 7924800"/>
              <a:gd name="connsiteY17" fmla="*/ 2867660 h 5306060"/>
              <a:gd name="connsiteX18" fmla="*/ 7696200 w 7924800"/>
              <a:gd name="connsiteY18" fmla="*/ 5001260 h 5306060"/>
              <a:gd name="connsiteX19" fmla="*/ 7696201 w 7924800"/>
              <a:gd name="connsiteY19" fmla="*/ 5306060 h 5306060"/>
              <a:gd name="connsiteX20" fmla="*/ 0 w 7924800"/>
              <a:gd name="connsiteY20" fmla="*/ 4315458 h 5306060"/>
              <a:gd name="connsiteX21" fmla="*/ 1 w 7924800"/>
              <a:gd name="connsiteY21" fmla="*/ 3931283 h 5306060"/>
              <a:gd name="connsiteX22" fmla="*/ 4224550 w 7924800"/>
              <a:gd name="connsiteY22" fmla="*/ 3931284 h 5306060"/>
              <a:gd name="connsiteX23" fmla="*/ 4175903 w 7924800"/>
              <a:gd name="connsiteY23" fmla="*/ 1550034 h 5306060"/>
              <a:gd name="connsiteX24" fmla="*/ 49353 w 7924800"/>
              <a:gd name="connsiteY24" fmla="*/ 1550034 h 5306060"/>
              <a:gd name="connsiteX25" fmla="*/ 49353 w 7924800"/>
              <a:gd name="connsiteY25" fmla="*/ 1165859 h 5306060"/>
              <a:gd name="connsiteX0" fmla="*/ 49353 w 7924800"/>
              <a:gd name="connsiteY0" fmla="*/ 1178559 h 5318760"/>
              <a:gd name="connsiteX1" fmla="*/ 5683767 w 7924800"/>
              <a:gd name="connsiteY1" fmla="*/ 1178559 h 5318760"/>
              <a:gd name="connsiteX2" fmla="*/ 5683768 w 7924800"/>
              <a:gd name="connsiteY2" fmla="*/ 1562734 h 5318760"/>
              <a:gd name="connsiteX3" fmla="*/ 4416942 w 7924800"/>
              <a:gd name="connsiteY3" fmla="*/ 1562734 h 5318760"/>
              <a:gd name="connsiteX4" fmla="*/ 4406701 w 7924800"/>
              <a:gd name="connsiteY4" fmla="*/ 2561272 h 5318760"/>
              <a:gd name="connsiteX5" fmla="*/ 4416943 w 7924800"/>
              <a:gd name="connsiteY5" fmla="*/ 2945447 h 5318760"/>
              <a:gd name="connsiteX6" fmla="*/ 4416942 w 7924800"/>
              <a:gd name="connsiteY6" fmla="*/ 3943984 h 5318760"/>
              <a:gd name="connsiteX7" fmla="*/ 7391401 w 7924800"/>
              <a:gd name="connsiteY7" fmla="*/ 5013962 h 5318760"/>
              <a:gd name="connsiteX8" fmla="*/ 7391401 w 7924800"/>
              <a:gd name="connsiteY8" fmla="*/ 2880362 h 5318760"/>
              <a:gd name="connsiteX9" fmla="*/ 7391400 w 7924800"/>
              <a:gd name="connsiteY9" fmla="*/ 441960 h 5318760"/>
              <a:gd name="connsiteX10" fmla="*/ 4800600 w 7924800"/>
              <a:gd name="connsiteY10" fmla="*/ 441960 h 5318760"/>
              <a:gd name="connsiteX11" fmla="*/ 4800600 w 7924800"/>
              <a:gd name="connsiteY11" fmla="*/ 137160 h 5318760"/>
              <a:gd name="connsiteX12" fmla="*/ 7391400 w 7924800"/>
              <a:gd name="connsiteY12" fmla="*/ 137160 h 5318760"/>
              <a:gd name="connsiteX13" fmla="*/ 7696200 w 7924800"/>
              <a:gd name="connsiteY13" fmla="*/ 137160 h 5318760"/>
              <a:gd name="connsiteX14" fmla="*/ 7696200 w 7924800"/>
              <a:gd name="connsiteY14" fmla="*/ 441960 h 5318760"/>
              <a:gd name="connsiteX15" fmla="*/ 7696200 w 7924800"/>
              <a:gd name="connsiteY15" fmla="*/ 2575560 h 5318760"/>
              <a:gd name="connsiteX16" fmla="*/ 7924800 w 7924800"/>
              <a:gd name="connsiteY16" fmla="*/ 2575560 h 5318760"/>
              <a:gd name="connsiteX17" fmla="*/ 7924800 w 7924800"/>
              <a:gd name="connsiteY17" fmla="*/ 2880360 h 5318760"/>
              <a:gd name="connsiteX18" fmla="*/ 7696200 w 7924800"/>
              <a:gd name="connsiteY18" fmla="*/ 2880360 h 5318760"/>
              <a:gd name="connsiteX19" fmla="*/ 7696200 w 7924800"/>
              <a:gd name="connsiteY19" fmla="*/ 5013960 h 5318760"/>
              <a:gd name="connsiteX20" fmla="*/ 7696201 w 7924800"/>
              <a:gd name="connsiteY20" fmla="*/ 5318760 h 5318760"/>
              <a:gd name="connsiteX21" fmla="*/ 0 w 7924800"/>
              <a:gd name="connsiteY21" fmla="*/ 4328158 h 5318760"/>
              <a:gd name="connsiteX22" fmla="*/ 1 w 7924800"/>
              <a:gd name="connsiteY22" fmla="*/ 3943983 h 5318760"/>
              <a:gd name="connsiteX23" fmla="*/ 4224550 w 7924800"/>
              <a:gd name="connsiteY23" fmla="*/ 3943984 h 5318760"/>
              <a:gd name="connsiteX24" fmla="*/ 4175903 w 7924800"/>
              <a:gd name="connsiteY24" fmla="*/ 1562734 h 5318760"/>
              <a:gd name="connsiteX25" fmla="*/ 49353 w 7924800"/>
              <a:gd name="connsiteY25" fmla="*/ 1562734 h 5318760"/>
              <a:gd name="connsiteX26" fmla="*/ 49353 w 7924800"/>
              <a:gd name="connsiteY26" fmla="*/ 1178559 h 5318760"/>
              <a:gd name="connsiteX0" fmla="*/ 49353 w 7924800"/>
              <a:gd name="connsiteY0" fmla="*/ 1178559 h 5318760"/>
              <a:gd name="connsiteX1" fmla="*/ 5683767 w 7924800"/>
              <a:gd name="connsiteY1" fmla="*/ 1178559 h 5318760"/>
              <a:gd name="connsiteX2" fmla="*/ 5683768 w 7924800"/>
              <a:gd name="connsiteY2" fmla="*/ 1562734 h 5318760"/>
              <a:gd name="connsiteX3" fmla="*/ 4416942 w 7924800"/>
              <a:gd name="connsiteY3" fmla="*/ 1562734 h 5318760"/>
              <a:gd name="connsiteX4" fmla="*/ 4406701 w 7924800"/>
              <a:gd name="connsiteY4" fmla="*/ 2561272 h 5318760"/>
              <a:gd name="connsiteX5" fmla="*/ 4416943 w 7924800"/>
              <a:gd name="connsiteY5" fmla="*/ 2945447 h 5318760"/>
              <a:gd name="connsiteX6" fmla="*/ 4416942 w 7924800"/>
              <a:gd name="connsiteY6" fmla="*/ 3943984 h 5318760"/>
              <a:gd name="connsiteX7" fmla="*/ 7391401 w 7924800"/>
              <a:gd name="connsiteY7" fmla="*/ 5013962 h 5318760"/>
              <a:gd name="connsiteX8" fmla="*/ 7391401 w 7924800"/>
              <a:gd name="connsiteY8" fmla="*/ 2880362 h 5318760"/>
              <a:gd name="connsiteX9" fmla="*/ 7391400 w 7924800"/>
              <a:gd name="connsiteY9" fmla="*/ 441960 h 5318760"/>
              <a:gd name="connsiteX10" fmla="*/ 4800600 w 7924800"/>
              <a:gd name="connsiteY10" fmla="*/ 441960 h 5318760"/>
              <a:gd name="connsiteX11" fmla="*/ 4800600 w 7924800"/>
              <a:gd name="connsiteY11" fmla="*/ 137160 h 5318760"/>
              <a:gd name="connsiteX12" fmla="*/ 7391400 w 7924800"/>
              <a:gd name="connsiteY12" fmla="*/ 137160 h 5318760"/>
              <a:gd name="connsiteX13" fmla="*/ 7696200 w 7924800"/>
              <a:gd name="connsiteY13" fmla="*/ 137160 h 5318760"/>
              <a:gd name="connsiteX14" fmla="*/ 7696200 w 7924800"/>
              <a:gd name="connsiteY14" fmla="*/ 441960 h 5318760"/>
              <a:gd name="connsiteX15" fmla="*/ 7696200 w 7924800"/>
              <a:gd name="connsiteY15" fmla="*/ 2575560 h 5318760"/>
              <a:gd name="connsiteX16" fmla="*/ 7924800 w 7924800"/>
              <a:gd name="connsiteY16" fmla="*/ 2575560 h 5318760"/>
              <a:gd name="connsiteX17" fmla="*/ 7924800 w 7924800"/>
              <a:gd name="connsiteY17" fmla="*/ 2880360 h 5318760"/>
              <a:gd name="connsiteX18" fmla="*/ 7696200 w 7924800"/>
              <a:gd name="connsiteY18" fmla="*/ 2880360 h 5318760"/>
              <a:gd name="connsiteX19" fmla="*/ 7696200 w 7924800"/>
              <a:gd name="connsiteY19" fmla="*/ 5013960 h 5318760"/>
              <a:gd name="connsiteX20" fmla="*/ 7696201 w 7924800"/>
              <a:gd name="connsiteY20" fmla="*/ 5318760 h 5318760"/>
              <a:gd name="connsiteX21" fmla="*/ 0 w 7924800"/>
              <a:gd name="connsiteY21" fmla="*/ 4328158 h 5318760"/>
              <a:gd name="connsiteX22" fmla="*/ 1 w 7924800"/>
              <a:gd name="connsiteY22" fmla="*/ 3943983 h 5318760"/>
              <a:gd name="connsiteX23" fmla="*/ 4224550 w 7924800"/>
              <a:gd name="connsiteY23" fmla="*/ 3943984 h 5318760"/>
              <a:gd name="connsiteX24" fmla="*/ 4175903 w 7924800"/>
              <a:gd name="connsiteY24" fmla="*/ 1562734 h 5318760"/>
              <a:gd name="connsiteX25" fmla="*/ 49353 w 7924800"/>
              <a:gd name="connsiteY25" fmla="*/ 1562734 h 5318760"/>
              <a:gd name="connsiteX26" fmla="*/ 49353 w 7924800"/>
              <a:gd name="connsiteY26" fmla="*/ 1178559 h 5318760"/>
              <a:gd name="connsiteX0" fmla="*/ 49353 w 7924800"/>
              <a:gd name="connsiteY0" fmla="*/ 1092199 h 5232400"/>
              <a:gd name="connsiteX1" fmla="*/ 5683767 w 7924800"/>
              <a:gd name="connsiteY1" fmla="*/ 1092199 h 5232400"/>
              <a:gd name="connsiteX2" fmla="*/ 5683768 w 7924800"/>
              <a:gd name="connsiteY2" fmla="*/ 1476374 h 5232400"/>
              <a:gd name="connsiteX3" fmla="*/ 4416942 w 7924800"/>
              <a:gd name="connsiteY3" fmla="*/ 1476374 h 5232400"/>
              <a:gd name="connsiteX4" fmla="*/ 4406701 w 7924800"/>
              <a:gd name="connsiteY4" fmla="*/ 2474912 h 5232400"/>
              <a:gd name="connsiteX5" fmla="*/ 4416943 w 7924800"/>
              <a:gd name="connsiteY5" fmla="*/ 2859087 h 5232400"/>
              <a:gd name="connsiteX6" fmla="*/ 4416942 w 7924800"/>
              <a:gd name="connsiteY6" fmla="*/ 3857624 h 5232400"/>
              <a:gd name="connsiteX7" fmla="*/ 7391401 w 7924800"/>
              <a:gd name="connsiteY7" fmla="*/ 4927602 h 5232400"/>
              <a:gd name="connsiteX8" fmla="*/ 7391401 w 7924800"/>
              <a:gd name="connsiteY8" fmla="*/ 2794002 h 5232400"/>
              <a:gd name="connsiteX9" fmla="*/ 7391400 w 7924800"/>
              <a:gd name="connsiteY9" fmla="*/ 355600 h 5232400"/>
              <a:gd name="connsiteX10" fmla="*/ 4800600 w 7924800"/>
              <a:gd name="connsiteY10" fmla="*/ 355600 h 5232400"/>
              <a:gd name="connsiteX11" fmla="*/ 4800600 w 7924800"/>
              <a:gd name="connsiteY11" fmla="*/ 50800 h 5232400"/>
              <a:gd name="connsiteX12" fmla="*/ 7391400 w 7924800"/>
              <a:gd name="connsiteY12" fmla="*/ 50800 h 5232400"/>
              <a:gd name="connsiteX13" fmla="*/ 7696200 w 7924800"/>
              <a:gd name="connsiteY13" fmla="*/ 50800 h 5232400"/>
              <a:gd name="connsiteX14" fmla="*/ 7696200 w 7924800"/>
              <a:gd name="connsiteY14" fmla="*/ 355600 h 5232400"/>
              <a:gd name="connsiteX15" fmla="*/ 7696200 w 7924800"/>
              <a:gd name="connsiteY15" fmla="*/ 2489200 h 5232400"/>
              <a:gd name="connsiteX16" fmla="*/ 7924800 w 7924800"/>
              <a:gd name="connsiteY16" fmla="*/ 2489200 h 5232400"/>
              <a:gd name="connsiteX17" fmla="*/ 7924800 w 7924800"/>
              <a:gd name="connsiteY17" fmla="*/ 2794000 h 5232400"/>
              <a:gd name="connsiteX18" fmla="*/ 7696200 w 7924800"/>
              <a:gd name="connsiteY18" fmla="*/ 2794000 h 5232400"/>
              <a:gd name="connsiteX19" fmla="*/ 7696200 w 7924800"/>
              <a:gd name="connsiteY19" fmla="*/ 4927600 h 5232400"/>
              <a:gd name="connsiteX20" fmla="*/ 7696201 w 7924800"/>
              <a:gd name="connsiteY20" fmla="*/ 5232400 h 5232400"/>
              <a:gd name="connsiteX21" fmla="*/ 0 w 7924800"/>
              <a:gd name="connsiteY21" fmla="*/ 4241798 h 5232400"/>
              <a:gd name="connsiteX22" fmla="*/ 1 w 7924800"/>
              <a:gd name="connsiteY22" fmla="*/ 3857623 h 5232400"/>
              <a:gd name="connsiteX23" fmla="*/ 4224550 w 7924800"/>
              <a:gd name="connsiteY23" fmla="*/ 3857624 h 5232400"/>
              <a:gd name="connsiteX24" fmla="*/ 4175903 w 7924800"/>
              <a:gd name="connsiteY24" fmla="*/ 1476374 h 5232400"/>
              <a:gd name="connsiteX25" fmla="*/ 49353 w 7924800"/>
              <a:gd name="connsiteY25" fmla="*/ 1476374 h 5232400"/>
              <a:gd name="connsiteX26" fmla="*/ 49353 w 7924800"/>
              <a:gd name="connsiteY26" fmla="*/ 1092199 h 5232400"/>
              <a:gd name="connsiteX0" fmla="*/ 49353 w 7924800"/>
              <a:gd name="connsiteY0" fmla="*/ 1054099 h 5194300"/>
              <a:gd name="connsiteX1" fmla="*/ 5683767 w 7924800"/>
              <a:gd name="connsiteY1" fmla="*/ 1054099 h 5194300"/>
              <a:gd name="connsiteX2" fmla="*/ 5683768 w 7924800"/>
              <a:gd name="connsiteY2" fmla="*/ 1438274 h 5194300"/>
              <a:gd name="connsiteX3" fmla="*/ 4416942 w 7924800"/>
              <a:gd name="connsiteY3" fmla="*/ 1438274 h 5194300"/>
              <a:gd name="connsiteX4" fmla="*/ 4406701 w 7924800"/>
              <a:gd name="connsiteY4" fmla="*/ 2436812 h 5194300"/>
              <a:gd name="connsiteX5" fmla="*/ 4416943 w 7924800"/>
              <a:gd name="connsiteY5" fmla="*/ 2820987 h 5194300"/>
              <a:gd name="connsiteX6" fmla="*/ 4416942 w 7924800"/>
              <a:gd name="connsiteY6" fmla="*/ 3819524 h 5194300"/>
              <a:gd name="connsiteX7" fmla="*/ 7391401 w 7924800"/>
              <a:gd name="connsiteY7" fmla="*/ 4889502 h 5194300"/>
              <a:gd name="connsiteX8" fmla="*/ 7391401 w 7924800"/>
              <a:gd name="connsiteY8" fmla="*/ 2755902 h 5194300"/>
              <a:gd name="connsiteX9" fmla="*/ 7391400 w 7924800"/>
              <a:gd name="connsiteY9" fmla="*/ 317500 h 5194300"/>
              <a:gd name="connsiteX10" fmla="*/ 4800600 w 7924800"/>
              <a:gd name="connsiteY10" fmla="*/ 317500 h 5194300"/>
              <a:gd name="connsiteX11" fmla="*/ 4800600 w 7924800"/>
              <a:gd name="connsiteY11" fmla="*/ 12700 h 5194300"/>
              <a:gd name="connsiteX12" fmla="*/ 7391400 w 7924800"/>
              <a:gd name="connsiteY12" fmla="*/ 12700 h 5194300"/>
              <a:gd name="connsiteX13" fmla="*/ 7696200 w 7924800"/>
              <a:gd name="connsiteY13" fmla="*/ 12700 h 5194300"/>
              <a:gd name="connsiteX14" fmla="*/ 7696200 w 7924800"/>
              <a:gd name="connsiteY14" fmla="*/ 317500 h 5194300"/>
              <a:gd name="connsiteX15" fmla="*/ 7696200 w 7924800"/>
              <a:gd name="connsiteY15" fmla="*/ 2451100 h 5194300"/>
              <a:gd name="connsiteX16" fmla="*/ 7924800 w 7924800"/>
              <a:gd name="connsiteY16" fmla="*/ 2451100 h 5194300"/>
              <a:gd name="connsiteX17" fmla="*/ 7924800 w 7924800"/>
              <a:gd name="connsiteY17" fmla="*/ 2755900 h 5194300"/>
              <a:gd name="connsiteX18" fmla="*/ 7696200 w 7924800"/>
              <a:gd name="connsiteY18" fmla="*/ 2755900 h 5194300"/>
              <a:gd name="connsiteX19" fmla="*/ 7696200 w 7924800"/>
              <a:gd name="connsiteY19" fmla="*/ 4889500 h 5194300"/>
              <a:gd name="connsiteX20" fmla="*/ 7696201 w 7924800"/>
              <a:gd name="connsiteY20" fmla="*/ 5194300 h 5194300"/>
              <a:gd name="connsiteX21" fmla="*/ 0 w 7924800"/>
              <a:gd name="connsiteY21" fmla="*/ 4203698 h 5194300"/>
              <a:gd name="connsiteX22" fmla="*/ 1 w 7924800"/>
              <a:gd name="connsiteY22" fmla="*/ 3819523 h 5194300"/>
              <a:gd name="connsiteX23" fmla="*/ 4224550 w 7924800"/>
              <a:gd name="connsiteY23" fmla="*/ 3819524 h 5194300"/>
              <a:gd name="connsiteX24" fmla="*/ 4175903 w 7924800"/>
              <a:gd name="connsiteY24" fmla="*/ 1438274 h 5194300"/>
              <a:gd name="connsiteX25" fmla="*/ 49353 w 7924800"/>
              <a:gd name="connsiteY25" fmla="*/ 1438274 h 5194300"/>
              <a:gd name="connsiteX26" fmla="*/ 49353 w 7924800"/>
              <a:gd name="connsiteY26" fmla="*/ 1054099 h 5194300"/>
              <a:gd name="connsiteX0" fmla="*/ 49353 w 7924800"/>
              <a:gd name="connsiteY0" fmla="*/ 1054099 h 5194300"/>
              <a:gd name="connsiteX1" fmla="*/ 5683767 w 7924800"/>
              <a:gd name="connsiteY1" fmla="*/ 1054099 h 5194300"/>
              <a:gd name="connsiteX2" fmla="*/ 5683768 w 7924800"/>
              <a:gd name="connsiteY2" fmla="*/ 1438274 h 5194300"/>
              <a:gd name="connsiteX3" fmla="*/ 4416942 w 7924800"/>
              <a:gd name="connsiteY3" fmla="*/ 1438274 h 5194300"/>
              <a:gd name="connsiteX4" fmla="*/ 4406701 w 7924800"/>
              <a:gd name="connsiteY4" fmla="*/ 2436812 h 5194300"/>
              <a:gd name="connsiteX5" fmla="*/ 4416943 w 7924800"/>
              <a:gd name="connsiteY5" fmla="*/ 2820987 h 5194300"/>
              <a:gd name="connsiteX6" fmla="*/ 4416942 w 7924800"/>
              <a:gd name="connsiteY6" fmla="*/ 3819524 h 5194300"/>
              <a:gd name="connsiteX7" fmla="*/ 7391401 w 7924800"/>
              <a:gd name="connsiteY7" fmla="*/ 4889502 h 5194300"/>
              <a:gd name="connsiteX8" fmla="*/ 7391401 w 7924800"/>
              <a:gd name="connsiteY8" fmla="*/ 2755902 h 5194300"/>
              <a:gd name="connsiteX9" fmla="*/ 7391400 w 7924800"/>
              <a:gd name="connsiteY9" fmla="*/ 317500 h 5194300"/>
              <a:gd name="connsiteX10" fmla="*/ 4800600 w 7924800"/>
              <a:gd name="connsiteY10" fmla="*/ 317500 h 5194300"/>
              <a:gd name="connsiteX11" fmla="*/ 4800600 w 7924800"/>
              <a:gd name="connsiteY11" fmla="*/ 12700 h 5194300"/>
              <a:gd name="connsiteX12" fmla="*/ 7391400 w 7924800"/>
              <a:gd name="connsiteY12" fmla="*/ 12700 h 5194300"/>
              <a:gd name="connsiteX13" fmla="*/ 7696200 w 7924800"/>
              <a:gd name="connsiteY13" fmla="*/ 12700 h 5194300"/>
              <a:gd name="connsiteX14" fmla="*/ 7696200 w 7924800"/>
              <a:gd name="connsiteY14" fmla="*/ 317500 h 5194300"/>
              <a:gd name="connsiteX15" fmla="*/ 7696200 w 7924800"/>
              <a:gd name="connsiteY15" fmla="*/ 2451100 h 5194300"/>
              <a:gd name="connsiteX16" fmla="*/ 7924800 w 7924800"/>
              <a:gd name="connsiteY16" fmla="*/ 2451100 h 5194300"/>
              <a:gd name="connsiteX17" fmla="*/ 7924800 w 7924800"/>
              <a:gd name="connsiteY17" fmla="*/ 2755900 h 5194300"/>
              <a:gd name="connsiteX18" fmla="*/ 7696200 w 7924800"/>
              <a:gd name="connsiteY18" fmla="*/ 2755900 h 5194300"/>
              <a:gd name="connsiteX19" fmla="*/ 7696200 w 7924800"/>
              <a:gd name="connsiteY19" fmla="*/ 4889500 h 5194300"/>
              <a:gd name="connsiteX20" fmla="*/ 7696201 w 7924800"/>
              <a:gd name="connsiteY20" fmla="*/ 5194300 h 5194300"/>
              <a:gd name="connsiteX21" fmla="*/ 0 w 7924800"/>
              <a:gd name="connsiteY21" fmla="*/ 4203698 h 5194300"/>
              <a:gd name="connsiteX22" fmla="*/ 1 w 7924800"/>
              <a:gd name="connsiteY22" fmla="*/ 3819523 h 5194300"/>
              <a:gd name="connsiteX23" fmla="*/ 4224550 w 7924800"/>
              <a:gd name="connsiteY23" fmla="*/ 3819524 h 5194300"/>
              <a:gd name="connsiteX24" fmla="*/ 4175903 w 7924800"/>
              <a:gd name="connsiteY24" fmla="*/ 1438274 h 5194300"/>
              <a:gd name="connsiteX25" fmla="*/ 49353 w 7924800"/>
              <a:gd name="connsiteY25" fmla="*/ 1438274 h 5194300"/>
              <a:gd name="connsiteX26" fmla="*/ 49353 w 7924800"/>
              <a:gd name="connsiteY26" fmla="*/ 1054099 h 5194300"/>
              <a:gd name="connsiteX0" fmla="*/ 49353 w 7924800"/>
              <a:gd name="connsiteY0" fmla="*/ 1054099 h 5194300"/>
              <a:gd name="connsiteX1" fmla="*/ 5683767 w 7924800"/>
              <a:gd name="connsiteY1" fmla="*/ 1054099 h 5194300"/>
              <a:gd name="connsiteX2" fmla="*/ 5683768 w 7924800"/>
              <a:gd name="connsiteY2" fmla="*/ 1438274 h 5194300"/>
              <a:gd name="connsiteX3" fmla="*/ 4416942 w 7924800"/>
              <a:gd name="connsiteY3" fmla="*/ 1438274 h 5194300"/>
              <a:gd name="connsiteX4" fmla="*/ 4406701 w 7924800"/>
              <a:gd name="connsiteY4" fmla="*/ 2436812 h 5194300"/>
              <a:gd name="connsiteX5" fmla="*/ 4416943 w 7924800"/>
              <a:gd name="connsiteY5" fmla="*/ 2820987 h 5194300"/>
              <a:gd name="connsiteX6" fmla="*/ 4416942 w 7924800"/>
              <a:gd name="connsiteY6" fmla="*/ 3819524 h 5194300"/>
              <a:gd name="connsiteX7" fmla="*/ 7391401 w 7924800"/>
              <a:gd name="connsiteY7" fmla="*/ 4889502 h 5194300"/>
              <a:gd name="connsiteX8" fmla="*/ 7391401 w 7924800"/>
              <a:gd name="connsiteY8" fmla="*/ 2755902 h 5194300"/>
              <a:gd name="connsiteX9" fmla="*/ 7391400 w 7924800"/>
              <a:gd name="connsiteY9" fmla="*/ 317500 h 5194300"/>
              <a:gd name="connsiteX10" fmla="*/ 4800600 w 7924800"/>
              <a:gd name="connsiteY10" fmla="*/ 317500 h 5194300"/>
              <a:gd name="connsiteX11" fmla="*/ 4800600 w 7924800"/>
              <a:gd name="connsiteY11" fmla="*/ 12700 h 5194300"/>
              <a:gd name="connsiteX12" fmla="*/ 7391400 w 7924800"/>
              <a:gd name="connsiteY12" fmla="*/ 12700 h 5194300"/>
              <a:gd name="connsiteX13" fmla="*/ 7696200 w 7924800"/>
              <a:gd name="connsiteY13" fmla="*/ 12700 h 5194300"/>
              <a:gd name="connsiteX14" fmla="*/ 7696200 w 7924800"/>
              <a:gd name="connsiteY14" fmla="*/ 317500 h 5194300"/>
              <a:gd name="connsiteX15" fmla="*/ 7696200 w 7924800"/>
              <a:gd name="connsiteY15" fmla="*/ 2451100 h 5194300"/>
              <a:gd name="connsiteX16" fmla="*/ 7924800 w 7924800"/>
              <a:gd name="connsiteY16" fmla="*/ 2451100 h 5194300"/>
              <a:gd name="connsiteX17" fmla="*/ 7924800 w 7924800"/>
              <a:gd name="connsiteY17" fmla="*/ 2755900 h 5194300"/>
              <a:gd name="connsiteX18" fmla="*/ 7696200 w 7924800"/>
              <a:gd name="connsiteY18" fmla="*/ 2755900 h 5194300"/>
              <a:gd name="connsiteX19" fmla="*/ 7696200 w 7924800"/>
              <a:gd name="connsiteY19" fmla="*/ 4889500 h 5194300"/>
              <a:gd name="connsiteX20" fmla="*/ 7696201 w 7924800"/>
              <a:gd name="connsiteY20" fmla="*/ 5194300 h 5194300"/>
              <a:gd name="connsiteX21" fmla="*/ 0 w 7924800"/>
              <a:gd name="connsiteY21" fmla="*/ 4203698 h 5194300"/>
              <a:gd name="connsiteX22" fmla="*/ 1 w 7924800"/>
              <a:gd name="connsiteY22" fmla="*/ 3819523 h 5194300"/>
              <a:gd name="connsiteX23" fmla="*/ 4224550 w 7924800"/>
              <a:gd name="connsiteY23" fmla="*/ 3819524 h 5194300"/>
              <a:gd name="connsiteX24" fmla="*/ 4175903 w 7924800"/>
              <a:gd name="connsiteY24" fmla="*/ 1438274 h 5194300"/>
              <a:gd name="connsiteX25" fmla="*/ 49353 w 7924800"/>
              <a:gd name="connsiteY25" fmla="*/ 1438274 h 5194300"/>
              <a:gd name="connsiteX26" fmla="*/ 49353 w 7924800"/>
              <a:gd name="connsiteY26" fmla="*/ 1054099 h 5194300"/>
              <a:gd name="connsiteX0" fmla="*/ 49353 w 7924800"/>
              <a:gd name="connsiteY0" fmla="*/ 1054099 h 5194300"/>
              <a:gd name="connsiteX1" fmla="*/ 5683767 w 7924800"/>
              <a:gd name="connsiteY1" fmla="*/ 1054099 h 5194300"/>
              <a:gd name="connsiteX2" fmla="*/ 5683768 w 7924800"/>
              <a:gd name="connsiteY2" fmla="*/ 1438274 h 5194300"/>
              <a:gd name="connsiteX3" fmla="*/ 4416942 w 7924800"/>
              <a:gd name="connsiteY3" fmla="*/ 1438274 h 5194300"/>
              <a:gd name="connsiteX4" fmla="*/ 4406701 w 7924800"/>
              <a:gd name="connsiteY4" fmla="*/ 2436812 h 5194300"/>
              <a:gd name="connsiteX5" fmla="*/ 4416943 w 7924800"/>
              <a:gd name="connsiteY5" fmla="*/ 2820987 h 5194300"/>
              <a:gd name="connsiteX6" fmla="*/ 4416942 w 7924800"/>
              <a:gd name="connsiteY6" fmla="*/ 3819524 h 5194300"/>
              <a:gd name="connsiteX7" fmla="*/ 7391401 w 7924800"/>
              <a:gd name="connsiteY7" fmla="*/ 4889502 h 5194300"/>
              <a:gd name="connsiteX8" fmla="*/ 7391401 w 7924800"/>
              <a:gd name="connsiteY8" fmla="*/ 2755902 h 5194300"/>
              <a:gd name="connsiteX9" fmla="*/ 7391400 w 7924800"/>
              <a:gd name="connsiteY9" fmla="*/ 317500 h 5194300"/>
              <a:gd name="connsiteX10" fmla="*/ 4800600 w 7924800"/>
              <a:gd name="connsiteY10" fmla="*/ 317500 h 5194300"/>
              <a:gd name="connsiteX11" fmla="*/ 4800600 w 7924800"/>
              <a:gd name="connsiteY11" fmla="*/ 12700 h 5194300"/>
              <a:gd name="connsiteX12" fmla="*/ 7391400 w 7924800"/>
              <a:gd name="connsiteY12" fmla="*/ 12700 h 5194300"/>
              <a:gd name="connsiteX13" fmla="*/ 7696200 w 7924800"/>
              <a:gd name="connsiteY13" fmla="*/ 12700 h 5194300"/>
              <a:gd name="connsiteX14" fmla="*/ 7696200 w 7924800"/>
              <a:gd name="connsiteY14" fmla="*/ 317500 h 5194300"/>
              <a:gd name="connsiteX15" fmla="*/ 7696200 w 7924800"/>
              <a:gd name="connsiteY15" fmla="*/ 2451100 h 5194300"/>
              <a:gd name="connsiteX16" fmla="*/ 7924800 w 7924800"/>
              <a:gd name="connsiteY16" fmla="*/ 2451100 h 5194300"/>
              <a:gd name="connsiteX17" fmla="*/ 7924800 w 7924800"/>
              <a:gd name="connsiteY17" fmla="*/ 2755900 h 5194300"/>
              <a:gd name="connsiteX18" fmla="*/ 7696200 w 7924800"/>
              <a:gd name="connsiteY18" fmla="*/ 2755900 h 5194300"/>
              <a:gd name="connsiteX19" fmla="*/ 7696200 w 7924800"/>
              <a:gd name="connsiteY19" fmla="*/ 4889500 h 5194300"/>
              <a:gd name="connsiteX20" fmla="*/ 7696201 w 7924800"/>
              <a:gd name="connsiteY20" fmla="*/ 5194300 h 5194300"/>
              <a:gd name="connsiteX21" fmla="*/ 0 w 7924800"/>
              <a:gd name="connsiteY21" fmla="*/ 4203698 h 5194300"/>
              <a:gd name="connsiteX22" fmla="*/ 1 w 7924800"/>
              <a:gd name="connsiteY22" fmla="*/ 3819523 h 5194300"/>
              <a:gd name="connsiteX23" fmla="*/ 4224550 w 7924800"/>
              <a:gd name="connsiteY23" fmla="*/ 3819524 h 5194300"/>
              <a:gd name="connsiteX24" fmla="*/ 4175903 w 7924800"/>
              <a:gd name="connsiteY24" fmla="*/ 1438274 h 5194300"/>
              <a:gd name="connsiteX25" fmla="*/ 49353 w 7924800"/>
              <a:gd name="connsiteY25" fmla="*/ 1438274 h 5194300"/>
              <a:gd name="connsiteX26" fmla="*/ 49353 w 7924800"/>
              <a:gd name="connsiteY26" fmla="*/ 1054099 h 5194300"/>
              <a:gd name="connsiteX0" fmla="*/ 49353 w 7924800"/>
              <a:gd name="connsiteY0" fmla="*/ 1054099 h 5194300"/>
              <a:gd name="connsiteX1" fmla="*/ 5683767 w 7924800"/>
              <a:gd name="connsiteY1" fmla="*/ 1054099 h 5194300"/>
              <a:gd name="connsiteX2" fmla="*/ 5683768 w 7924800"/>
              <a:gd name="connsiteY2" fmla="*/ 1438274 h 5194300"/>
              <a:gd name="connsiteX3" fmla="*/ 4416942 w 7924800"/>
              <a:gd name="connsiteY3" fmla="*/ 1438274 h 5194300"/>
              <a:gd name="connsiteX4" fmla="*/ 4406701 w 7924800"/>
              <a:gd name="connsiteY4" fmla="*/ 2436812 h 5194300"/>
              <a:gd name="connsiteX5" fmla="*/ 4416943 w 7924800"/>
              <a:gd name="connsiteY5" fmla="*/ 2820987 h 5194300"/>
              <a:gd name="connsiteX6" fmla="*/ 4416942 w 7924800"/>
              <a:gd name="connsiteY6" fmla="*/ 3819524 h 5194300"/>
              <a:gd name="connsiteX7" fmla="*/ 7391401 w 7924800"/>
              <a:gd name="connsiteY7" fmla="*/ 4889502 h 5194300"/>
              <a:gd name="connsiteX8" fmla="*/ 7391401 w 7924800"/>
              <a:gd name="connsiteY8" fmla="*/ 2755902 h 5194300"/>
              <a:gd name="connsiteX9" fmla="*/ 7391400 w 7924800"/>
              <a:gd name="connsiteY9" fmla="*/ 317500 h 5194300"/>
              <a:gd name="connsiteX10" fmla="*/ 4800600 w 7924800"/>
              <a:gd name="connsiteY10" fmla="*/ 317500 h 5194300"/>
              <a:gd name="connsiteX11" fmla="*/ 4800600 w 7924800"/>
              <a:gd name="connsiteY11" fmla="*/ 12700 h 5194300"/>
              <a:gd name="connsiteX12" fmla="*/ 7391400 w 7924800"/>
              <a:gd name="connsiteY12" fmla="*/ 12700 h 5194300"/>
              <a:gd name="connsiteX13" fmla="*/ 7696200 w 7924800"/>
              <a:gd name="connsiteY13" fmla="*/ 12700 h 5194300"/>
              <a:gd name="connsiteX14" fmla="*/ 7696200 w 7924800"/>
              <a:gd name="connsiteY14" fmla="*/ 317500 h 5194300"/>
              <a:gd name="connsiteX15" fmla="*/ 7696200 w 7924800"/>
              <a:gd name="connsiteY15" fmla="*/ 2451100 h 5194300"/>
              <a:gd name="connsiteX16" fmla="*/ 7924800 w 7924800"/>
              <a:gd name="connsiteY16" fmla="*/ 2451100 h 5194300"/>
              <a:gd name="connsiteX17" fmla="*/ 7924800 w 7924800"/>
              <a:gd name="connsiteY17" fmla="*/ 2755900 h 5194300"/>
              <a:gd name="connsiteX18" fmla="*/ 7696200 w 7924800"/>
              <a:gd name="connsiteY18" fmla="*/ 2755900 h 5194300"/>
              <a:gd name="connsiteX19" fmla="*/ 7696200 w 7924800"/>
              <a:gd name="connsiteY19" fmla="*/ 4889500 h 5194300"/>
              <a:gd name="connsiteX20" fmla="*/ 7696201 w 7924800"/>
              <a:gd name="connsiteY20" fmla="*/ 5194300 h 5194300"/>
              <a:gd name="connsiteX21" fmla="*/ 0 w 7924800"/>
              <a:gd name="connsiteY21" fmla="*/ 4203698 h 5194300"/>
              <a:gd name="connsiteX22" fmla="*/ 1 w 7924800"/>
              <a:gd name="connsiteY22" fmla="*/ 3819523 h 5194300"/>
              <a:gd name="connsiteX23" fmla="*/ 4224550 w 7924800"/>
              <a:gd name="connsiteY23" fmla="*/ 3819524 h 5194300"/>
              <a:gd name="connsiteX24" fmla="*/ 4175903 w 7924800"/>
              <a:gd name="connsiteY24" fmla="*/ 1438274 h 5194300"/>
              <a:gd name="connsiteX25" fmla="*/ 49353 w 7924800"/>
              <a:gd name="connsiteY25" fmla="*/ 1438274 h 5194300"/>
              <a:gd name="connsiteX26" fmla="*/ 49353 w 7924800"/>
              <a:gd name="connsiteY26" fmla="*/ 1054099 h 5194300"/>
              <a:gd name="connsiteX0" fmla="*/ 49353 w 7924800"/>
              <a:gd name="connsiteY0" fmla="*/ 1054099 h 5194300"/>
              <a:gd name="connsiteX1" fmla="*/ 5683767 w 7924800"/>
              <a:gd name="connsiteY1" fmla="*/ 1054099 h 5194300"/>
              <a:gd name="connsiteX2" fmla="*/ 5683768 w 7924800"/>
              <a:gd name="connsiteY2" fmla="*/ 1438274 h 5194300"/>
              <a:gd name="connsiteX3" fmla="*/ 4416942 w 7924800"/>
              <a:gd name="connsiteY3" fmla="*/ 1438274 h 5194300"/>
              <a:gd name="connsiteX4" fmla="*/ 4406701 w 7924800"/>
              <a:gd name="connsiteY4" fmla="*/ 2436812 h 5194300"/>
              <a:gd name="connsiteX5" fmla="*/ 4416943 w 7924800"/>
              <a:gd name="connsiteY5" fmla="*/ 2820987 h 5194300"/>
              <a:gd name="connsiteX6" fmla="*/ 4416942 w 7924800"/>
              <a:gd name="connsiteY6" fmla="*/ 3819524 h 5194300"/>
              <a:gd name="connsiteX7" fmla="*/ 7391401 w 7924800"/>
              <a:gd name="connsiteY7" fmla="*/ 4889502 h 5194300"/>
              <a:gd name="connsiteX8" fmla="*/ 7391401 w 7924800"/>
              <a:gd name="connsiteY8" fmla="*/ 2755902 h 5194300"/>
              <a:gd name="connsiteX9" fmla="*/ 7391400 w 7924800"/>
              <a:gd name="connsiteY9" fmla="*/ 317500 h 5194300"/>
              <a:gd name="connsiteX10" fmla="*/ 4800600 w 7924800"/>
              <a:gd name="connsiteY10" fmla="*/ 317500 h 5194300"/>
              <a:gd name="connsiteX11" fmla="*/ 4800600 w 7924800"/>
              <a:gd name="connsiteY11" fmla="*/ 12700 h 5194300"/>
              <a:gd name="connsiteX12" fmla="*/ 7391400 w 7924800"/>
              <a:gd name="connsiteY12" fmla="*/ 12700 h 5194300"/>
              <a:gd name="connsiteX13" fmla="*/ 7696200 w 7924800"/>
              <a:gd name="connsiteY13" fmla="*/ 12700 h 5194300"/>
              <a:gd name="connsiteX14" fmla="*/ 7696200 w 7924800"/>
              <a:gd name="connsiteY14" fmla="*/ 317500 h 5194300"/>
              <a:gd name="connsiteX15" fmla="*/ 7696200 w 7924800"/>
              <a:gd name="connsiteY15" fmla="*/ 2451100 h 5194300"/>
              <a:gd name="connsiteX16" fmla="*/ 7924800 w 7924800"/>
              <a:gd name="connsiteY16" fmla="*/ 2451100 h 5194300"/>
              <a:gd name="connsiteX17" fmla="*/ 7924800 w 7924800"/>
              <a:gd name="connsiteY17" fmla="*/ 2755900 h 5194300"/>
              <a:gd name="connsiteX18" fmla="*/ 7696200 w 7924800"/>
              <a:gd name="connsiteY18" fmla="*/ 2755900 h 5194300"/>
              <a:gd name="connsiteX19" fmla="*/ 7696200 w 7924800"/>
              <a:gd name="connsiteY19" fmla="*/ 4889500 h 5194300"/>
              <a:gd name="connsiteX20" fmla="*/ 7696201 w 7924800"/>
              <a:gd name="connsiteY20" fmla="*/ 5194300 h 5194300"/>
              <a:gd name="connsiteX21" fmla="*/ 4267200 w 7924800"/>
              <a:gd name="connsiteY21" fmla="*/ 5194300 h 5194300"/>
              <a:gd name="connsiteX22" fmla="*/ 0 w 7924800"/>
              <a:gd name="connsiteY22" fmla="*/ 4203698 h 5194300"/>
              <a:gd name="connsiteX23" fmla="*/ 1 w 7924800"/>
              <a:gd name="connsiteY23" fmla="*/ 3819523 h 5194300"/>
              <a:gd name="connsiteX24" fmla="*/ 4224550 w 7924800"/>
              <a:gd name="connsiteY24" fmla="*/ 3819524 h 5194300"/>
              <a:gd name="connsiteX25" fmla="*/ 4175903 w 7924800"/>
              <a:gd name="connsiteY25" fmla="*/ 1438274 h 5194300"/>
              <a:gd name="connsiteX26" fmla="*/ 49353 w 7924800"/>
              <a:gd name="connsiteY26" fmla="*/ 1438274 h 5194300"/>
              <a:gd name="connsiteX27" fmla="*/ 49353 w 7924800"/>
              <a:gd name="connsiteY27" fmla="*/ 1054099 h 5194300"/>
              <a:gd name="connsiteX0" fmla="*/ 49353 w 7924800"/>
              <a:gd name="connsiteY0" fmla="*/ 1054099 h 5194300"/>
              <a:gd name="connsiteX1" fmla="*/ 5683767 w 7924800"/>
              <a:gd name="connsiteY1" fmla="*/ 1054099 h 5194300"/>
              <a:gd name="connsiteX2" fmla="*/ 5683768 w 7924800"/>
              <a:gd name="connsiteY2" fmla="*/ 1438274 h 5194300"/>
              <a:gd name="connsiteX3" fmla="*/ 4416942 w 7924800"/>
              <a:gd name="connsiteY3" fmla="*/ 1438274 h 5194300"/>
              <a:gd name="connsiteX4" fmla="*/ 4406701 w 7924800"/>
              <a:gd name="connsiteY4" fmla="*/ 2436812 h 5194300"/>
              <a:gd name="connsiteX5" fmla="*/ 4416943 w 7924800"/>
              <a:gd name="connsiteY5" fmla="*/ 2820987 h 5194300"/>
              <a:gd name="connsiteX6" fmla="*/ 4343400 w 7924800"/>
              <a:gd name="connsiteY6" fmla="*/ 4889500 h 5194300"/>
              <a:gd name="connsiteX7" fmla="*/ 7391401 w 7924800"/>
              <a:gd name="connsiteY7" fmla="*/ 4889502 h 5194300"/>
              <a:gd name="connsiteX8" fmla="*/ 7391401 w 7924800"/>
              <a:gd name="connsiteY8" fmla="*/ 2755902 h 5194300"/>
              <a:gd name="connsiteX9" fmla="*/ 7391400 w 7924800"/>
              <a:gd name="connsiteY9" fmla="*/ 317500 h 5194300"/>
              <a:gd name="connsiteX10" fmla="*/ 4800600 w 7924800"/>
              <a:gd name="connsiteY10" fmla="*/ 317500 h 5194300"/>
              <a:gd name="connsiteX11" fmla="*/ 4800600 w 7924800"/>
              <a:gd name="connsiteY11" fmla="*/ 12700 h 5194300"/>
              <a:gd name="connsiteX12" fmla="*/ 7391400 w 7924800"/>
              <a:gd name="connsiteY12" fmla="*/ 12700 h 5194300"/>
              <a:gd name="connsiteX13" fmla="*/ 7696200 w 7924800"/>
              <a:gd name="connsiteY13" fmla="*/ 12700 h 5194300"/>
              <a:gd name="connsiteX14" fmla="*/ 7696200 w 7924800"/>
              <a:gd name="connsiteY14" fmla="*/ 317500 h 5194300"/>
              <a:gd name="connsiteX15" fmla="*/ 7696200 w 7924800"/>
              <a:gd name="connsiteY15" fmla="*/ 2451100 h 5194300"/>
              <a:gd name="connsiteX16" fmla="*/ 7924800 w 7924800"/>
              <a:gd name="connsiteY16" fmla="*/ 2451100 h 5194300"/>
              <a:gd name="connsiteX17" fmla="*/ 7924800 w 7924800"/>
              <a:gd name="connsiteY17" fmla="*/ 2755900 h 5194300"/>
              <a:gd name="connsiteX18" fmla="*/ 7696200 w 7924800"/>
              <a:gd name="connsiteY18" fmla="*/ 2755900 h 5194300"/>
              <a:gd name="connsiteX19" fmla="*/ 7696200 w 7924800"/>
              <a:gd name="connsiteY19" fmla="*/ 4889500 h 5194300"/>
              <a:gd name="connsiteX20" fmla="*/ 7696201 w 7924800"/>
              <a:gd name="connsiteY20" fmla="*/ 5194300 h 5194300"/>
              <a:gd name="connsiteX21" fmla="*/ 4267200 w 7924800"/>
              <a:gd name="connsiteY21" fmla="*/ 5194300 h 5194300"/>
              <a:gd name="connsiteX22" fmla="*/ 0 w 7924800"/>
              <a:gd name="connsiteY22" fmla="*/ 4203698 h 5194300"/>
              <a:gd name="connsiteX23" fmla="*/ 1 w 7924800"/>
              <a:gd name="connsiteY23" fmla="*/ 3819523 h 5194300"/>
              <a:gd name="connsiteX24" fmla="*/ 4224550 w 7924800"/>
              <a:gd name="connsiteY24" fmla="*/ 3819524 h 5194300"/>
              <a:gd name="connsiteX25" fmla="*/ 4175903 w 7924800"/>
              <a:gd name="connsiteY25" fmla="*/ 1438274 h 5194300"/>
              <a:gd name="connsiteX26" fmla="*/ 49353 w 7924800"/>
              <a:gd name="connsiteY26" fmla="*/ 1438274 h 5194300"/>
              <a:gd name="connsiteX27" fmla="*/ 49353 w 7924800"/>
              <a:gd name="connsiteY27" fmla="*/ 1054099 h 5194300"/>
              <a:gd name="connsiteX0" fmla="*/ 49352 w 7924799"/>
              <a:gd name="connsiteY0" fmla="*/ 1054099 h 5194300"/>
              <a:gd name="connsiteX1" fmla="*/ 5683766 w 7924799"/>
              <a:gd name="connsiteY1" fmla="*/ 1054099 h 5194300"/>
              <a:gd name="connsiteX2" fmla="*/ 5683767 w 7924799"/>
              <a:gd name="connsiteY2" fmla="*/ 1438274 h 5194300"/>
              <a:gd name="connsiteX3" fmla="*/ 4416941 w 7924799"/>
              <a:gd name="connsiteY3" fmla="*/ 1438274 h 5194300"/>
              <a:gd name="connsiteX4" fmla="*/ 4406700 w 7924799"/>
              <a:gd name="connsiteY4" fmla="*/ 2436812 h 5194300"/>
              <a:gd name="connsiteX5" fmla="*/ 4416942 w 7924799"/>
              <a:gd name="connsiteY5" fmla="*/ 2820987 h 5194300"/>
              <a:gd name="connsiteX6" fmla="*/ 4343399 w 7924799"/>
              <a:gd name="connsiteY6" fmla="*/ 4889500 h 5194300"/>
              <a:gd name="connsiteX7" fmla="*/ 7391400 w 7924799"/>
              <a:gd name="connsiteY7" fmla="*/ 4889502 h 5194300"/>
              <a:gd name="connsiteX8" fmla="*/ 7391400 w 7924799"/>
              <a:gd name="connsiteY8" fmla="*/ 2755902 h 5194300"/>
              <a:gd name="connsiteX9" fmla="*/ 7391399 w 7924799"/>
              <a:gd name="connsiteY9" fmla="*/ 317500 h 5194300"/>
              <a:gd name="connsiteX10" fmla="*/ 4800599 w 7924799"/>
              <a:gd name="connsiteY10" fmla="*/ 317500 h 5194300"/>
              <a:gd name="connsiteX11" fmla="*/ 4800599 w 7924799"/>
              <a:gd name="connsiteY11" fmla="*/ 12700 h 5194300"/>
              <a:gd name="connsiteX12" fmla="*/ 7391399 w 7924799"/>
              <a:gd name="connsiteY12" fmla="*/ 12700 h 5194300"/>
              <a:gd name="connsiteX13" fmla="*/ 7696199 w 7924799"/>
              <a:gd name="connsiteY13" fmla="*/ 12700 h 5194300"/>
              <a:gd name="connsiteX14" fmla="*/ 7696199 w 7924799"/>
              <a:gd name="connsiteY14" fmla="*/ 317500 h 5194300"/>
              <a:gd name="connsiteX15" fmla="*/ 7696199 w 7924799"/>
              <a:gd name="connsiteY15" fmla="*/ 2451100 h 5194300"/>
              <a:gd name="connsiteX16" fmla="*/ 7924799 w 7924799"/>
              <a:gd name="connsiteY16" fmla="*/ 2451100 h 5194300"/>
              <a:gd name="connsiteX17" fmla="*/ 7924799 w 7924799"/>
              <a:gd name="connsiteY17" fmla="*/ 2755900 h 5194300"/>
              <a:gd name="connsiteX18" fmla="*/ 7696199 w 7924799"/>
              <a:gd name="connsiteY18" fmla="*/ 2755900 h 5194300"/>
              <a:gd name="connsiteX19" fmla="*/ 7696199 w 7924799"/>
              <a:gd name="connsiteY19" fmla="*/ 4889500 h 5194300"/>
              <a:gd name="connsiteX20" fmla="*/ 7696200 w 7924799"/>
              <a:gd name="connsiteY20" fmla="*/ 5194300 h 5194300"/>
              <a:gd name="connsiteX21" fmla="*/ 4267199 w 7924799"/>
              <a:gd name="connsiteY21" fmla="*/ 5194300 h 5194300"/>
              <a:gd name="connsiteX22" fmla="*/ 3657599 w 7924799"/>
              <a:gd name="connsiteY22" fmla="*/ 5194300 h 5194300"/>
              <a:gd name="connsiteX23" fmla="*/ 0 w 7924799"/>
              <a:gd name="connsiteY23" fmla="*/ 3819523 h 5194300"/>
              <a:gd name="connsiteX24" fmla="*/ 4224549 w 7924799"/>
              <a:gd name="connsiteY24" fmla="*/ 3819524 h 5194300"/>
              <a:gd name="connsiteX25" fmla="*/ 4175902 w 7924799"/>
              <a:gd name="connsiteY25" fmla="*/ 1438274 h 5194300"/>
              <a:gd name="connsiteX26" fmla="*/ 49352 w 7924799"/>
              <a:gd name="connsiteY26" fmla="*/ 1438274 h 5194300"/>
              <a:gd name="connsiteX27" fmla="*/ 49352 w 7924799"/>
              <a:gd name="connsiteY27" fmla="*/ 1054099 h 5194300"/>
              <a:gd name="connsiteX0" fmla="*/ 0 w 7875447"/>
              <a:gd name="connsiteY0" fmla="*/ 1054099 h 5194300"/>
              <a:gd name="connsiteX1" fmla="*/ 5634414 w 7875447"/>
              <a:gd name="connsiteY1" fmla="*/ 1054099 h 5194300"/>
              <a:gd name="connsiteX2" fmla="*/ 5634415 w 7875447"/>
              <a:gd name="connsiteY2" fmla="*/ 1438274 h 5194300"/>
              <a:gd name="connsiteX3" fmla="*/ 4367589 w 7875447"/>
              <a:gd name="connsiteY3" fmla="*/ 1438274 h 5194300"/>
              <a:gd name="connsiteX4" fmla="*/ 4357348 w 7875447"/>
              <a:gd name="connsiteY4" fmla="*/ 2436812 h 5194300"/>
              <a:gd name="connsiteX5" fmla="*/ 4367590 w 7875447"/>
              <a:gd name="connsiteY5" fmla="*/ 2820987 h 5194300"/>
              <a:gd name="connsiteX6" fmla="*/ 4294047 w 7875447"/>
              <a:gd name="connsiteY6" fmla="*/ 4889500 h 5194300"/>
              <a:gd name="connsiteX7" fmla="*/ 7342048 w 7875447"/>
              <a:gd name="connsiteY7" fmla="*/ 4889502 h 5194300"/>
              <a:gd name="connsiteX8" fmla="*/ 7342048 w 7875447"/>
              <a:gd name="connsiteY8" fmla="*/ 2755902 h 5194300"/>
              <a:gd name="connsiteX9" fmla="*/ 7342047 w 7875447"/>
              <a:gd name="connsiteY9" fmla="*/ 317500 h 5194300"/>
              <a:gd name="connsiteX10" fmla="*/ 4751247 w 7875447"/>
              <a:gd name="connsiteY10" fmla="*/ 317500 h 5194300"/>
              <a:gd name="connsiteX11" fmla="*/ 4751247 w 7875447"/>
              <a:gd name="connsiteY11" fmla="*/ 12700 h 5194300"/>
              <a:gd name="connsiteX12" fmla="*/ 7342047 w 7875447"/>
              <a:gd name="connsiteY12" fmla="*/ 12700 h 5194300"/>
              <a:gd name="connsiteX13" fmla="*/ 7646847 w 7875447"/>
              <a:gd name="connsiteY13" fmla="*/ 12700 h 5194300"/>
              <a:gd name="connsiteX14" fmla="*/ 7646847 w 7875447"/>
              <a:gd name="connsiteY14" fmla="*/ 317500 h 5194300"/>
              <a:gd name="connsiteX15" fmla="*/ 7646847 w 7875447"/>
              <a:gd name="connsiteY15" fmla="*/ 2451100 h 5194300"/>
              <a:gd name="connsiteX16" fmla="*/ 7875447 w 7875447"/>
              <a:gd name="connsiteY16" fmla="*/ 2451100 h 5194300"/>
              <a:gd name="connsiteX17" fmla="*/ 7875447 w 7875447"/>
              <a:gd name="connsiteY17" fmla="*/ 2755900 h 5194300"/>
              <a:gd name="connsiteX18" fmla="*/ 7646847 w 7875447"/>
              <a:gd name="connsiteY18" fmla="*/ 2755900 h 5194300"/>
              <a:gd name="connsiteX19" fmla="*/ 7646847 w 7875447"/>
              <a:gd name="connsiteY19" fmla="*/ 4889500 h 5194300"/>
              <a:gd name="connsiteX20" fmla="*/ 7646848 w 7875447"/>
              <a:gd name="connsiteY20" fmla="*/ 5194300 h 5194300"/>
              <a:gd name="connsiteX21" fmla="*/ 4217847 w 7875447"/>
              <a:gd name="connsiteY21" fmla="*/ 5194300 h 5194300"/>
              <a:gd name="connsiteX22" fmla="*/ 3608247 w 7875447"/>
              <a:gd name="connsiteY22" fmla="*/ 5194300 h 5194300"/>
              <a:gd name="connsiteX23" fmla="*/ 3608246 w 7875447"/>
              <a:gd name="connsiteY23" fmla="*/ 4889503 h 5194300"/>
              <a:gd name="connsiteX24" fmla="*/ 4175197 w 7875447"/>
              <a:gd name="connsiteY24" fmla="*/ 3819524 h 5194300"/>
              <a:gd name="connsiteX25" fmla="*/ 4126550 w 7875447"/>
              <a:gd name="connsiteY25" fmla="*/ 1438274 h 5194300"/>
              <a:gd name="connsiteX26" fmla="*/ 0 w 7875447"/>
              <a:gd name="connsiteY26" fmla="*/ 1438274 h 5194300"/>
              <a:gd name="connsiteX27" fmla="*/ 0 w 7875447"/>
              <a:gd name="connsiteY27" fmla="*/ 1054099 h 5194300"/>
              <a:gd name="connsiteX0" fmla="*/ 0 w 7875447"/>
              <a:gd name="connsiteY0" fmla="*/ 1054099 h 5194300"/>
              <a:gd name="connsiteX1" fmla="*/ 5634414 w 7875447"/>
              <a:gd name="connsiteY1" fmla="*/ 1054099 h 5194300"/>
              <a:gd name="connsiteX2" fmla="*/ 4367589 w 7875447"/>
              <a:gd name="connsiteY2" fmla="*/ 1438274 h 5194300"/>
              <a:gd name="connsiteX3" fmla="*/ 4357348 w 7875447"/>
              <a:gd name="connsiteY3" fmla="*/ 2436812 h 5194300"/>
              <a:gd name="connsiteX4" fmla="*/ 4367590 w 7875447"/>
              <a:gd name="connsiteY4" fmla="*/ 2820987 h 5194300"/>
              <a:gd name="connsiteX5" fmla="*/ 4294047 w 7875447"/>
              <a:gd name="connsiteY5" fmla="*/ 4889500 h 5194300"/>
              <a:gd name="connsiteX6" fmla="*/ 7342048 w 7875447"/>
              <a:gd name="connsiteY6" fmla="*/ 4889502 h 5194300"/>
              <a:gd name="connsiteX7" fmla="*/ 7342048 w 7875447"/>
              <a:gd name="connsiteY7" fmla="*/ 2755902 h 5194300"/>
              <a:gd name="connsiteX8" fmla="*/ 7342047 w 7875447"/>
              <a:gd name="connsiteY8" fmla="*/ 317500 h 5194300"/>
              <a:gd name="connsiteX9" fmla="*/ 4751247 w 7875447"/>
              <a:gd name="connsiteY9" fmla="*/ 317500 h 5194300"/>
              <a:gd name="connsiteX10" fmla="*/ 4751247 w 7875447"/>
              <a:gd name="connsiteY10" fmla="*/ 12700 h 5194300"/>
              <a:gd name="connsiteX11" fmla="*/ 7342047 w 7875447"/>
              <a:gd name="connsiteY11" fmla="*/ 12700 h 5194300"/>
              <a:gd name="connsiteX12" fmla="*/ 7646847 w 7875447"/>
              <a:gd name="connsiteY12" fmla="*/ 12700 h 5194300"/>
              <a:gd name="connsiteX13" fmla="*/ 7646847 w 7875447"/>
              <a:gd name="connsiteY13" fmla="*/ 317500 h 5194300"/>
              <a:gd name="connsiteX14" fmla="*/ 7646847 w 7875447"/>
              <a:gd name="connsiteY14" fmla="*/ 2451100 h 5194300"/>
              <a:gd name="connsiteX15" fmla="*/ 7875447 w 7875447"/>
              <a:gd name="connsiteY15" fmla="*/ 2451100 h 5194300"/>
              <a:gd name="connsiteX16" fmla="*/ 7875447 w 7875447"/>
              <a:gd name="connsiteY16" fmla="*/ 2755900 h 5194300"/>
              <a:gd name="connsiteX17" fmla="*/ 7646847 w 7875447"/>
              <a:gd name="connsiteY17" fmla="*/ 2755900 h 5194300"/>
              <a:gd name="connsiteX18" fmla="*/ 7646847 w 7875447"/>
              <a:gd name="connsiteY18" fmla="*/ 4889500 h 5194300"/>
              <a:gd name="connsiteX19" fmla="*/ 7646848 w 7875447"/>
              <a:gd name="connsiteY19" fmla="*/ 5194300 h 5194300"/>
              <a:gd name="connsiteX20" fmla="*/ 4217847 w 7875447"/>
              <a:gd name="connsiteY20" fmla="*/ 5194300 h 5194300"/>
              <a:gd name="connsiteX21" fmla="*/ 3608247 w 7875447"/>
              <a:gd name="connsiteY21" fmla="*/ 5194300 h 5194300"/>
              <a:gd name="connsiteX22" fmla="*/ 3608246 w 7875447"/>
              <a:gd name="connsiteY22" fmla="*/ 4889503 h 5194300"/>
              <a:gd name="connsiteX23" fmla="*/ 4175197 w 7875447"/>
              <a:gd name="connsiteY23" fmla="*/ 3819524 h 5194300"/>
              <a:gd name="connsiteX24" fmla="*/ 4126550 w 7875447"/>
              <a:gd name="connsiteY24" fmla="*/ 1438274 h 5194300"/>
              <a:gd name="connsiteX25" fmla="*/ 0 w 7875447"/>
              <a:gd name="connsiteY25" fmla="*/ 1438274 h 5194300"/>
              <a:gd name="connsiteX26" fmla="*/ 0 w 7875447"/>
              <a:gd name="connsiteY26" fmla="*/ 1054099 h 5194300"/>
              <a:gd name="connsiteX0" fmla="*/ 0 w 7875447"/>
              <a:gd name="connsiteY0" fmla="*/ 1054099 h 5194300"/>
              <a:gd name="connsiteX1" fmla="*/ 4367589 w 7875447"/>
              <a:gd name="connsiteY1" fmla="*/ 1438274 h 5194300"/>
              <a:gd name="connsiteX2" fmla="*/ 4357348 w 7875447"/>
              <a:gd name="connsiteY2" fmla="*/ 2436812 h 5194300"/>
              <a:gd name="connsiteX3" fmla="*/ 4367590 w 7875447"/>
              <a:gd name="connsiteY3" fmla="*/ 2820987 h 5194300"/>
              <a:gd name="connsiteX4" fmla="*/ 4294047 w 7875447"/>
              <a:gd name="connsiteY4" fmla="*/ 4889500 h 5194300"/>
              <a:gd name="connsiteX5" fmla="*/ 7342048 w 7875447"/>
              <a:gd name="connsiteY5" fmla="*/ 4889502 h 5194300"/>
              <a:gd name="connsiteX6" fmla="*/ 7342048 w 7875447"/>
              <a:gd name="connsiteY6" fmla="*/ 2755902 h 5194300"/>
              <a:gd name="connsiteX7" fmla="*/ 7342047 w 7875447"/>
              <a:gd name="connsiteY7" fmla="*/ 317500 h 5194300"/>
              <a:gd name="connsiteX8" fmla="*/ 4751247 w 7875447"/>
              <a:gd name="connsiteY8" fmla="*/ 317500 h 5194300"/>
              <a:gd name="connsiteX9" fmla="*/ 4751247 w 7875447"/>
              <a:gd name="connsiteY9" fmla="*/ 12700 h 5194300"/>
              <a:gd name="connsiteX10" fmla="*/ 7342047 w 7875447"/>
              <a:gd name="connsiteY10" fmla="*/ 12700 h 5194300"/>
              <a:gd name="connsiteX11" fmla="*/ 7646847 w 7875447"/>
              <a:gd name="connsiteY11" fmla="*/ 12700 h 5194300"/>
              <a:gd name="connsiteX12" fmla="*/ 7646847 w 7875447"/>
              <a:gd name="connsiteY12" fmla="*/ 317500 h 5194300"/>
              <a:gd name="connsiteX13" fmla="*/ 7646847 w 7875447"/>
              <a:gd name="connsiteY13" fmla="*/ 2451100 h 5194300"/>
              <a:gd name="connsiteX14" fmla="*/ 7875447 w 7875447"/>
              <a:gd name="connsiteY14" fmla="*/ 2451100 h 5194300"/>
              <a:gd name="connsiteX15" fmla="*/ 7875447 w 7875447"/>
              <a:gd name="connsiteY15" fmla="*/ 2755900 h 5194300"/>
              <a:gd name="connsiteX16" fmla="*/ 7646847 w 7875447"/>
              <a:gd name="connsiteY16" fmla="*/ 2755900 h 5194300"/>
              <a:gd name="connsiteX17" fmla="*/ 7646847 w 7875447"/>
              <a:gd name="connsiteY17" fmla="*/ 4889500 h 5194300"/>
              <a:gd name="connsiteX18" fmla="*/ 7646848 w 7875447"/>
              <a:gd name="connsiteY18" fmla="*/ 5194300 h 5194300"/>
              <a:gd name="connsiteX19" fmla="*/ 4217847 w 7875447"/>
              <a:gd name="connsiteY19" fmla="*/ 5194300 h 5194300"/>
              <a:gd name="connsiteX20" fmla="*/ 3608247 w 7875447"/>
              <a:gd name="connsiteY20" fmla="*/ 5194300 h 5194300"/>
              <a:gd name="connsiteX21" fmla="*/ 3608246 w 7875447"/>
              <a:gd name="connsiteY21" fmla="*/ 4889503 h 5194300"/>
              <a:gd name="connsiteX22" fmla="*/ 4175197 w 7875447"/>
              <a:gd name="connsiteY22" fmla="*/ 3819524 h 5194300"/>
              <a:gd name="connsiteX23" fmla="*/ 4126550 w 7875447"/>
              <a:gd name="connsiteY23" fmla="*/ 1438274 h 5194300"/>
              <a:gd name="connsiteX24" fmla="*/ 0 w 7875447"/>
              <a:gd name="connsiteY24" fmla="*/ 1438274 h 5194300"/>
              <a:gd name="connsiteX25" fmla="*/ 0 w 7875447"/>
              <a:gd name="connsiteY25" fmla="*/ 1054099 h 5194300"/>
              <a:gd name="connsiteX0" fmla="*/ 0 w 7875447"/>
              <a:gd name="connsiteY0" fmla="*/ 1054099 h 5194300"/>
              <a:gd name="connsiteX1" fmla="*/ 4367589 w 7875447"/>
              <a:gd name="connsiteY1" fmla="*/ 1438274 h 5194300"/>
              <a:gd name="connsiteX2" fmla="*/ 4357348 w 7875447"/>
              <a:gd name="connsiteY2" fmla="*/ 2436812 h 5194300"/>
              <a:gd name="connsiteX3" fmla="*/ 4367590 w 7875447"/>
              <a:gd name="connsiteY3" fmla="*/ 2820987 h 5194300"/>
              <a:gd name="connsiteX4" fmla="*/ 4294047 w 7875447"/>
              <a:gd name="connsiteY4" fmla="*/ 4889500 h 5194300"/>
              <a:gd name="connsiteX5" fmla="*/ 7342048 w 7875447"/>
              <a:gd name="connsiteY5" fmla="*/ 4889502 h 5194300"/>
              <a:gd name="connsiteX6" fmla="*/ 7342048 w 7875447"/>
              <a:gd name="connsiteY6" fmla="*/ 2755902 h 5194300"/>
              <a:gd name="connsiteX7" fmla="*/ 7342047 w 7875447"/>
              <a:gd name="connsiteY7" fmla="*/ 317500 h 5194300"/>
              <a:gd name="connsiteX8" fmla="*/ 4751247 w 7875447"/>
              <a:gd name="connsiteY8" fmla="*/ 317500 h 5194300"/>
              <a:gd name="connsiteX9" fmla="*/ 4751247 w 7875447"/>
              <a:gd name="connsiteY9" fmla="*/ 12700 h 5194300"/>
              <a:gd name="connsiteX10" fmla="*/ 7342047 w 7875447"/>
              <a:gd name="connsiteY10" fmla="*/ 12700 h 5194300"/>
              <a:gd name="connsiteX11" fmla="*/ 7646847 w 7875447"/>
              <a:gd name="connsiteY11" fmla="*/ 12700 h 5194300"/>
              <a:gd name="connsiteX12" fmla="*/ 7646847 w 7875447"/>
              <a:gd name="connsiteY12" fmla="*/ 317500 h 5194300"/>
              <a:gd name="connsiteX13" fmla="*/ 7646847 w 7875447"/>
              <a:gd name="connsiteY13" fmla="*/ 2451100 h 5194300"/>
              <a:gd name="connsiteX14" fmla="*/ 7875447 w 7875447"/>
              <a:gd name="connsiteY14" fmla="*/ 2451100 h 5194300"/>
              <a:gd name="connsiteX15" fmla="*/ 7875447 w 7875447"/>
              <a:gd name="connsiteY15" fmla="*/ 2755900 h 5194300"/>
              <a:gd name="connsiteX16" fmla="*/ 7646847 w 7875447"/>
              <a:gd name="connsiteY16" fmla="*/ 2755900 h 5194300"/>
              <a:gd name="connsiteX17" fmla="*/ 7646847 w 7875447"/>
              <a:gd name="connsiteY17" fmla="*/ 4889500 h 5194300"/>
              <a:gd name="connsiteX18" fmla="*/ 7646848 w 7875447"/>
              <a:gd name="connsiteY18" fmla="*/ 5194300 h 5194300"/>
              <a:gd name="connsiteX19" fmla="*/ 4217847 w 7875447"/>
              <a:gd name="connsiteY19" fmla="*/ 5194300 h 5194300"/>
              <a:gd name="connsiteX20" fmla="*/ 3608247 w 7875447"/>
              <a:gd name="connsiteY20" fmla="*/ 5194300 h 5194300"/>
              <a:gd name="connsiteX21" fmla="*/ 3608246 w 7875447"/>
              <a:gd name="connsiteY21" fmla="*/ 4889503 h 5194300"/>
              <a:gd name="connsiteX22" fmla="*/ 4126550 w 7875447"/>
              <a:gd name="connsiteY22" fmla="*/ 1438274 h 5194300"/>
              <a:gd name="connsiteX23" fmla="*/ 0 w 7875447"/>
              <a:gd name="connsiteY23" fmla="*/ 1438274 h 5194300"/>
              <a:gd name="connsiteX24" fmla="*/ 0 w 7875447"/>
              <a:gd name="connsiteY24" fmla="*/ 1054099 h 5194300"/>
              <a:gd name="connsiteX0" fmla="*/ 0 w 7875447"/>
              <a:gd name="connsiteY0" fmla="*/ 1054099 h 5194300"/>
              <a:gd name="connsiteX1" fmla="*/ 4367589 w 7875447"/>
              <a:gd name="connsiteY1" fmla="*/ 1438274 h 5194300"/>
              <a:gd name="connsiteX2" fmla="*/ 4357348 w 7875447"/>
              <a:gd name="connsiteY2" fmla="*/ 2436812 h 5194300"/>
              <a:gd name="connsiteX3" fmla="*/ 4294047 w 7875447"/>
              <a:gd name="connsiteY3" fmla="*/ 4889500 h 5194300"/>
              <a:gd name="connsiteX4" fmla="*/ 7342048 w 7875447"/>
              <a:gd name="connsiteY4" fmla="*/ 4889502 h 5194300"/>
              <a:gd name="connsiteX5" fmla="*/ 7342048 w 7875447"/>
              <a:gd name="connsiteY5" fmla="*/ 2755902 h 5194300"/>
              <a:gd name="connsiteX6" fmla="*/ 7342047 w 7875447"/>
              <a:gd name="connsiteY6" fmla="*/ 317500 h 5194300"/>
              <a:gd name="connsiteX7" fmla="*/ 4751247 w 7875447"/>
              <a:gd name="connsiteY7" fmla="*/ 317500 h 5194300"/>
              <a:gd name="connsiteX8" fmla="*/ 4751247 w 7875447"/>
              <a:gd name="connsiteY8" fmla="*/ 12700 h 5194300"/>
              <a:gd name="connsiteX9" fmla="*/ 7342047 w 7875447"/>
              <a:gd name="connsiteY9" fmla="*/ 12700 h 5194300"/>
              <a:gd name="connsiteX10" fmla="*/ 7646847 w 7875447"/>
              <a:gd name="connsiteY10" fmla="*/ 12700 h 5194300"/>
              <a:gd name="connsiteX11" fmla="*/ 7646847 w 7875447"/>
              <a:gd name="connsiteY11" fmla="*/ 317500 h 5194300"/>
              <a:gd name="connsiteX12" fmla="*/ 7646847 w 7875447"/>
              <a:gd name="connsiteY12" fmla="*/ 2451100 h 5194300"/>
              <a:gd name="connsiteX13" fmla="*/ 7875447 w 7875447"/>
              <a:gd name="connsiteY13" fmla="*/ 2451100 h 5194300"/>
              <a:gd name="connsiteX14" fmla="*/ 7875447 w 7875447"/>
              <a:gd name="connsiteY14" fmla="*/ 2755900 h 5194300"/>
              <a:gd name="connsiteX15" fmla="*/ 7646847 w 7875447"/>
              <a:gd name="connsiteY15" fmla="*/ 2755900 h 5194300"/>
              <a:gd name="connsiteX16" fmla="*/ 7646847 w 7875447"/>
              <a:gd name="connsiteY16" fmla="*/ 4889500 h 5194300"/>
              <a:gd name="connsiteX17" fmla="*/ 7646848 w 7875447"/>
              <a:gd name="connsiteY17" fmla="*/ 5194300 h 5194300"/>
              <a:gd name="connsiteX18" fmla="*/ 4217847 w 7875447"/>
              <a:gd name="connsiteY18" fmla="*/ 5194300 h 5194300"/>
              <a:gd name="connsiteX19" fmla="*/ 3608247 w 7875447"/>
              <a:gd name="connsiteY19" fmla="*/ 5194300 h 5194300"/>
              <a:gd name="connsiteX20" fmla="*/ 3608246 w 7875447"/>
              <a:gd name="connsiteY20" fmla="*/ 4889503 h 5194300"/>
              <a:gd name="connsiteX21" fmla="*/ 4126550 w 7875447"/>
              <a:gd name="connsiteY21" fmla="*/ 1438274 h 5194300"/>
              <a:gd name="connsiteX22" fmla="*/ 0 w 7875447"/>
              <a:gd name="connsiteY22" fmla="*/ 1438274 h 5194300"/>
              <a:gd name="connsiteX23" fmla="*/ 0 w 7875447"/>
              <a:gd name="connsiteY23" fmla="*/ 1054099 h 5194300"/>
              <a:gd name="connsiteX0" fmla="*/ 0 w 7875447"/>
              <a:gd name="connsiteY0" fmla="*/ 1054099 h 5194300"/>
              <a:gd name="connsiteX1" fmla="*/ 4367589 w 7875447"/>
              <a:gd name="connsiteY1" fmla="*/ 1438274 h 5194300"/>
              <a:gd name="connsiteX2" fmla="*/ 4294047 w 7875447"/>
              <a:gd name="connsiteY2" fmla="*/ 4889500 h 5194300"/>
              <a:gd name="connsiteX3" fmla="*/ 7342048 w 7875447"/>
              <a:gd name="connsiteY3" fmla="*/ 4889502 h 5194300"/>
              <a:gd name="connsiteX4" fmla="*/ 7342048 w 7875447"/>
              <a:gd name="connsiteY4" fmla="*/ 2755902 h 5194300"/>
              <a:gd name="connsiteX5" fmla="*/ 7342047 w 7875447"/>
              <a:gd name="connsiteY5" fmla="*/ 317500 h 5194300"/>
              <a:gd name="connsiteX6" fmla="*/ 4751247 w 7875447"/>
              <a:gd name="connsiteY6" fmla="*/ 317500 h 5194300"/>
              <a:gd name="connsiteX7" fmla="*/ 4751247 w 7875447"/>
              <a:gd name="connsiteY7" fmla="*/ 12700 h 5194300"/>
              <a:gd name="connsiteX8" fmla="*/ 7342047 w 7875447"/>
              <a:gd name="connsiteY8" fmla="*/ 12700 h 5194300"/>
              <a:gd name="connsiteX9" fmla="*/ 7646847 w 7875447"/>
              <a:gd name="connsiteY9" fmla="*/ 12700 h 5194300"/>
              <a:gd name="connsiteX10" fmla="*/ 7646847 w 7875447"/>
              <a:gd name="connsiteY10" fmla="*/ 317500 h 5194300"/>
              <a:gd name="connsiteX11" fmla="*/ 7646847 w 7875447"/>
              <a:gd name="connsiteY11" fmla="*/ 2451100 h 5194300"/>
              <a:gd name="connsiteX12" fmla="*/ 7875447 w 7875447"/>
              <a:gd name="connsiteY12" fmla="*/ 2451100 h 5194300"/>
              <a:gd name="connsiteX13" fmla="*/ 7875447 w 7875447"/>
              <a:gd name="connsiteY13" fmla="*/ 2755900 h 5194300"/>
              <a:gd name="connsiteX14" fmla="*/ 7646847 w 7875447"/>
              <a:gd name="connsiteY14" fmla="*/ 2755900 h 5194300"/>
              <a:gd name="connsiteX15" fmla="*/ 7646847 w 7875447"/>
              <a:gd name="connsiteY15" fmla="*/ 4889500 h 5194300"/>
              <a:gd name="connsiteX16" fmla="*/ 7646848 w 7875447"/>
              <a:gd name="connsiteY16" fmla="*/ 5194300 h 5194300"/>
              <a:gd name="connsiteX17" fmla="*/ 4217847 w 7875447"/>
              <a:gd name="connsiteY17" fmla="*/ 5194300 h 5194300"/>
              <a:gd name="connsiteX18" fmla="*/ 3608247 w 7875447"/>
              <a:gd name="connsiteY18" fmla="*/ 5194300 h 5194300"/>
              <a:gd name="connsiteX19" fmla="*/ 3608246 w 7875447"/>
              <a:gd name="connsiteY19" fmla="*/ 4889503 h 5194300"/>
              <a:gd name="connsiteX20" fmla="*/ 4126550 w 7875447"/>
              <a:gd name="connsiteY20" fmla="*/ 1438274 h 5194300"/>
              <a:gd name="connsiteX21" fmla="*/ 0 w 7875447"/>
              <a:gd name="connsiteY21" fmla="*/ 1438274 h 5194300"/>
              <a:gd name="connsiteX22" fmla="*/ 0 w 7875447"/>
              <a:gd name="connsiteY22" fmla="*/ 1054099 h 5194300"/>
              <a:gd name="connsiteX0" fmla="*/ 0 w 7875447"/>
              <a:gd name="connsiteY0" fmla="*/ 1054099 h 5194300"/>
              <a:gd name="connsiteX1" fmla="*/ 4367589 w 7875447"/>
              <a:gd name="connsiteY1" fmla="*/ 1438274 h 5194300"/>
              <a:gd name="connsiteX2" fmla="*/ 4294047 w 7875447"/>
              <a:gd name="connsiteY2" fmla="*/ 4889500 h 5194300"/>
              <a:gd name="connsiteX3" fmla="*/ 7342048 w 7875447"/>
              <a:gd name="connsiteY3" fmla="*/ 4889502 h 5194300"/>
              <a:gd name="connsiteX4" fmla="*/ 7342048 w 7875447"/>
              <a:gd name="connsiteY4" fmla="*/ 2755902 h 5194300"/>
              <a:gd name="connsiteX5" fmla="*/ 7342047 w 7875447"/>
              <a:gd name="connsiteY5" fmla="*/ 317500 h 5194300"/>
              <a:gd name="connsiteX6" fmla="*/ 4751247 w 7875447"/>
              <a:gd name="connsiteY6" fmla="*/ 317500 h 5194300"/>
              <a:gd name="connsiteX7" fmla="*/ 4751247 w 7875447"/>
              <a:gd name="connsiteY7" fmla="*/ 12700 h 5194300"/>
              <a:gd name="connsiteX8" fmla="*/ 7342047 w 7875447"/>
              <a:gd name="connsiteY8" fmla="*/ 12700 h 5194300"/>
              <a:gd name="connsiteX9" fmla="*/ 7646847 w 7875447"/>
              <a:gd name="connsiteY9" fmla="*/ 12700 h 5194300"/>
              <a:gd name="connsiteX10" fmla="*/ 7646847 w 7875447"/>
              <a:gd name="connsiteY10" fmla="*/ 317500 h 5194300"/>
              <a:gd name="connsiteX11" fmla="*/ 7646847 w 7875447"/>
              <a:gd name="connsiteY11" fmla="*/ 2451100 h 5194300"/>
              <a:gd name="connsiteX12" fmla="*/ 7875447 w 7875447"/>
              <a:gd name="connsiteY12" fmla="*/ 2451100 h 5194300"/>
              <a:gd name="connsiteX13" fmla="*/ 7875447 w 7875447"/>
              <a:gd name="connsiteY13" fmla="*/ 2755900 h 5194300"/>
              <a:gd name="connsiteX14" fmla="*/ 7646847 w 7875447"/>
              <a:gd name="connsiteY14" fmla="*/ 2755900 h 5194300"/>
              <a:gd name="connsiteX15" fmla="*/ 7646847 w 7875447"/>
              <a:gd name="connsiteY15" fmla="*/ 4889500 h 5194300"/>
              <a:gd name="connsiteX16" fmla="*/ 7646848 w 7875447"/>
              <a:gd name="connsiteY16" fmla="*/ 5194300 h 5194300"/>
              <a:gd name="connsiteX17" fmla="*/ 4217847 w 7875447"/>
              <a:gd name="connsiteY17" fmla="*/ 5194300 h 5194300"/>
              <a:gd name="connsiteX18" fmla="*/ 3608247 w 7875447"/>
              <a:gd name="connsiteY18" fmla="*/ 5194300 h 5194300"/>
              <a:gd name="connsiteX19" fmla="*/ 3608246 w 7875447"/>
              <a:gd name="connsiteY19" fmla="*/ 4889503 h 5194300"/>
              <a:gd name="connsiteX20" fmla="*/ 0 w 7875447"/>
              <a:gd name="connsiteY20" fmla="*/ 1438274 h 5194300"/>
              <a:gd name="connsiteX21" fmla="*/ 0 w 7875447"/>
              <a:gd name="connsiteY21" fmla="*/ 1054099 h 5194300"/>
              <a:gd name="connsiteX0" fmla="*/ 0 w 7875447"/>
              <a:gd name="connsiteY0" fmla="*/ 1054099 h 5194300"/>
              <a:gd name="connsiteX1" fmla="*/ 4294047 w 7875447"/>
              <a:gd name="connsiteY1" fmla="*/ 4889500 h 5194300"/>
              <a:gd name="connsiteX2" fmla="*/ 7342048 w 7875447"/>
              <a:gd name="connsiteY2" fmla="*/ 4889502 h 5194300"/>
              <a:gd name="connsiteX3" fmla="*/ 7342048 w 7875447"/>
              <a:gd name="connsiteY3" fmla="*/ 2755902 h 5194300"/>
              <a:gd name="connsiteX4" fmla="*/ 7342047 w 7875447"/>
              <a:gd name="connsiteY4" fmla="*/ 317500 h 5194300"/>
              <a:gd name="connsiteX5" fmla="*/ 4751247 w 7875447"/>
              <a:gd name="connsiteY5" fmla="*/ 317500 h 5194300"/>
              <a:gd name="connsiteX6" fmla="*/ 4751247 w 7875447"/>
              <a:gd name="connsiteY6" fmla="*/ 12700 h 5194300"/>
              <a:gd name="connsiteX7" fmla="*/ 7342047 w 7875447"/>
              <a:gd name="connsiteY7" fmla="*/ 12700 h 5194300"/>
              <a:gd name="connsiteX8" fmla="*/ 7646847 w 7875447"/>
              <a:gd name="connsiteY8" fmla="*/ 12700 h 5194300"/>
              <a:gd name="connsiteX9" fmla="*/ 7646847 w 7875447"/>
              <a:gd name="connsiteY9" fmla="*/ 317500 h 5194300"/>
              <a:gd name="connsiteX10" fmla="*/ 7646847 w 7875447"/>
              <a:gd name="connsiteY10" fmla="*/ 2451100 h 5194300"/>
              <a:gd name="connsiteX11" fmla="*/ 7875447 w 7875447"/>
              <a:gd name="connsiteY11" fmla="*/ 2451100 h 5194300"/>
              <a:gd name="connsiteX12" fmla="*/ 7875447 w 7875447"/>
              <a:gd name="connsiteY12" fmla="*/ 2755900 h 5194300"/>
              <a:gd name="connsiteX13" fmla="*/ 7646847 w 7875447"/>
              <a:gd name="connsiteY13" fmla="*/ 2755900 h 5194300"/>
              <a:gd name="connsiteX14" fmla="*/ 7646847 w 7875447"/>
              <a:gd name="connsiteY14" fmla="*/ 4889500 h 5194300"/>
              <a:gd name="connsiteX15" fmla="*/ 7646848 w 7875447"/>
              <a:gd name="connsiteY15" fmla="*/ 5194300 h 5194300"/>
              <a:gd name="connsiteX16" fmla="*/ 4217847 w 7875447"/>
              <a:gd name="connsiteY16" fmla="*/ 5194300 h 5194300"/>
              <a:gd name="connsiteX17" fmla="*/ 3608247 w 7875447"/>
              <a:gd name="connsiteY17" fmla="*/ 5194300 h 5194300"/>
              <a:gd name="connsiteX18" fmla="*/ 3608246 w 7875447"/>
              <a:gd name="connsiteY18" fmla="*/ 4889503 h 5194300"/>
              <a:gd name="connsiteX19" fmla="*/ 0 w 7875447"/>
              <a:gd name="connsiteY19" fmla="*/ 1438274 h 5194300"/>
              <a:gd name="connsiteX20" fmla="*/ 0 w 7875447"/>
              <a:gd name="connsiteY20" fmla="*/ 1054099 h 5194300"/>
              <a:gd name="connsiteX0" fmla="*/ 0 w 7875447"/>
              <a:gd name="connsiteY0" fmla="*/ 1438274 h 5194300"/>
              <a:gd name="connsiteX1" fmla="*/ 4294047 w 7875447"/>
              <a:gd name="connsiteY1" fmla="*/ 4889500 h 5194300"/>
              <a:gd name="connsiteX2" fmla="*/ 7342048 w 7875447"/>
              <a:gd name="connsiteY2" fmla="*/ 4889502 h 5194300"/>
              <a:gd name="connsiteX3" fmla="*/ 7342048 w 7875447"/>
              <a:gd name="connsiteY3" fmla="*/ 2755902 h 5194300"/>
              <a:gd name="connsiteX4" fmla="*/ 7342047 w 7875447"/>
              <a:gd name="connsiteY4" fmla="*/ 317500 h 5194300"/>
              <a:gd name="connsiteX5" fmla="*/ 4751247 w 7875447"/>
              <a:gd name="connsiteY5" fmla="*/ 317500 h 5194300"/>
              <a:gd name="connsiteX6" fmla="*/ 4751247 w 7875447"/>
              <a:gd name="connsiteY6" fmla="*/ 12700 h 5194300"/>
              <a:gd name="connsiteX7" fmla="*/ 7342047 w 7875447"/>
              <a:gd name="connsiteY7" fmla="*/ 12700 h 5194300"/>
              <a:gd name="connsiteX8" fmla="*/ 7646847 w 7875447"/>
              <a:gd name="connsiteY8" fmla="*/ 12700 h 5194300"/>
              <a:gd name="connsiteX9" fmla="*/ 7646847 w 7875447"/>
              <a:gd name="connsiteY9" fmla="*/ 317500 h 5194300"/>
              <a:gd name="connsiteX10" fmla="*/ 7646847 w 7875447"/>
              <a:gd name="connsiteY10" fmla="*/ 2451100 h 5194300"/>
              <a:gd name="connsiteX11" fmla="*/ 7875447 w 7875447"/>
              <a:gd name="connsiteY11" fmla="*/ 2451100 h 5194300"/>
              <a:gd name="connsiteX12" fmla="*/ 7875447 w 7875447"/>
              <a:gd name="connsiteY12" fmla="*/ 2755900 h 5194300"/>
              <a:gd name="connsiteX13" fmla="*/ 7646847 w 7875447"/>
              <a:gd name="connsiteY13" fmla="*/ 2755900 h 5194300"/>
              <a:gd name="connsiteX14" fmla="*/ 7646847 w 7875447"/>
              <a:gd name="connsiteY14" fmla="*/ 4889500 h 5194300"/>
              <a:gd name="connsiteX15" fmla="*/ 7646848 w 7875447"/>
              <a:gd name="connsiteY15" fmla="*/ 5194300 h 5194300"/>
              <a:gd name="connsiteX16" fmla="*/ 4217847 w 7875447"/>
              <a:gd name="connsiteY16" fmla="*/ 5194300 h 5194300"/>
              <a:gd name="connsiteX17" fmla="*/ 3608247 w 7875447"/>
              <a:gd name="connsiteY17" fmla="*/ 5194300 h 5194300"/>
              <a:gd name="connsiteX18" fmla="*/ 3608246 w 7875447"/>
              <a:gd name="connsiteY18" fmla="*/ 4889503 h 5194300"/>
              <a:gd name="connsiteX19" fmla="*/ 0 w 7875447"/>
              <a:gd name="connsiteY19" fmla="*/ 1438274 h 5194300"/>
              <a:gd name="connsiteX0" fmla="*/ 0 w 4267201"/>
              <a:gd name="connsiteY0" fmla="*/ 4889503 h 5194300"/>
              <a:gd name="connsiteX1" fmla="*/ 685801 w 4267201"/>
              <a:gd name="connsiteY1" fmla="*/ 4889500 h 5194300"/>
              <a:gd name="connsiteX2" fmla="*/ 3733802 w 4267201"/>
              <a:gd name="connsiteY2" fmla="*/ 4889502 h 5194300"/>
              <a:gd name="connsiteX3" fmla="*/ 3733802 w 4267201"/>
              <a:gd name="connsiteY3" fmla="*/ 2755902 h 5194300"/>
              <a:gd name="connsiteX4" fmla="*/ 3733801 w 4267201"/>
              <a:gd name="connsiteY4" fmla="*/ 317500 h 5194300"/>
              <a:gd name="connsiteX5" fmla="*/ 1143001 w 4267201"/>
              <a:gd name="connsiteY5" fmla="*/ 317500 h 5194300"/>
              <a:gd name="connsiteX6" fmla="*/ 1143001 w 4267201"/>
              <a:gd name="connsiteY6" fmla="*/ 12700 h 5194300"/>
              <a:gd name="connsiteX7" fmla="*/ 3733801 w 4267201"/>
              <a:gd name="connsiteY7" fmla="*/ 12700 h 5194300"/>
              <a:gd name="connsiteX8" fmla="*/ 4038601 w 4267201"/>
              <a:gd name="connsiteY8" fmla="*/ 12700 h 5194300"/>
              <a:gd name="connsiteX9" fmla="*/ 4038601 w 4267201"/>
              <a:gd name="connsiteY9" fmla="*/ 317500 h 5194300"/>
              <a:gd name="connsiteX10" fmla="*/ 4038601 w 4267201"/>
              <a:gd name="connsiteY10" fmla="*/ 2451100 h 5194300"/>
              <a:gd name="connsiteX11" fmla="*/ 4267201 w 4267201"/>
              <a:gd name="connsiteY11" fmla="*/ 2451100 h 5194300"/>
              <a:gd name="connsiteX12" fmla="*/ 4267201 w 4267201"/>
              <a:gd name="connsiteY12" fmla="*/ 2755900 h 5194300"/>
              <a:gd name="connsiteX13" fmla="*/ 4038601 w 4267201"/>
              <a:gd name="connsiteY13" fmla="*/ 2755900 h 5194300"/>
              <a:gd name="connsiteX14" fmla="*/ 4038601 w 4267201"/>
              <a:gd name="connsiteY14" fmla="*/ 4889500 h 5194300"/>
              <a:gd name="connsiteX15" fmla="*/ 4038602 w 4267201"/>
              <a:gd name="connsiteY15" fmla="*/ 5194300 h 5194300"/>
              <a:gd name="connsiteX16" fmla="*/ 609601 w 4267201"/>
              <a:gd name="connsiteY16" fmla="*/ 5194300 h 5194300"/>
              <a:gd name="connsiteX17" fmla="*/ 1 w 4267201"/>
              <a:gd name="connsiteY17" fmla="*/ 5194300 h 5194300"/>
              <a:gd name="connsiteX18" fmla="*/ 0 w 4267201"/>
              <a:gd name="connsiteY18" fmla="*/ 4889503 h 5194300"/>
              <a:gd name="connsiteX0" fmla="*/ 0 w 4267201"/>
              <a:gd name="connsiteY0" fmla="*/ 4889503 h 5194300"/>
              <a:gd name="connsiteX1" fmla="*/ 685801 w 4267201"/>
              <a:gd name="connsiteY1" fmla="*/ 4889500 h 5194300"/>
              <a:gd name="connsiteX2" fmla="*/ 3733802 w 4267201"/>
              <a:gd name="connsiteY2" fmla="*/ 4889502 h 5194300"/>
              <a:gd name="connsiteX3" fmla="*/ 3733802 w 4267201"/>
              <a:gd name="connsiteY3" fmla="*/ 2755902 h 5194300"/>
              <a:gd name="connsiteX4" fmla="*/ 3733801 w 4267201"/>
              <a:gd name="connsiteY4" fmla="*/ 317500 h 5194300"/>
              <a:gd name="connsiteX5" fmla="*/ 1143001 w 4267201"/>
              <a:gd name="connsiteY5" fmla="*/ 317500 h 5194300"/>
              <a:gd name="connsiteX6" fmla="*/ 1143001 w 4267201"/>
              <a:gd name="connsiteY6" fmla="*/ 12700 h 5194300"/>
              <a:gd name="connsiteX7" fmla="*/ 3733801 w 4267201"/>
              <a:gd name="connsiteY7" fmla="*/ 12700 h 5194300"/>
              <a:gd name="connsiteX8" fmla="*/ 4038601 w 4267201"/>
              <a:gd name="connsiteY8" fmla="*/ 12700 h 5194300"/>
              <a:gd name="connsiteX9" fmla="*/ 4038601 w 4267201"/>
              <a:gd name="connsiteY9" fmla="*/ 317500 h 5194300"/>
              <a:gd name="connsiteX10" fmla="*/ 4038601 w 4267201"/>
              <a:gd name="connsiteY10" fmla="*/ 2451100 h 5194300"/>
              <a:gd name="connsiteX11" fmla="*/ 4267201 w 4267201"/>
              <a:gd name="connsiteY11" fmla="*/ 2451100 h 5194300"/>
              <a:gd name="connsiteX12" fmla="*/ 4267201 w 4267201"/>
              <a:gd name="connsiteY12" fmla="*/ 2755900 h 5194300"/>
              <a:gd name="connsiteX13" fmla="*/ 4038601 w 4267201"/>
              <a:gd name="connsiteY13" fmla="*/ 2755900 h 5194300"/>
              <a:gd name="connsiteX14" fmla="*/ 4038601 w 4267201"/>
              <a:gd name="connsiteY14" fmla="*/ 4889500 h 5194300"/>
              <a:gd name="connsiteX15" fmla="*/ 4038600 w 4267201"/>
              <a:gd name="connsiteY15" fmla="*/ 5041903 h 5194300"/>
              <a:gd name="connsiteX16" fmla="*/ 609601 w 4267201"/>
              <a:gd name="connsiteY16" fmla="*/ 5194300 h 5194300"/>
              <a:gd name="connsiteX17" fmla="*/ 1 w 4267201"/>
              <a:gd name="connsiteY17" fmla="*/ 5194300 h 5194300"/>
              <a:gd name="connsiteX18" fmla="*/ 0 w 4267201"/>
              <a:gd name="connsiteY18" fmla="*/ 4889503 h 5194300"/>
              <a:gd name="connsiteX0" fmla="*/ 0 w 4267201"/>
              <a:gd name="connsiteY0" fmla="*/ 4889503 h 5194300"/>
              <a:gd name="connsiteX1" fmla="*/ 685801 w 4267201"/>
              <a:gd name="connsiteY1" fmla="*/ 4889500 h 5194300"/>
              <a:gd name="connsiteX2" fmla="*/ 3733802 w 4267201"/>
              <a:gd name="connsiteY2" fmla="*/ 4889502 h 5194300"/>
              <a:gd name="connsiteX3" fmla="*/ 3733802 w 4267201"/>
              <a:gd name="connsiteY3" fmla="*/ 2755902 h 5194300"/>
              <a:gd name="connsiteX4" fmla="*/ 3733801 w 4267201"/>
              <a:gd name="connsiteY4" fmla="*/ 317500 h 5194300"/>
              <a:gd name="connsiteX5" fmla="*/ 1143001 w 4267201"/>
              <a:gd name="connsiteY5" fmla="*/ 317500 h 5194300"/>
              <a:gd name="connsiteX6" fmla="*/ 1143001 w 4267201"/>
              <a:gd name="connsiteY6" fmla="*/ 12700 h 5194300"/>
              <a:gd name="connsiteX7" fmla="*/ 3733801 w 4267201"/>
              <a:gd name="connsiteY7" fmla="*/ 12700 h 5194300"/>
              <a:gd name="connsiteX8" fmla="*/ 4038601 w 4267201"/>
              <a:gd name="connsiteY8" fmla="*/ 12700 h 5194300"/>
              <a:gd name="connsiteX9" fmla="*/ 4038601 w 4267201"/>
              <a:gd name="connsiteY9" fmla="*/ 317500 h 5194300"/>
              <a:gd name="connsiteX10" fmla="*/ 4038601 w 4267201"/>
              <a:gd name="connsiteY10" fmla="*/ 2451100 h 5194300"/>
              <a:gd name="connsiteX11" fmla="*/ 4267201 w 4267201"/>
              <a:gd name="connsiteY11" fmla="*/ 2451100 h 5194300"/>
              <a:gd name="connsiteX12" fmla="*/ 4267201 w 4267201"/>
              <a:gd name="connsiteY12" fmla="*/ 2755900 h 5194300"/>
              <a:gd name="connsiteX13" fmla="*/ 4038601 w 4267201"/>
              <a:gd name="connsiteY13" fmla="*/ 2755900 h 5194300"/>
              <a:gd name="connsiteX14" fmla="*/ 4038601 w 4267201"/>
              <a:gd name="connsiteY14" fmla="*/ 4889500 h 5194300"/>
              <a:gd name="connsiteX15" fmla="*/ 4038600 w 4267201"/>
              <a:gd name="connsiteY15" fmla="*/ 5041903 h 5194300"/>
              <a:gd name="connsiteX16" fmla="*/ 1752600 w 4267201"/>
              <a:gd name="connsiteY16" fmla="*/ 5041903 h 5194300"/>
              <a:gd name="connsiteX17" fmla="*/ 1 w 4267201"/>
              <a:gd name="connsiteY17" fmla="*/ 5194300 h 5194300"/>
              <a:gd name="connsiteX18" fmla="*/ 0 w 4267201"/>
              <a:gd name="connsiteY18" fmla="*/ 4889503 h 5194300"/>
              <a:gd name="connsiteX0" fmla="*/ 0 w 4267201"/>
              <a:gd name="connsiteY0" fmla="*/ 4889503 h 5041903"/>
              <a:gd name="connsiteX1" fmla="*/ 685801 w 4267201"/>
              <a:gd name="connsiteY1" fmla="*/ 4889500 h 5041903"/>
              <a:gd name="connsiteX2" fmla="*/ 3733802 w 4267201"/>
              <a:gd name="connsiteY2" fmla="*/ 4889502 h 5041903"/>
              <a:gd name="connsiteX3" fmla="*/ 3733802 w 4267201"/>
              <a:gd name="connsiteY3" fmla="*/ 2755902 h 5041903"/>
              <a:gd name="connsiteX4" fmla="*/ 3733801 w 4267201"/>
              <a:gd name="connsiteY4" fmla="*/ 317500 h 5041903"/>
              <a:gd name="connsiteX5" fmla="*/ 1143001 w 4267201"/>
              <a:gd name="connsiteY5" fmla="*/ 317500 h 5041903"/>
              <a:gd name="connsiteX6" fmla="*/ 1143001 w 4267201"/>
              <a:gd name="connsiteY6" fmla="*/ 12700 h 5041903"/>
              <a:gd name="connsiteX7" fmla="*/ 3733801 w 4267201"/>
              <a:gd name="connsiteY7" fmla="*/ 12700 h 5041903"/>
              <a:gd name="connsiteX8" fmla="*/ 4038601 w 4267201"/>
              <a:gd name="connsiteY8" fmla="*/ 12700 h 5041903"/>
              <a:gd name="connsiteX9" fmla="*/ 4038601 w 4267201"/>
              <a:gd name="connsiteY9" fmla="*/ 317500 h 5041903"/>
              <a:gd name="connsiteX10" fmla="*/ 4038601 w 4267201"/>
              <a:gd name="connsiteY10" fmla="*/ 2451100 h 5041903"/>
              <a:gd name="connsiteX11" fmla="*/ 4267201 w 4267201"/>
              <a:gd name="connsiteY11" fmla="*/ 2451100 h 5041903"/>
              <a:gd name="connsiteX12" fmla="*/ 4267201 w 4267201"/>
              <a:gd name="connsiteY12" fmla="*/ 2755900 h 5041903"/>
              <a:gd name="connsiteX13" fmla="*/ 4038601 w 4267201"/>
              <a:gd name="connsiteY13" fmla="*/ 2755900 h 5041903"/>
              <a:gd name="connsiteX14" fmla="*/ 4038601 w 4267201"/>
              <a:gd name="connsiteY14" fmla="*/ 4889500 h 5041903"/>
              <a:gd name="connsiteX15" fmla="*/ 4038600 w 4267201"/>
              <a:gd name="connsiteY15" fmla="*/ 5041903 h 5041903"/>
              <a:gd name="connsiteX16" fmla="*/ 1752600 w 4267201"/>
              <a:gd name="connsiteY16" fmla="*/ 5041903 h 5041903"/>
              <a:gd name="connsiteX17" fmla="*/ 0 w 4267201"/>
              <a:gd name="connsiteY17" fmla="*/ 5041900 h 5041903"/>
              <a:gd name="connsiteX18" fmla="*/ 0 w 4267201"/>
              <a:gd name="connsiteY18" fmla="*/ 4889503 h 5041903"/>
              <a:gd name="connsiteX0" fmla="*/ 0 w 4267201"/>
              <a:gd name="connsiteY0" fmla="*/ 4889503 h 5041903"/>
              <a:gd name="connsiteX1" fmla="*/ 1752600 w 4267201"/>
              <a:gd name="connsiteY1" fmla="*/ 4889501 h 5041903"/>
              <a:gd name="connsiteX2" fmla="*/ 3733802 w 4267201"/>
              <a:gd name="connsiteY2" fmla="*/ 4889502 h 5041903"/>
              <a:gd name="connsiteX3" fmla="*/ 3733802 w 4267201"/>
              <a:gd name="connsiteY3" fmla="*/ 2755902 h 5041903"/>
              <a:gd name="connsiteX4" fmla="*/ 3733801 w 4267201"/>
              <a:gd name="connsiteY4" fmla="*/ 317500 h 5041903"/>
              <a:gd name="connsiteX5" fmla="*/ 1143001 w 4267201"/>
              <a:gd name="connsiteY5" fmla="*/ 317500 h 5041903"/>
              <a:gd name="connsiteX6" fmla="*/ 1143001 w 4267201"/>
              <a:gd name="connsiteY6" fmla="*/ 12700 h 5041903"/>
              <a:gd name="connsiteX7" fmla="*/ 3733801 w 4267201"/>
              <a:gd name="connsiteY7" fmla="*/ 12700 h 5041903"/>
              <a:gd name="connsiteX8" fmla="*/ 4038601 w 4267201"/>
              <a:gd name="connsiteY8" fmla="*/ 12700 h 5041903"/>
              <a:gd name="connsiteX9" fmla="*/ 4038601 w 4267201"/>
              <a:gd name="connsiteY9" fmla="*/ 317500 h 5041903"/>
              <a:gd name="connsiteX10" fmla="*/ 4038601 w 4267201"/>
              <a:gd name="connsiteY10" fmla="*/ 2451100 h 5041903"/>
              <a:gd name="connsiteX11" fmla="*/ 4267201 w 4267201"/>
              <a:gd name="connsiteY11" fmla="*/ 2451100 h 5041903"/>
              <a:gd name="connsiteX12" fmla="*/ 4267201 w 4267201"/>
              <a:gd name="connsiteY12" fmla="*/ 2755900 h 5041903"/>
              <a:gd name="connsiteX13" fmla="*/ 4038601 w 4267201"/>
              <a:gd name="connsiteY13" fmla="*/ 2755900 h 5041903"/>
              <a:gd name="connsiteX14" fmla="*/ 4038601 w 4267201"/>
              <a:gd name="connsiteY14" fmla="*/ 4889500 h 5041903"/>
              <a:gd name="connsiteX15" fmla="*/ 4038600 w 4267201"/>
              <a:gd name="connsiteY15" fmla="*/ 5041903 h 5041903"/>
              <a:gd name="connsiteX16" fmla="*/ 1752600 w 4267201"/>
              <a:gd name="connsiteY16" fmla="*/ 5041903 h 5041903"/>
              <a:gd name="connsiteX17" fmla="*/ 0 w 4267201"/>
              <a:gd name="connsiteY17" fmla="*/ 5041900 h 5041903"/>
              <a:gd name="connsiteX18" fmla="*/ 0 w 4267201"/>
              <a:gd name="connsiteY18" fmla="*/ 4889503 h 5041903"/>
              <a:gd name="connsiteX0" fmla="*/ 0 w 4267201"/>
              <a:gd name="connsiteY0" fmla="*/ 4889503 h 5041903"/>
              <a:gd name="connsiteX1" fmla="*/ 3733802 w 4267201"/>
              <a:gd name="connsiteY1" fmla="*/ 4889502 h 5041903"/>
              <a:gd name="connsiteX2" fmla="*/ 3733802 w 4267201"/>
              <a:gd name="connsiteY2" fmla="*/ 2755902 h 5041903"/>
              <a:gd name="connsiteX3" fmla="*/ 3733801 w 4267201"/>
              <a:gd name="connsiteY3" fmla="*/ 317500 h 5041903"/>
              <a:gd name="connsiteX4" fmla="*/ 1143001 w 4267201"/>
              <a:gd name="connsiteY4" fmla="*/ 317500 h 5041903"/>
              <a:gd name="connsiteX5" fmla="*/ 1143001 w 4267201"/>
              <a:gd name="connsiteY5" fmla="*/ 12700 h 5041903"/>
              <a:gd name="connsiteX6" fmla="*/ 3733801 w 4267201"/>
              <a:gd name="connsiteY6" fmla="*/ 12700 h 5041903"/>
              <a:gd name="connsiteX7" fmla="*/ 4038601 w 4267201"/>
              <a:gd name="connsiteY7" fmla="*/ 12700 h 5041903"/>
              <a:gd name="connsiteX8" fmla="*/ 4038601 w 4267201"/>
              <a:gd name="connsiteY8" fmla="*/ 317500 h 5041903"/>
              <a:gd name="connsiteX9" fmla="*/ 4038601 w 4267201"/>
              <a:gd name="connsiteY9" fmla="*/ 2451100 h 5041903"/>
              <a:gd name="connsiteX10" fmla="*/ 4267201 w 4267201"/>
              <a:gd name="connsiteY10" fmla="*/ 2451100 h 5041903"/>
              <a:gd name="connsiteX11" fmla="*/ 4267201 w 4267201"/>
              <a:gd name="connsiteY11" fmla="*/ 2755900 h 5041903"/>
              <a:gd name="connsiteX12" fmla="*/ 4038601 w 4267201"/>
              <a:gd name="connsiteY12" fmla="*/ 2755900 h 5041903"/>
              <a:gd name="connsiteX13" fmla="*/ 4038601 w 4267201"/>
              <a:gd name="connsiteY13" fmla="*/ 4889500 h 5041903"/>
              <a:gd name="connsiteX14" fmla="*/ 4038600 w 4267201"/>
              <a:gd name="connsiteY14" fmla="*/ 5041903 h 5041903"/>
              <a:gd name="connsiteX15" fmla="*/ 1752600 w 4267201"/>
              <a:gd name="connsiteY15" fmla="*/ 5041903 h 5041903"/>
              <a:gd name="connsiteX16" fmla="*/ 0 w 4267201"/>
              <a:gd name="connsiteY16" fmla="*/ 5041900 h 5041903"/>
              <a:gd name="connsiteX17" fmla="*/ 0 w 4267201"/>
              <a:gd name="connsiteY17" fmla="*/ 4889503 h 5041903"/>
              <a:gd name="connsiteX0" fmla="*/ 0 w 4267201"/>
              <a:gd name="connsiteY0" fmla="*/ 4889503 h 5041903"/>
              <a:gd name="connsiteX1" fmla="*/ 3733802 w 4267201"/>
              <a:gd name="connsiteY1" fmla="*/ 4889502 h 5041903"/>
              <a:gd name="connsiteX2" fmla="*/ 3733802 w 4267201"/>
              <a:gd name="connsiteY2" fmla="*/ 2755902 h 5041903"/>
              <a:gd name="connsiteX3" fmla="*/ 3886200 w 4267201"/>
              <a:gd name="connsiteY3" fmla="*/ 165101 h 5041903"/>
              <a:gd name="connsiteX4" fmla="*/ 1143001 w 4267201"/>
              <a:gd name="connsiteY4" fmla="*/ 317500 h 5041903"/>
              <a:gd name="connsiteX5" fmla="*/ 1143001 w 4267201"/>
              <a:gd name="connsiteY5" fmla="*/ 12700 h 5041903"/>
              <a:gd name="connsiteX6" fmla="*/ 3733801 w 4267201"/>
              <a:gd name="connsiteY6" fmla="*/ 12700 h 5041903"/>
              <a:gd name="connsiteX7" fmla="*/ 4038601 w 4267201"/>
              <a:gd name="connsiteY7" fmla="*/ 12700 h 5041903"/>
              <a:gd name="connsiteX8" fmla="*/ 4038601 w 4267201"/>
              <a:gd name="connsiteY8" fmla="*/ 317500 h 5041903"/>
              <a:gd name="connsiteX9" fmla="*/ 4038601 w 4267201"/>
              <a:gd name="connsiteY9" fmla="*/ 2451100 h 5041903"/>
              <a:gd name="connsiteX10" fmla="*/ 4267201 w 4267201"/>
              <a:gd name="connsiteY10" fmla="*/ 2451100 h 5041903"/>
              <a:gd name="connsiteX11" fmla="*/ 4267201 w 4267201"/>
              <a:gd name="connsiteY11" fmla="*/ 2755900 h 5041903"/>
              <a:gd name="connsiteX12" fmla="*/ 4038601 w 4267201"/>
              <a:gd name="connsiteY12" fmla="*/ 2755900 h 5041903"/>
              <a:gd name="connsiteX13" fmla="*/ 4038601 w 4267201"/>
              <a:gd name="connsiteY13" fmla="*/ 4889500 h 5041903"/>
              <a:gd name="connsiteX14" fmla="*/ 4038600 w 4267201"/>
              <a:gd name="connsiteY14" fmla="*/ 5041903 h 5041903"/>
              <a:gd name="connsiteX15" fmla="*/ 1752600 w 4267201"/>
              <a:gd name="connsiteY15" fmla="*/ 5041903 h 5041903"/>
              <a:gd name="connsiteX16" fmla="*/ 0 w 4267201"/>
              <a:gd name="connsiteY16" fmla="*/ 5041900 h 5041903"/>
              <a:gd name="connsiteX17" fmla="*/ 0 w 4267201"/>
              <a:gd name="connsiteY17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733802 w 4267201"/>
              <a:gd name="connsiteY2" fmla="*/ 2755902 h 5041903"/>
              <a:gd name="connsiteX3" fmla="*/ 3886200 w 4267201"/>
              <a:gd name="connsiteY3" fmla="*/ 165101 h 5041903"/>
              <a:gd name="connsiteX4" fmla="*/ 1143001 w 4267201"/>
              <a:gd name="connsiteY4" fmla="*/ 317500 h 5041903"/>
              <a:gd name="connsiteX5" fmla="*/ 1143001 w 4267201"/>
              <a:gd name="connsiteY5" fmla="*/ 12700 h 5041903"/>
              <a:gd name="connsiteX6" fmla="*/ 3733801 w 4267201"/>
              <a:gd name="connsiteY6" fmla="*/ 12700 h 5041903"/>
              <a:gd name="connsiteX7" fmla="*/ 4038601 w 4267201"/>
              <a:gd name="connsiteY7" fmla="*/ 12700 h 5041903"/>
              <a:gd name="connsiteX8" fmla="*/ 4038601 w 4267201"/>
              <a:gd name="connsiteY8" fmla="*/ 317500 h 5041903"/>
              <a:gd name="connsiteX9" fmla="*/ 4038601 w 4267201"/>
              <a:gd name="connsiteY9" fmla="*/ 2451100 h 5041903"/>
              <a:gd name="connsiteX10" fmla="*/ 4267201 w 4267201"/>
              <a:gd name="connsiteY10" fmla="*/ 2451100 h 5041903"/>
              <a:gd name="connsiteX11" fmla="*/ 4267201 w 4267201"/>
              <a:gd name="connsiteY11" fmla="*/ 2755900 h 5041903"/>
              <a:gd name="connsiteX12" fmla="*/ 4038601 w 4267201"/>
              <a:gd name="connsiteY12" fmla="*/ 2755900 h 5041903"/>
              <a:gd name="connsiteX13" fmla="*/ 4038601 w 4267201"/>
              <a:gd name="connsiteY13" fmla="*/ 4889500 h 5041903"/>
              <a:gd name="connsiteX14" fmla="*/ 4038600 w 4267201"/>
              <a:gd name="connsiteY14" fmla="*/ 5041903 h 5041903"/>
              <a:gd name="connsiteX15" fmla="*/ 1752600 w 4267201"/>
              <a:gd name="connsiteY15" fmla="*/ 5041903 h 5041903"/>
              <a:gd name="connsiteX16" fmla="*/ 0 w 4267201"/>
              <a:gd name="connsiteY16" fmla="*/ 5041900 h 5041903"/>
              <a:gd name="connsiteX17" fmla="*/ 0 w 4267201"/>
              <a:gd name="connsiteY17" fmla="*/ 4889503 h 5041903"/>
              <a:gd name="connsiteX0" fmla="*/ 0 w 4320540"/>
              <a:gd name="connsiteY0" fmla="*/ 4889503 h 5041903"/>
              <a:gd name="connsiteX1" fmla="*/ 3886200 w 4320540"/>
              <a:gd name="connsiteY1" fmla="*/ 4889501 h 5041903"/>
              <a:gd name="connsiteX2" fmla="*/ 3733802 w 4320540"/>
              <a:gd name="connsiteY2" fmla="*/ 2755902 h 5041903"/>
              <a:gd name="connsiteX3" fmla="*/ 3733800 w 4320540"/>
              <a:gd name="connsiteY3" fmla="*/ 2451101 h 5041903"/>
              <a:gd name="connsiteX4" fmla="*/ 3886200 w 4320540"/>
              <a:gd name="connsiteY4" fmla="*/ 165101 h 5041903"/>
              <a:gd name="connsiteX5" fmla="*/ 1143001 w 4320540"/>
              <a:gd name="connsiteY5" fmla="*/ 317500 h 5041903"/>
              <a:gd name="connsiteX6" fmla="*/ 1143001 w 4320540"/>
              <a:gd name="connsiteY6" fmla="*/ 12700 h 5041903"/>
              <a:gd name="connsiteX7" fmla="*/ 3733801 w 4320540"/>
              <a:gd name="connsiteY7" fmla="*/ 12700 h 5041903"/>
              <a:gd name="connsiteX8" fmla="*/ 4038601 w 4320540"/>
              <a:gd name="connsiteY8" fmla="*/ 12700 h 5041903"/>
              <a:gd name="connsiteX9" fmla="*/ 4038601 w 4320540"/>
              <a:gd name="connsiteY9" fmla="*/ 317500 h 5041903"/>
              <a:gd name="connsiteX10" fmla="*/ 4038601 w 4320540"/>
              <a:gd name="connsiteY10" fmla="*/ 2451100 h 5041903"/>
              <a:gd name="connsiteX11" fmla="*/ 4267201 w 4320540"/>
              <a:gd name="connsiteY11" fmla="*/ 2451100 h 5041903"/>
              <a:gd name="connsiteX12" fmla="*/ 4267201 w 4320540"/>
              <a:gd name="connsiteY12" fmla="*/ 2755900 h 5041903"/>
              <a:gd name="connsiteX13" fmla="*/ 4038601 w 4320540"/>
              <a:gd name="connsiteY13" fmla="*/ 2755900 h 5041903"/>
              <a:gd name="connsiteX14" fmla="*/ 4038601 w 4320540"/>
              <a:gd name="connsiteY14" fmla="*/ 4889500 h 5041903"/>
              <a:gd name="connsiteX15" fmla="*/ 4038600 w 4320540"/>
              <a:gd name="connsiteY15" fmla="*/ 5041903 h 5041903"/>
              <a:gd name="connsiteX16" fmla="*/ 1752600 w 4320540"/>
              <a:gd name="connsiteY16" fmla="*/ 5041903 h 5041903"/>
              <a:gd name="connsiteX17" fmla="*/ 0 w 4320540"/>
              <a:gd name="connsiteY17" fmla="*/ 5041900 h 5041903"/>
              <a:gd name="connsiteX18" fmla="*/ 0 w 4320540"/>
              <a:gd name="connsiteY18" fmla="*/ 4889503 h 5041903"/>
              <a:gd name="connsiteX0" fmla="*/ 0 w 4331970"/>
              <a:gd name="connsiteY0" fmla="*/ 4889503 h 5041903"/>
              <a:gd name="connsiteX1" fmla="*/ 3886200 w 4331970"/>
              <a:gd name="connsiteY1" fmla="*/ 4889501 h 5041903"/>
              <a:gd name="connsiteX2" fmla="*/ 3733802 w 4331970"/>
              <a:gd name="connsiteY2" fmla="*/ 2755902 h 5041903"/>
              <a:gd name="connsiteX3" fmla="*/ 3733800 w 4331970"/>
              <a:gd name="connsiteY3" fmla="*/ 2451101 h 5041903"/>
              <a:gd name="connsiteX4" fmla="*/ 3886200 w 4331970"/>
              <a:gd name="connsiteY4" fmla="*/ 2451103 h 5041903"/>
              <a:gd name="connsiteX5" fmla="*/ 3886200 w 4331970"/>
              <a:gd name="connsiteY5" fmla="*/ 165101 h 5041903"/>
              <a:gd name="connsiteX6" fmla="*/ 1143001 w 4331970"/>
              <a:gd name="connsiteY6" fmla="*/ 317500 h 5041903"/>
              <a:gd name="connsiteX7" fmla="*/ 1143001 w 4331970"/>
              <a:gd name="connsiteY7" fmla="*/ 12700 h 5041903"/>
              <a:gd name="connsiteX8" fmla="*/ 3733801 w 4331970"/>
              <a:gd name="connsiteY8" fmla="*/ 12700 h 5041903"/>
              <a:gd name="connsiteX9" fmla="*/ 4038601 w 4331970"/>
              <a:gd name="connsiteY9" fmla="*/ 12700 h 5041903"/>
              <a:gd name="connsiteX10" fmla="*/ 4038601 w 4331970"/>
              <a:gd name="connsiteY10" fmla="*/ 317500 h 5041903"/>
              <a:gd name="connsiteX11" fmla="*/ 4038601 w 4331970"/>
              <a:gd name="connsiteY11" fmla="*/ 2451100 h 5041903"/>
              <a:gd name="connsiteX12" fmla="*/ 4267201 w 4331970"/>
              <a:gd name="connsiteY12" fmla="*/ 2451100 h 5041903"/>
              <a:gd name="connsiteX13" fmla="*/ 4267201 w 4331970"/>
              <a:gd name="connsiteY13" fmla="*/ 2755900 h 5041903"/>
              <a:gd name="connsiteX14" fmla="*/ 4038601 w 4331970"/>
              <a:gd name="connsiteY14" fmla="*/ 2755900 h 5041903"/>
              <a:gd name="connsiteX15" fmla="*/ 4038601 w 4331970"/>
              <a:gd name="connsiteY15" fmla="*/ 4889500 h 5041903"/>
              <a:gd name="connsiteX16" fmla="*/ 4038600 w 4331970"/>
              <a:gd name="connsiteY16" fmla="*/ 5041903 h 5041903"/>
              <a:gd name="connsiteX17" fmla="*/ 1752600 w 4331970"/>
              <a:gd name="connsiteY17" fmla="*/ 5041903 h 5041903"/>
              <a:gd name="connsiteX18" fmla="*/ 0 w 4331970"/>
              <a:gd name="connsiteY18" fmla="*/ 5041900 h 5041903"/>
              <a:gd name="connsiteX19" fmla="*/ 0 w 4331970"/>
              <a:gd name="connsiteY19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733802 w 4267201"/>
              <a:gd name="connsiteY2" fmla="*/ 2755902 h 5041903"/>
              <a:gd name="connsiteX3" fmla="*/ 3733800 w 4267201"/>
              <a:gd name="connsiteY3" fmla="*/ 2451101 h 5041903"/>
              <a:gd name="connsiteX4" fmla="*/ 3886200 w 4267201"/>
              <a:gd name="connsiteY4" fmla="*/ 2451103 h 5041903"/>
              <a:gd name="connsiteX5" fmla="*/ 3886200 w 4267201"/>
              <a:gd name="connsiteY5" fmla="*/ 165101 h 5041903"/>
              <a:gd name="connsiteX6" fmla="*/ 1143001 w 4267201"/>
              <a:gd name="connsiteY6" fmla="*/ 317500 h 5041903"/>
              <a:gd name="connsiteX7" fmla="*/ 1143001 w 4267201"/>
              <a:gd name="connsiteY7" fmla="*/ 12700 h 5041903"/>
              <a:gd name="connsiteX8" fmla="*/ 3733801 w 4267201"/>
              <a:gd name="connsiteY8" fmla="*/ 12700 h 5041903"/>
              <a:gd name="connsiteX9" fmla="*/ 4038601 w 4267201"/>
              <a:gd name="connsiteY9" fmla="*/ 12700 h 5041903"/>
              <a:gd name="connsiteX10" fmla="*/ 4038601 w 4267201"/>
              <a:gd name="connsiteY10" fmla="*/ 317500 h 5041903"/>
              <a:gd name="connsiteX11" fmla="*/ 4038601 w 4267201"/>
              <a:gd name="connsiteY11" fmla="*/ 2451100 h 5041903"/>
              <a:gd name="connsiteX12" fmla="*/ 4267201 w 4267201"/>
              <a:gd name="connsiteY12" fmla="*/ 2451100 h 5041903"/>
              <a:gd name="connsiteX13" fmla="*/ 4267201 w 4267201"/>
              <a:gd name="connsiteY13" fmla="*/ 2755900 h 5041903"/>
              <a:gd name="connsiteX14" fmla="*/ 4038601 w 4267201"/>
              <a:gd name="connsiteY14" fmla="*/ 2755900 h 5041903"/>
              <a:gd name="connsiteX15" fmla="*/ 4038601 w 4267201"/>
              <a:gd name="connsiteY15" fmla="*/ 4889500 h 5041903"/>
              <a:gd name="connsiteX16" fmla="*/ 4038600 w 4267201"/>
              <a:gd name="connsiteY16" fmla="*/ 5041903 h 5041903"/>
              <a:gd name="connsiteX17" fmla="*/ 1752600 w 4267201"/>
              <a:gd name="connsiteY17" fmla="*/ 5041903 h 5041903"/>
              <a:gd name="connsiteX18" fmla="*/ 0 w 4267201"/>
              <a:gd name="connsiteY18" fmla="*/ 5041900 h 5041903"/>
              <a:gd name="connsiteX19" fmla="*/ 0 w 4267201"/>
              <a:gd name="connsiteY19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733802 w 4267201"/>
              <a:gd name="connsiteY2" fmla="*/ 2755902 h 5041903"/>
              <a:gd name="connsiteX3" fmla="*/ 3733800 w 4267201"/>
              <a:gd name="connsiteY3" fmla="*/ 2451101 h 5041903"/>
              <a:gd name="connsiteX4" fmla="*/ 3886200 w 4267201"/>
              <a:gd name="connsiteY4" fmla="*/ 2451103 h 5041903"/>
              <a:gd name="connsiteX5" fmla="*/ 3886200 w 4267201"/>
              <a:gd name="connsiteY5" fmla="*/ 165101 h 5041903"/>
              <a:gd name="connsiteX6" fmla="*/ 1143001 w 4267201"/>
              <a:gd name="connsiteY6" fmla="*/ 317500 h 5041903"/>
              <a:gd name="connsiteX7" fmla="*/ 1143001 w 4267201"/>
              <a:gd name="connsiteY7" fmla="*/ 12700 h 5041903"/>
              <a:gd name="connsiteX8" fmla="*/ 3733801 w 4267201"/>
              <a:gd name="connsiteY8" fmla="*/ 12700 h 5041903"/>
              <a:gd name="connsiteX9" fmla="*/ 4038601 w 4267201"/>
              <a:gd name="connsiteY9" fmla="*/ 12700 h 5041903"/>
              <a:gd name="connsiteX10" fmla="*/ 4038601 w 4267201"/>
              <a:gd name="connsiteY10" fmla="*/ 317500 h 5041903"/>
              <a:gd name="connsiteX11" fmla="*/ 4038601 w 4267201"/>
              <a:gd name="connsiteY11" fmla="*/ 2451100 h 5041903"/>
              <a:gd name="connsiteX12" fmla="*/ 4267201 w 4267201"/>
              <a:gd name="connsiteY12" fmla="*/ 2451100 h 5041903"/>
              <a:gd name="connsiteX13" fmla="*/ 4267201 w 4267201"/>
              <a:gd name="connsiteY13" fmla="*/ 2755900 h 5041903"/>
              <a:gd name="connsiteX14" fmla="*/ 4038601 w 4267201"/>
              <a:gd name="connsiteY14" fmla="*/ 2755900 h 5041903"/>
              <a:gd name="connsiteX15" fmla="*/ 4038601 w 4267201"/>
              <a:gd name="connsiteY15" fmla="*/ 4889500 h 5041903"/>
              <a:gd name="connsiteX16" fmla="*/ 4038600 w 4267201"/>
              <a:gd name="connsiteY16" fmla="*/ 5041903 h 5041903"/>
              <a:gd name="connsiteX17" fmla="*/ 1752600 w 4267201"/>
              <a:gd name="connsiteY17" fmla="*/ 5041903 h 5041903"/>
              <a:gd name="connsiteX18" fmla="*/ 0 w 4267201"/>
              <a:gd name="connsiteY18" fmla="*/ 5041900 h 5041903"/>
              <a:gd name="connsiteX19" fmla="*/ 0 w 4267201"/>
              <a:gd name="connsiteY19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733802 w 4267201"/>
              <a:gd name="connsiteY2" fmla="*/ 2755902 h 5041903"/>
              <a:gd name="connsiteX3" fmla="*/ 3733800 w 4267201"/>
              <a:gd name="connsiteY3" fmla="*/ 2451101 h 5041903"/>
              <a:gd name="connsiteX4" fmla="*/ 3886200 w 4267201"/>
              <a:gd name="connsiteY4" fmla="*/ 2451103 h 5041903"/>
              <a:gd name="connsiteX5" fmla="*/ 3886200 w 4267201"/>
              <a:gd name="connsiteY5" fmla="*/ 165101 h 5041903"/>
              <a:gd name="connsiteX6" fmla="*/ 1143001 w 4267201"/>
              <a:gd name="connsiteY6" fmla="*/ 317500 h 5041903"/>
              <a:gd name="connsiteX7" fmla="*/ 1143001 w 4267201"/>
              <a:gd name="connsiteY7" fmla="*/ 12700 h 5041903"/>
              <a:gd name="connsiteX8" fmla="*/ 3733801 w 4267201"/>
              <a:gd name="connsiteY8" fmla="*/ 12700 h 5041903"/>
              <a:gd name="connsiteX9" fmla="*/ 4038601 w 4267201"/>
              <a:gd name="connsiteY9" fmla="*/ 12700 h 5041903"/>
              <a:gd name="connsiteX10" fmla="*/ 4038601 w 4267201"/>
              <a:gd name="connsiteY10" fmla="*/ 317500 h 5041903"/>
              <a:gd name="connsiteX11" fmla="*/ 4038601 w 4267201"/>
              <a:gd name="connsiteY11" fmla="*/ 2451100 h 5041903"/>
              <a:gd name="connsiteX12" fmla="*/ 4267201 w 4267201"/>
              <a:gd name="connsiteY12" fmla="*/ 2451100 h 5041903"/>
              <a:gd name="connsiteX13" fmla="*/ 4267201 w 4267201"/>
              <a:gd name="connsiteY13" fmla="*/ 2755900 h 5041903"/>
              <a:gd name="connsiteX14" fmla="*/ 4038601 w 4267201"/>
              <a:gd name="connsiteY14" fmla="*/ 2755900 h 5041903"/>
              <a:gd name="connsiteX15" fmla="*/ 4038601 w 4267201"/>
              <a:gd name="connsiteY15" fmla="*/ 4889500 h 5041903"/>
              <a:gd name="connsiteX16" fmla="*/ 4038600 w 4267201"/>
              <a:gd name="connsiteY16" fmla="*/ 5041903 h 5041903"/>
              <a:gd name="connsiteX17" fmla="*/ 1752600 w 4267201"/>
              <a:gd name="connsiteY17" fmla="*/ 5041903 h 5041903"/>
              <a:gd name="connsiteX18" fmla="*/ 0 w 4267201"/>
              <a:gd name="connsiteY18" fmla="*/ 5041900 h 5041903"/>
              <a:gd name="connsiteX19" fmla="*/ 0 w 4267201"/>
              <a:gd name="connsiteY19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733802 w 4267201"/>
              <a:gd name="connsiteY2" fmla="*/ 2755902 h 5041903"/>
              <a:gd name="connsiteX3" fmla="*/ 3733800 w 4267201"/>
              <a:gd name="connsiteY3" fmla="*/ 2451101 h 5041903"/>
              <a:gd name="connsiteX4" fmla="*/ 3886200 w 4267201"/>
              <a:gd name="connsiteY4" fmla="*/ 2451103 h 5041903"/>
              <a:gd name="connsiteX5" fmla="*/ 3886200 w 4267201"/>
              <a:gd name="connsiteY5" fmla="*/ 165101 h 5041903"/>
              <a:gd name="connsiteX6" fmla="*/ 1143001 w 4267201"/>
              <a:gd name="connsiteY6" fmla="*/ 317500 h 5041903"/>
              <a:gd name="connsiteX7" fmla="*/ 1143001 w 4267201"/>
              <a:gd name="connsiteY7" fmla="*/ 12700 h 5041903"/>
              <a:gd name="connsiteX8" fmla="*/ 3733801 w 4267201"/>
              <a:gd name="connsiteY8" fmla="*/ 12700 h 5041903"/>
              <a:gd name="connsiteX9" fmla="*/ 4038601 w 4267201"/>
              <a:gd name="connsiteY9" fmla="*/ 12700 h 5041903"/>
              <a:gd name="connsiteX10" fmla="*/ 4038601 w 4267201"/>
              <a:gd name="connsiteY10" fmla="*/ 317500 h 5041903"/>
              <a:gd name="connsiteX11" fmla="*/ 4038601 w 4267201"/>
              <a:gd name="connsiteY11" fmla="*/ 2451100 h 5041903"/>
              <a:gd name="connsiteX12" fmla="*/ 4267201 w 4267201"/>
              <a:gd name="connsiteY12" fmla="*/ 2451100 h 5041903"/>
              <a:gd name="connsiteX13" fmla="*/ 4267201 w 4267201"/>
              <a:gd name="connsiteY13" fmla="*/ 2755900 h 5041903"/>
              <a:gd name="connsiteX14" fmla="*/ 4038601 w 4267201"/>
              <a:gd name="connsiteY14" fmla="*/ 2755900 h 5041903"/>
              <a:gd name="connsiteX15" fmla="*/ 4038601 w 4267201"/>
              <a:gd name="connsiteY15" fmla="*/ 4889500 h 5041903"/>
              <a:gd name="connsiteX16" fmla="*/ 4038600 w 4267201"/>
              <a:gd name="connsiteY16" fmla="*/ 5041903 h 5041903"/>
              <a:gd name="connsiteX17" fmla="*/ 1752600 w 4267201"/>
              <a:gd name="connsiteY17" fmla="*/ 5041903 h 5041903"/>
              <a:gd name="connsiteX18" fmla="*/ 0 w 4267201"/>
              <a:gd name="connsiteY18" fmla="*/ 5041900 h 5041903"/>
              <a:gd name="connsiteX19" fmla="*/ 0 w 4267201"/>
              <a:gd name="connsiteY19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733802 w 4267201"/>
              <a:gd name="connsiteY2" fmla="*/ 2755902 h 5041903"/>
              <a:gd name="connsiteX3" fmla="*/ 3733800 w 4267201"/>
              <a:gd name="connsiteY3" fmla="*/ 2451101 h 5041903"/>
              <a:gd name="connsiteX4" fmla="*/ 3886200 w 4267201"/>
              <a:gd name="connsiteY4" fmla="*/ 2451103 h 5041903"/>
              <a:gd name="connsiteX5" fmla="*/ 3886200 w 4267201"/>
              <a:gd name="connsiteY5" fmla="*/ 165101 h 5041903"/>
              <a:gd name="connsiteX6" fmla="*/ 1143001 w 4267201"/>
              <a:gd name="connsiteY6" fmla="*/ 317500 h 5041903"/>
              <a:gd name="connsiteX7" fmla="*/ 1143001 w 4267201"/>
              <a:gd name="connsiteY7" fmla="*/ 12700 h 5041903"/>
              <a:gd name="connsiteX8" fmla="*/ 3733801 w 4267201"/>
              <a:gd name="connsiteY8" fmla="*/ 12700 h 5041903"/>
              <a:gd name="connsiteX9" fmla="*/ 4038601 w 4267201"/>
              <a:gd name="connsiteY9" fmla="*/ 12700 h 5041903"/>
              <a:gd name="connsiteX10" fmla="*/ 4038601 w 4267201"/>
              <a:gd name="connsiteY10" fmla="*/ 317500 h 5041903"/>
              <a:gd name="connsiteX11" fmla="*/ 4038601 w 4267201"/>
              <a:gd name="connsiteY11" fmla="*/ 2451100 h 5041903"/>
              <a:gd name="connsiteX12" fmla="*/ 4267201 w 4267201"/>
              <a:gd name="connsiteY12" fmla="*/ 2451100 h 5041903"/>
              <a:gd name="connsiteX13" fmla="*/ 4267201 w 4267201"/>
              <a:gd name="connsiteY13" fmla="*/ 2755900 h 5041903"/>
              <a:gd name="connsiteX14" fmla="*/ 4038601 w 4267201"/>
              <a:gd name="connsiteY14" fmla="*/ 2755900 h 5041903"/>
              <a:gd name="connsiteX15" fmla="*/ 4038601 w 4267201"/>
              <a:gd name="connsiteY15" fmla="*/ 4889500 h 5041903"/>
              <a:gd name="connsiteX16" fmla="*/ 4038600 w 4267201"/>
              <a:gd name="connsiteY16" fmla="*/ 5041903 h 5041903"/>
              <a:gd name="connsiteX17" fmla="*/ 1752600 w 4267201"/>
              <a:gd name="connsiteY17" fmla="*/ 5041903 h 5041903"/>
              <a:gd name="connsiteX18" fmla="*/ 0 w 4267201"/>
              <a:gd name="connsiteY18" fmla="*/ 5041900 h 5041903"/>
              <a:gd name="connsiteX19" fmla="*/ 0 w 4267201"/>
              <a:gd name="connsiteY19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733802 w 4267201"/>
              <a:gd name="connsiteY2" fmla="*/ 2755902 h 5041903"/>
              <a:gd name="connsiteX3" fmla="*/ 3733800 w 4267201"/>
              <a:gd name="connsiteY3" fmla="*/ 2451101 h 5041903"/>
              <a:gd name="connsiteX4" fmla="*/ 3886200 w 4267201"/>
              <a:gd name="connsiteY4" fmla="*/ 2451103 h 5041903"/>
              <a:gd name="connsiteX5" fmla="*/ 3886200 w 4267201"/>
              <a:gd name="connsiteY5" fmla="*/ 165101 h 5041903"/>
              <a:gd name="connsiteX6" fmla="*/ 1143001 w 4267201"/>
              <a:gd name="connsiteY6" fmla="*/ 317500 h 5041903"/>
              <a:gd name="connsiteX7" fmla="*/ 1143001 w 4267201"/>
              <a:gd name="connsiteY7" fmla="*/ 12700 h 5041903"/>
              <a:gd name="connsiteX8" fmla="*/ 3733801 w 4267201"/>
              <a:gd name="connsiteY8" fmla="*/ 12700 h 5041903"/>
              <a:gd name="connsiteX9" fmla="*/ 4038601 w 4267201"/>
              <a:gd name="connsiteY9" fmla="*/ 12700 h 5041903"/>
              <a:gd name="connsiteX10" fmla="*/ 4038601 w 4267201"/>
              <a:gd name="connsiteY10" fmla="*/ 317500 h 5041903"/>
              <a:gd name="connsiteX11" fmla="*/ 4038601 w 4267201"/>
              <a:gd name="connsiteY11" fmla="*/ 2451100 h 5041903"/>
              <a:gd name="connsiteX12" fmla="*/ 4267201 w 4267201"/>
              <a:gd name="connsiteY12" fmla="*/ 2451100 h 5041903"/>
              <a:gd name="connsiteX13" fmla="*/ 4267201 w 4267201"/>
              <a:gd name="connsiteY13" fmla="*/ 2755900 h 5041903"/>
              <a:gd name="connsiteX14" fmla="*/ 4038601 w 4267201"/>
              <a:gd name="connsiteY14" fmla="*/ 2755900 h 5041903"/>
              <a:gd name="connsiteX15" fmla="*/ 4038601 w 4267201"/>
              <a:gd name="connsiteY15" fmla="*/ 4889500 h 5041903"/>
              <a:gd name="connsiteX16" fmla="*/ 4038600 w 4267201"/>
              <a:gd name="connsiteY16" fmla="*/ 5041903 h 5041903"/>
              <a:gd name="connsiteX17" fmla="*/ 1752600 w 4267201"/>
              <a:gd name="connsiteY17" fmla="*/ 5041903 h 5041903"/>
              <a:gd name="connsiteX18" fmla="*/ 0 w 4267201"/>
              <a:gd name="connsiteY18" fmla="*/ 5041900 h 5041903"/>
              <a:gd name="connsiteX19" fmla="*/ 0 w 4267201"/>
              <a:gd name="connsiteY19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733802 w 4267201"/>
              <a:gd name="connsiteY2" fmla="*/ 2755902 h 5041903"/>
              <a:gd name="connsiteX3" fmla="*/ 3733800 w 4267201"/>
              <a:gd name="connsiteY3" fmla="*/ 2451101 h 5041903"/>
              <a:gd name="connsiteX4" fmla="*/ 3886200 w 4267201"/>
              <a:gd name="connsiteY4" fmla="*/ 2451103 h 5041903"/>
              <a:gd name="connsiteX5" fmla="*/ 3886200 w 4267201"/>
              <a:gd name="connsiteY5" fmla="*/ 165101 h 5041903"/>
              <a:gd name="connsiteX6" fmla="*/ 1143001 w 4267201"/>
              <a:gd name="connsiteY6" fmla="*/ 317500 h 5041903"/>
              <a:gd name="connsiteX7" fmla="*/ 1143001 w 4267201"/>
              <a:gd name="connsiteY7" fmla="*/ 12700 h 5041903"/>
              <a:gd name="connsiteX8" fmla="*/ 3733801 w 4267201"/>
              <a:gd name="connsiteY8" fmla="*/ 12700 h 5041903"/>
              <a:gd name="connsiteX9" fmla="*/ 4038601 w 4267201"/>
              <a:gd name="connsiteY9" fmla="*/ 12700 h 5041903"/>
              <a:gd name="connsiteX10" fmla="*/ 4038601 w 4267201"/>
              <a:gd name="connsiteY10" fmla="*/ 317500 h 5041903"/>
              <a:gd name="connsiteX11" fmla="*/ 4038601 w 4267201"/>
              <a:gd name="connsiteY11" fmla="*/ 2451100 h 5041903"/>
              <a:gd name="connsiteX12" fmla="*/ 4267201 w 4267201"/>
              <a:gd name="connsiteY12" fmla="*/ 2451100 h 5041903"/>
              <a:gd name="connsiteX13" fmla="*/ 4267201 w 4267201"/>
              <a:gd name="connsiteY13" fmla="*/ 2755900 h 5041903"/>
              <a:gd name="connsiteX14" fmla="*/ 4038601 w 4267201"/>
              <a:gd name="connsiteY14" fmla="*/ 2755900 h 5041903"/>
              <a:gd name="connsiteX15" fmla="*/ 4038601 w 4267201"/>
              <a:gd name="connsiteY15" fmla="*/ 4889500 h 5041903"/>
              <a:gd name="connsiteX16" fmla="*/ 4038600 w 4267201"/>
              <a:gd name="connsiteY16" fmla="*/ 5041903 h 5041903"/>
              <a:gd name="connsiteX17" fmla="*/ 1752600 w 4267201"/>
              <a:gd name="connsiteY17" fmla="*/ 5041903 h 5041903"/>
              <a:gd name="connsiteX18" fmla="*/ 0 w 4267201"/>
              <a:gd name="connsiteY18" fmla="*/ 5041900 h 5041903"/>
              <a:gd name="connsiteX19" fmla="*/ 0 w 4267201"/>
              <a:gd name="connsiteY19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886201 w 4267201"/>
              <a:gd name="connsiteY2" fmla="*/ 2755901 h 5041903"/>
              <a:gd name="connsiteX3" fmla="*/ 3733802 w 4267201"/>
              <a:gd name="connsiteY3" fmla="*/ 2755902 h 5041903"/>
              <a:gd name="connsiteX4" fmla="*/ 3733800 w 4267201"/>
              <a:gd name="connsiteY4" fmla="*/ 2451101 h 5041903"/>
              <a:gd name="connsiteX5" fmla="*/ 3886200 w 4267201"/>
              <a:gd name="connsiteY5" fmla="*/ 2451103 h 5041903"/>
              <a:gd name="connsiteX6" fmla="*/ 3886200 w 4267201"/>
              <a:gd name="connsiteY6" fmla="*/ 165101 h 5041903"/>
              <a:gd name="connsiteX7" fmla="*/ 1143001 w 4267201"/>
              <a:gd name="connsiteY7" fmla="*/ 317500 h 5041903"/>
              <a:gd name="connsiteX8" fmla="*/ 1143001 w 4267201"/>
              <a:gd name="connsiteY8" fmla="*/ 12700 h 5041903"/>
              <a:gd name="connsiteX9" fmla="*/ 3733801 w 4267201"/>
              <a:gd name="connsiteY9" fmla="*/ 12700 h 5041903"/>
              <a:gd name="connsiteX10" fmla="*/ 4038601 w 4267201"/>
              <a:gd name="connsiteY10" fmla="*/ 12700 h 5041903"/>
              <a:gd name="connsiteX11" fmla="*/ 4038601 w 4267201"/>
              <a:gd name="connsiteY11" fmla="*/ 317500 h 5041903"/>
              <a:gd name="connsiteX12" fmla="*/ 4038601 w 4267201"/>
              <a:gd name="connsiteY12" fmla="*/ 2451100 h 5041903"/>
              <a:gd name="connsiteX13" fmla="*/ 4267201 w 4267201"/>
              <a:gd name="connsiteY13" fmla="*/ 2451100 h 5041903"/>
              <a:gd name="connsiteX14" fmla="*/ 4267201 w 4267201"/>
              <a:gd name="connsiteY14" fmla="*/ 2755900 h 5041903"/>
              <a:gd name="connsiteX15" fmla="*/ 4038601 w 4267201"/>
              <a:gd name="connsiteY15" fmla="*/ 2755900 h 5041903"/>
              <a:gd name="connsiteX16" fmla="*/ 4038601 w 4267201"/>
              <a:gd name="connsiteY16" fmla="*/ 4889500 h 5041903"/>
              <a:gd name="connsiteX17" fmla="*/ 4038600 w 4267201"/>
              <a:gd name="connsiteY17" fmla="*/ 5041903 h 5041903"/>
              <a:gd name="connsiteX18" fmla="*/ 1752600 w 4267201"/>
              <a:gd name="connsiteY18" fmla="*/ 5041903 h 5041903"/>
              <a:gd name="connsiteX19" fmla="*/ 0 w 4267201"/>
              <a:gd name="connsiteY19" fmla="*/ 5041900 h 5041903"/>
              <a:gd name="connsiteX20" fmla="*/ 0 w 4267201"/>
              <a:gd name="connsiteY20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886201 w 4267201"/>
              <a:gd name="connsiteY2" fmla="*/ 2755901 h 5041903"/>
              <a:gd name="connsiteX3" fmla="*/ 3733802 w 4267201"/>
              <a:gd name="connsiteY3" fmla="*/ 2755902 h 5041903"/>
              <a:gd name="connsiteX4" fmla="*/ 3733800 w 4267201"/>
              <a:gd name="connsiteY4" fmla="*/ 2451101 h 5041903"/>
              <a:gd name="connsiteX5" fmla="*/ 3886200 w 4267201"/>
              <a:gd name="connsiteY5" fmla="*/ 2451103 h 5041903"/>
              <a:gd name="connsiteX6" fmla="*/ 3886200 w 4267201"/>
              <a:gd name="connsiteY6" fmla="*/ 165101 h 5041903"/>
              <a:gd name="connsiteX7" fmla="*/ 1143001 w 4267201"/>
              <a:gd name="connsiteY7" fmla="*/ 317500 h 5041903"/>
              <a:gd name="connsiteX8" fmla="*/ 1143001 w 4267201"/>
              <a:gd name="connsiteY8" fmla="*/ 12700 h 5041903"/>
              <a:gd name="connsiteX9" fmla="*/ 3733801 w 4267201"/>
              <a:gd name="connsiteY9" fmla="*/ 12700 h 5041903"/>
              <a:gd name="connsiteX10" fmla="*/ 4038601 w 4267201"/>
              <a:gd name="connsiteY10" fmla="*/ 12700 h 5041903"/>
              <a:gd name="connsiteX11" fmla="*/ 4038601 w 4267201"/>
              <a:gd name="connsiteY11" fmla="*/ 317500 h 5041903"/>
              <a:gd name="connsiteX12" fmla="*/ 4038601 w 4267201"/>
              <a:gd name="connsiteY12" fmla="*/ 2451100 h 5041903"/>
              <a:gd name="connsiteX13" fmla="*/ 4267201 w 4267201"/>
              <a:gd name="connsiteY13" fmla="*/ 2451100 h 5041903"/>
              <a:gd name="connsiteX14" fmla="*/ 4267201 w 4267201"/>
              <a:gd name="connsiteY14" fmla="*/ 2755900 h 5041903"/>
              <a:gd name="connsiteX15" fmla="*/ 4038601 w 4267201"/>
              <a:gd name="connsiteY15" fmla="*/ 2755900 h 5041903"/>
              <a:gd name="connsiteX16" fmla="*/ 4038601 w 4267201"/>
              <a:gd name="connsiteY16" fmla="*/ 4889500 h 5041903"/>
              <a:gd name="connsiteX17" fmla="*/ 4038600 w 4267201"/>
              <a:gd name="connsiteY17" fmla="*/ 5041903 h 5041903"/>
              <a:gd name="connsiteX18" fmla="*/ 1752600 w 4267201"/>
              <a:gd name="connsiteY18" fmla="*/ 5041903 h 5041903"/>
              <a:gd name="connsiteX19" fmla="*/ 0 w 4267201"/>
              <a:gd name="connsiteY19" fmla="*/ 5041900 h 5041903"/>
              <a:gd name="connsiteX20" fmla="*/ 0 w 4267201"/>
              <a:gd name="connsiteY20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886201 w 4267201"/>
              <a:gd name="connsiteY2" fmla="*/ 2755901 h 5041903"/>
              <a:gd name="connsiteX3" fmla="*/ 3733802 w 4267201"/>
              <a:gd name="connsiteY3" fmla="*/ 2755902 h 5041903"/>
              <a:gd name="connsiteX4" fmla="*/ 3733800 w 4267201"/>
              <a:gd name="connsiteY4" fmla="*/ 2451101 h 5041903"/>
              <a:gd name="connsiteX5" fmla="*/ 3886200 w 4267201"/>
              <a:gd name="connsiteY5" fmla="*/ 2451103 h 5041903"/>
              <a:gd name="connsiteX6" fmla="*/ 3886200 w 4267201"/>
              <a:gd name="connsiteY6" fmla="*/ 165101 h 5041903"/>
              <a:gd name="connsiteX7" fmla="*/ 1143001 w 4267201"/>
              <a:gd name="connsiteY7" fmla="*/ 317500 h 5041903"/>
              <a:gd name="connsiteX8" fmla="*/ 1143001 w 4267201"/>
              <a:gd name="connsiteY8" fmla="*/ 12700 h 5041903"/>
              <a:gd name="connsiteX9" fmla="*/ 3733801 w 4267201"/>
              <a:gd name="connsiteY9" fmla="*/ 12700 h 5041903"/>
              <a:gd name="connsiteX10" fmla="*/ 4038601 w 4267201"/>
              <a:gd name="connsiteY10" fmla="*/ 12700 h 5041903"/>
              <a:gd name="connsiteX11" fmla="*/ 4038601 w 4267201"/>
              <a:gd name="connsiteY11" fmla="*/ 317500 h 5041903"/>
              <a:gd name="connsiteX12" fmla="*/ 4038601 w 4267201"/>
              <a:gd name="connsiteY12" fmla="*/ 2451100 h 5041903"/>
              <a:gd name="connsiteX13" fmla="*/ 4267201 w 4267201"/>
              <a:gd name="connsiteY13" fmla="*/ 2451100 h 5041903"/>
              <a:gd name="connsiteX14" fmla="*/ 4267201 w 4267201"/>
              <a:gd name="connsiteY14" fmla="*/ 2755900 h 5041903"/>
              <a:gd name="connsiteX15" fmla="*/ 4038601 w 4267201"/>
              <a:gd name="connsiteY15" fmla="*/ 2755900 h 5041903"/>
              <a:gd name="connsiteX16" fmla="*/ 4038601 w 4267201"/>
              <a:gd name="connsiteY16" fmla="*/ 4889500 h 5041903"/>
              <a:gd name="connsiteX17" fmla="*/ 4038600 w 4267201"/>
              <a:gd name="connsiteY17" fmla="*/ 5041903 h 5041903"/>
              <a:gd name="connsiteX18" fmla="*/ 1752600 w 4267201"/>
              <a:gd name="connsiteY18" fmla="*/ 5041903 h 5041903"/>
              <a:gd name="connsiteX19" fmla="*/ 0 w 4267201"/>
              <a:gd name="connsiteY19" fmla="*/ 5041900 h 5041903"/>
              <a:gd name="connsiteX20" fmla="*/ 0 w 4267201"/>
              <a:gd name="connsiteY20" fmla="*/ 4889503 h 5041903"/>
              <a:gd name="connsiteX0" fmla="*/ 0 w 4267201"/>
              <a:gd name="connsiteY0" fmla="*/ 4889503 h 5041903"/>
              <a:gd name="connsiteX1" fmla="*/ 3886200 w 4267201"/>
              <a:gd name="connsiteY1" fmla="*/ 4889501 h 5041903"/>
              <a:gd name="connsiteX2" fmla="*/ 3886201 w 4267201"/>
              <a:gd name="connsiteY2" fmla="*/ 2755901 h 5041903"/>
              <a:gd name="connsiteX3" fmla="*/ 3733802 w 4267201"/>
              <a:gd name="connsiteY3" fmla="*/ 2755902 h 5041903"/>
              <a:gd name="connsiteX4" fmla="*/ 3733800 w 4267201"/>
              <a:gd name="connsiteY4" fmla="*/ 2451101 h 5041903"/>
              <a:gd name="connsiteX5" fmla="*/ 3886200 w 4267201"/>
              <a:gd name="connsiteY5" fmla="*/ 2451103 h 5041903"/>
              <a:gd name="connsiteX6" fmla="*/ 3886200 w 4267201"/>
              <a:gd name="connsiteY6" fmla="*/ 165101 h 5041903"/>
              <a:gd name="connsiteX7" fmla="*/ 1143001 w 4267201"/>
              <a:gd name="connsiteY7" fmla="*/ 317500 h 5041903"/>
              <a:gd name="connsiteX8" fmla="*/ 1143001 w 4267201"/>
              <a:gd name="connsiteY8" fmla="*/ 12700 h 5041903"/>
              <a:gd name="connsiteX9" fmla="*/ 3733801 w 4267201"/>
              <a:gd name="connsiteY9" fmla="*/ 12700 h 5041903"/>
              <a:gd name="connsiteX10" fmla="*/ 4038601 w 4267201"/>
              <a:gd name="connsiteY10" fmla="*/ 12700 h 5041903"/>
              <a:gd name="connsiteX11" fmla="*/ 4038601 w 4267201"/>
              <a:gd name="connsiteY11" fmla="*/ 317500 h 5041903"/>
              <a:gd name="connsiteX12" fmla="*/ 4038601 w 4267201"/>
              <a:gd name="connsiteY12" fmla="*/ 2451100 h 5041903"/>
              <a:gd name="connsiteX13" fmla="*/ 4267201 w 4267201"/>
              <a:gd name="connsiteY13" fmla="*/ 2451100 h 5041903"/>
              <a:gd name="connsiteX14" fmla="*/ 4267201 w 4267201"/>
              <a:gd name="connsiteY14" fmla="*/ 2755900 h 5041903"/>
              <a:gd name="connsiteX15" fmla="*/ 4038601 w 4267201"/>
              <a:gd name="connsiteY15" fmla="*/ 2755900 h 5041903"/>
              <a:gd name="connsiteX16" fmla="*/ 4038601 w 4267201"/>
              <a:gd name="connsiteY16" fmla="*/ 4889500 h 5041903"/>
              <a:gd name="connsiteX17" fmla="*/ 4038600 w 4267201"/>
              <a:gd name="connsiteY17" fmla="*/ 5041903 h 5041903"/>
              <a:gd name="connsiteX18" fmla="*/ 1752600 w 4267201"/>
              <a:gd name="connsiteY18" fmla="*/ 5041903 h 5041903"/>
              <a:gd name="connsiteX19" fmla="*/ 0 w 4267201"/>
              <a:gd name="connsiteY19" fmla="*/ 5041900 h 5041903"/>
              <a:gd name="connsiteX20" fmla="*/ 0 w 4267201"/>
              <a:gd name="connsiteY20" fmla="*/ 4889503 h 5041903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93060 h 5179062"/>
              <a:gd name="connsiteX3" fmla="*/ 3733802 w 4267201"/>
              <a:gd name="connsiteY3" fmla="*/ 2893061 h 5179062"/>
              <a:gd name="connsiteX4" fmla="*/ 3733800 w 4267201"/>
              <a:gd name="connsiteY4" fmla="*/ 2588260 h 5179062"/>
              <a:gd name="connsiteX5" fmla="*/ 3886200 w 4267201"/>
              <a:gd name="connsiteY5" fmla="*/ 2588262 h 5179062"/>
              <a:gd name="connsiteX6" fmla="*/ 3886200 w 4267201"/>
              <a:gd name="connsiteY6" fmla="*/ 302260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3733801 w 4267201"/>
              <a:gd name="connsiteY9" fmla="*/ 149859 h 5179062"/>
              <a:gd name="connsiteX10" fmla="*/ 4038601 w 4267201"/>
              <a:gd name="connsiteY10" fmla="*/ 149859 h 5179062"/>
              <a:gd name="connsiteX11" fmla="*/ 4038601 w 4267201"/>
              <a:gd name="connsiteY11" fmla="*/ 454659 h 5179062"/>
              <a:gd name="connsiteX12" fmla="*/ 4038601 w 4267201"/>
              <a:gd name="connsiteY12" fmla="*/ 2588259 h 5179062"/>
              <a:gd name="connsiteX13" fmla="*/ 4267201 w 4267201"/>
              <a:gd name="connsiteY13" fmla="*/ 2588259 h 5179062"/>
              <a:gd name="connsiteX14" fmla="*/ 4267201 w 4267201"/>
              <a:gd name="connsiteY14" fmla="*/ 2893059 h 5179062"/>
              <a:gd name="connsiteX15" fmla="*/ 4038601 w 4267201"/>
              <a:gd name="connsiteY15" fmla="*/ 2893059 h 5179062"/>
              <a:gd name="connsiteX16" fmla="*/ 4038601 w 4267201"/>
              <a:gd name="connsiteY16" fmla="*/ 5026659 h 5179062"/>
              <a:gd name="connsiteX17" fmla="*/ 4038600 w 4267201"/>
              <a:gd name="connsiteY17" fmla="*/ 5179062 h 5179062"/>
              <a:gd name="connsiteX18" fmla="*/ 1752600 w 4267201"/>
              <a:gd name="connsiteY18" fmla="*/ 5179062 h 5179062"/>
              <a:gd name="connsiteX19" fmla="*/ 0 w 4267201"/>
              <a:gd name="connsiteY19" fmla="*/ 5179059 h 5179062"/>
              <a:gd name="connsiteX20" fmla="*/ 0 w 4267201"/>
              <a:gd name="connsiteY20" fmla="*/ 5026662 h 5179062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93060 h 5179062"/>
              <a:gd name="connsiteX3" fmla="*/ 3733802 w 4267201"/>
              <a:gd name="connsiteY3" fmla="*/ 2893061 h 5179062"/>
              <a:gd name="connsiteX4" fmla="*/ 3733800 w 4267201"/>
              <a:gd name="connsiteY4" fmla="*/ 2588260 h 5179062"/>
              <a:gd name="connsiteX5" fmla="*/ 3886200 w 4267201"/>
              <a:gd name="connsiteY5" fmla="*/ 2588262 h 5179062"/>
              <a:gd name="connsiteX6" fmla="*/ 3886200 w 4267201"/>
              <a:gd name="connsiteY6" fmla="*/ 302260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3733801 w 4267201"/>
              <a:gd name="connsiteY9" fmla="*/ 149859 h 5179062"/>
              <a:gd name="connsiteX10" fmla="*/ 4038601 w 4267201"/>
              <a:gd name="connsiteY10" fmla="*/ 149859 h 5179062"/>
              <a:gd name="connsiteX11" fmla="*/ 4038601 w 4267201"/>
              <a:gd name="connsiteY11" fmla="*/ 454659 h 5179062"/>
              <a:gd name="connsiteX12" fmla="*/ 4038601 w 4267201"/>
              <a:gd name="connsiteY12" fmla="*/ 2588259 h 5179062"/>
              <a:gd name="connsiteX13" fmla="*/ 4267201 w 4267201"/>
              <a:gd name="connsiteY13" fmla="*/ 2588259 h 5179062"/>
              <a:gd name="connsiteX14" fmla="*/ 4267201 w 4267201"/>
              <a:gd name="connsiteY14" fmla="*/ 2816863 h 5179062"/>
              <a:gd name="connsiteX15" fmla="*/ 4038601 w 4267201"/>
              <a:gd name="connsiteY15" fmla="*/ 2893059 h 5179062"/>
              <a:gd name="connsiteX16" fmla="*/ 4038601 w 4267201"/>
              <a:gd name="connsiteY16" fmla="*/ 5026659 h 5179062"/>
              <a:gd name="connsiteX17" fmla="*/ 4038600 w 4267201"/>
              <a:gd name="connsiteY17" fmla="*/ 5179062 h 5179062"/>
              <a:gd name="connsiteX18" fmla="*/ 1752600 w 4267201"/>
              <a:gd name="connsiteY18" fmla="*/ 5179062 h 5179062"/>
              <a:gd name="connsiteX19" fmla="*/ 0 w 4267201"/>
              <a:gd name="connsiteY19" fmla="*/ 5179059 h 5179062"/>
              <a:gd name="connsiteX20" fmla="*/ 0 w 4267201"/>
              <a:gd name="connsiteY20" fmla="*/ 5026662 h 5179062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93060 h 5179062"/>
              <a:gd name="connsiteX3" fmla="*/ 3733802 w 4267201"/>
              <a:gd name="connsiteY3" fmla="*/ 2893061 h 5179062"/>
              <a:gd name="connsiteX4" fmla="*/ 3733800 w 4267201"/>
              <a:gd name="connsiteY4" fmla="*/ 2588260 h 5179062"/>
              <a:gd name="connsiteX5" fmla="*/ 3886200 w 4267201"/>
              <a:gd name="connsiteY5" fmla="*/ 2588262 h 5179062"/>
              <a:gd name="connsiteX6" fmla="*/ 3886200 w 4267201"/>
              <a:gd name="connsiteY6" fmla="*/ 302260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3733801 w 4267201"/>
              <a:gd name="connsiteY9" fmla="*/ 149859 h 5179062"/>
              <a:gd name="connsiteX10" fmla="*/ 4038601 w 4267201"/>
              <a:gd name="connsiteY10" fmla="*/ 149859 h 5179062"/>
              <a:gd name="connsiteX11" fmla="*/ 4038601 w 4267201"/>
              <a:gd name="connsiteY11" fmla="*/ 454659 h 5179062"/>
              <a:gd name="connsiteX12" fmla="*/ 4038601 w 4267201"/>
              <a:gd name="connsiteY12" fmla="*/ 2588259 h 5179062"/>
              <a:gd name="connsiteX13" fmla="*/ 4267201 w 4267201"/>
              <a:gd name="connsiteY13" fmla="*/ 2664463 h 5179062"/>
              <a:gd name="connsiteX14" fmla="*/ 4267201 w 4267201"/>
              <a:gd name="connsiteY14" fmla="*/ 2816863 h 5179062"/>
              <a:gd name="connsiteX15" fmla="*/ 4038601 w 4267201"/>
              <a:gd name="connsiteY15" fmla="*/ 2893059 h 5179062"/>
              <a:gd name="connsiteX16" fmla="*/ 4038601 w 4267201"/>
              <a:gd name="connsiteY16" fmla="*/ 5026659 h 5179062"/>
              <a:gd name="connsiteX17" fmla="*/ 4038600 w 4267201"/>
              <a:gd name="connsiteY17" fmla="*/ 5179062 h 5179062"/>
              <a:gd name="connsiteX18" fmla="*/ 1752600 w 4267201"/>
              <a:gd name="connsiteY18" fmla="*/ 5179062 h 5179062"/>
              <a:gd name="connsiteX19" fmla="*/ 0 w 4267201"/>
              <a:gd name="connsiteY19" fmla="*/ 5179059 h 5179062"/>
              <a:gd name="connsiteX20" fmla="*/ 0 w 4267201"/>
              <a:gd name="connsiteY20" fmla="*/ 5026662 h 5179062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93060 h 5179062"/>
              <a:gd name="connsiteX3" fmla="*/ 3733802 w 4267201"/>
              <a:gd name="connsiteY3" fmla="*/ 2893061 h 5179062"/>
              <a:gd name="connsiteX4" fmla="*/ 3733800 w 4267201"/>
              <a:gd name="connsiteY4" fmla="*/ 2588260 h 5179062"/>
              <a:gd name="connsiteX5" fmla="*/ 3886200 w 4267201"/>
              <a:gd name="connsiteY5" fmla="*/ 2588262 h 5179062"/>
              <a:gd name="connsiteX6" fmla="*/ 3886200 w 4267201"/>
              <a:gd name="connsiteY6" fmla="*/ 302260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3733801 w 4267201"/>
              <a:gd name="connsiteY9" fmla="*/ 149859 h 5179062"/>
              <a:gd name="connsiteX10" fmla="*/ 4038601 w 4267201"/>
              <a:gd name="connsiteY10" fmla="*/ 149859 h 5179062"/>
              <a:gd name="connsiteX11" fmla="*/ 4038601 w 4267201"/>
              <a:gd name="connsiteY11" fmla="*/ 454659 h 5179062"/>
              <a:gd name="connsiteX12" fmla="*/ 4038601 w 4267201"/>
              <a:gd name="connsiteY12" fmla="*/ 2664463 h 5179062"/>
              <a:gd name="connsiteX13" fmla="*/ 4267201 w 4267201"/>
              <a:gd name="connsiteY13" fmla="*/ 2664463 h 5179062"/>
              <a:gd name="connsiteX14" fmla="*/ 4267201 w 4267201"/>
              <a:gd name="connsiteY14" fmla="*/ 2816863 h 5179062"/>
              <a:gd name="connsiteX15" fmla="*/ 4038601 w 4267201"/>
              <a:gd name="connsiteY15" fmla="*/ 2893059 h 5179062"/>
              <a:gd name="connsiteX16" fmla="*/ 4038601 w 4267201"/>
              <a:gd name="connsiteY16" fmla="*/ 5026659 h 5179062"/>
              <a:gd name="connsiteX17" fmla="*/ 4038600 w 4267201"/>
              <a:gd name="connsiteY17" fmla="*/ 5179062 h 5179062"/>
              <a:gd name="connsiteX18" fmla="*/ 1752600 w 4267201"/>
              <a:gd name="connsiteY18" fmla="*/ 5179062 h 5179062"/>
              <a:gd name="connsiteX19" fmla="*/ 0 w 4267201"/>
              <a:gd name="connsiteY19" fmla="*/ 5179059 h 5179062"/>
              <a:gd name="connsiteX20" fmla="*/ 0 w 4267201"/>
              <a:gd name="connsiteY20" fmla="*/ 5026662 h 5179062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93060 h 5179062"/>
              <a:gd name="connsiteX3" fmla="*/ 3733802 w 4267201"/>
              <a:gd name="connsiteY3" fmla="*/ 2893061 h 5179062"/>
              <a:gd name="connsiteX4" fmla="*/ 3733800 w 4267201"/>
              <a:gd name="connsiteY4" fmla="*/ 2588260 h 5179062"/>
              <a:gd name="connsiteX5" fmla="*/ 3886200 w 4267201"/>
              <a:gd name="connsiteY5" fmla="*/ 2588262 h 5179062"/>
              <a:gd name="connsiteX6" fmla="*/ 3886200 w 4267201"/>
              <a:gd name="connsiteY6" fmla="*/ 302260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3733801 w 4267201"/>
              <a:gd name="connsiteY9" fmla="*/ 149859 h 5179062"/>
              <a:gd name="connsiteX10" fmla="*/ 4038601 w 4267201"/>
              <a:gd name="connsiteY10" fmla="*/ 149859 h 5179062"/>
              <a:gd name="connsiteX11" fmla="*/ 4038601 w 4267201"/>
              <a:gd name="connsiteY11" fmla="*/ 454659 h 5179062"/>
              <a:gd name="connsiteX12" fmla="*/ 4038601 w 4267201"/>
              <a:gd name="connsiteY12" fmla="*/ 2664463 h 5179062"/>
              <a:gd name="connsiteX13" fmla="*/ 4267201 w 4267201"/>
              <a:gd name="connsiteY13" fmla="*/ 2664463 h 5179062"/>
              <a:gd name="connsiteX14" fmla="*/ 4267201 w 4267201"/>
              <a:gd name="connsiteY14" fmla="*/ 2816863 h 5179062"/>
              <a:gd name="connsiteX15" fmla="*/ 4038601 w 4267201"/>
              <a:gd name="connsiteY15" fmla="*/ 2816863 h 5179062"/>
              <a:gd name="connsiteX16" fmla="*/ 4038601 w 4267201"/>
              <a:gd name="connsiteY16" fmla="*/ 5026659 h 5179062"/>
              <a:gd name="connsiteX17" fmla="*/ 4038600 w 4267201"/>
              <a:gd name="connsiteY17" fmla="*/ 5179062 h 5179062"/>
              <a:gd name="connsiteX18" fmla="*/ 1752600 w 4267201"/>
              <a:gd name="connsiteY18" fmla="*/ 5179062 h 5179062"/>
              <a:gd name="connsiteX19" fmla="*/ 0 w 4267201"/>
              <a:gd name="connsiteY19" fmla="*/ 5179059 h 5179062"/>
              <a:gd name="connsiteX20" fmla="*/ 0 w 4267201"/>
              <a:gd name="connsiteY20" fmla="*/ 5026662 h 5179062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16863 h 5179062"/>
              <a:gd name="connsiteX3" fmla="*/ 3733802 w 4267201"/>
              <a:gd name="connsiteY3" fmla="*/ 2893061 h 5179062"/>
              <a:gd name="connsiteX4" fmla="*/ 3733800 w 4267201"/>
              <a:gd name="connsiteY4" fmla="*/ 2588260 h 5179062"/>
              <a:gd name="connsiteX5" fmla="*/ 3886200 w 4267201"/>
              <a:gd name="connsiteY5" fmla="*/ 2588262 h 5179062"/>
              <a:gd name="connsiteX6" fmla="*/ 3886200 w 4267201"/>
              <a:gd name="connsiteY6" fmla="*/ 302260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3733801 w 4267201"/>
              <a:gd name="connsiteY9" fmla="*/ 149859 h 5179062"/>
              <a:gd name="connsiteX10" fmla="*/ 4038601 w 4267201"/>
              <a:gd name="connsiteY10" fmla="*/ 149859 h 5179062"/>
              <a:gd name="connsiteX11" fmla="*/ 4038601 w 4267201"/>
              <a:gd name="connsiteY11" fmla="*/ 454659 h 5179062"/>
              <a:gd name="connsiteX12" fmla="*/ 4038601 w 4267201"/>
              <a:gd name="connsiteY12" fmla="*/ 2664463 h 5179062"/>
              <a:gd name="connsiteX13" fmla="*/ 4267201 w 4267201"/>
              <a:gd name="connsiteY13" fmla="*/ 2664463 h 5179062"/>
              <a:gd name="connsiteX14" fmla="*/ 4267201 w 4267201"/>
              <a:gd name="connsiteY14" fmla="*/ 2816863 h 5179062"/>
              <a:gd name="connsiteX15" fmla="*/ 4038601 w 4267201"/>
              <a:gd name="connsiteY15" fmla="*/ 2816863 h 5179062"/>
              <a:gd name="connsiteX16" fmla="*/ 4038601 w 4267201"/>
              <a:gd name="connsiteY16" fmla="*/ 5026659 h 5179062"/>
              <a:gd name="connsiteX17" fmla="*/ 4038600 w 4267201"/>
              <a:gd name="connsiteY17" fmla="*/ 5179062 h 5179062"/>
              <a:gd name="connsiteX18" fmla="*/ 1752600 w 4267201"/>
              <a:gd name="connsiteY18" fmla="*/ 5179062 h 5179062"/>
              <a:gd name="connsiteX19" fmla="*/ 0 w 4267201"/>
              <a:gd name="connsiteY19" fmla="*/ 5179059 h 5179062"/>
              <a:gd name="connsiteX20" fmla="*/ 0 w 4267201"/>
              <a:gd name="connsiteY20" fmla="*/ 5026662 h 5179062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16863 h 5179062"/>
              <a:gd name="connsiteX3" fmla="*/ 3733801 w 4267201"/>
              <a:gd name="connsiteY3" fmla="*/ 2816863 h 5179062"/>
              <a:gd name="connsiteX4" fmla="*/ 3733800 w 4267201"/>
              <a:gd name="connsiteY4" fmla="*/ 2588260 h 5179062"/>
              <a:gd name="connsiteX5" fmla="*/ 3886200 w 4267201"/>
              <a:gd name="connsiteY5" fmla="*/ 2588262 h 5179062"/>
              <a:gd name="connsiteX6" fmla="*/ 3886200 w 4267201"/>
              <a:gd name="connsiteY6" fmla="*/ 302260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3733801 w 4267201"/>
              <a:gd name="connsiteY9" fmla="*/ 149859 h 5179062"/>
              <a:gd name="connsiteX10" fmla="*/ 4038601 w 4267201"/>
              <a:gd name="connsiteY10" fmla="*/ 149859 h 5179062"/>
              <a:gd name="connsiteX11" fmla="*/ 4038601 w 4267201"/>
              <a:gd name="connsiteY11" fmla="*/ 454659 h 5179062"/>
              <a:gd name="connsiteX12" fmla="*/ 4038601 w 4267201"/>
              <a:gd name="connsiteY12" fmla="*/ 2664463 h 5179062"/>
              <a:gd name="connsiteX13" fmla="*/ 4267201 w 4267201"/>
              <a:gd name="connsiteY13" fmla="*/ 2664463 h 5179062"/>
              <a:gd name="connsiteX14" fmla="*/ 4267201 w 4267201"/>
              <a:gd name="connsiteY14" fmla="*/ 2816863 h 5179062"/>
              <a:gd name="connsiteX15" fmla="*/ 4038601 w 4267201"/>
              <a:gd name="connsiteY15" fmla="*/ 2816863 h 5179062"/>
              <a:gd name="connsiteX16" fmla="*/ 4038601 w 4267201"/>
              <a:gd name="connsiteY16" fmla="*/ 5026659 h 5179062"/>
              <a:gd name="connsiteX17" fmla="*/ 4038600 w 4267201"/>
              <a:gd name="connsiteY17" fmla="*/ 5179062 h 5179062"/>
              <a:gd name="connsiteX18" fmla="*/ 1752600 w 4267201"/>
              <a:gd name="connsiteY18" fmla="*/ 5179062 h 5179062"/>
              <a:gd name="connsiteX19" fmla="*/ 0 w 4267201"/>
              <a:gd name="connsiteY19" fmla="*/ 5179059 h 5179062"/>
              <a:gd name="connsiteX20" fmla="*/ 0 w 4267201"/>
              <a:gd name="connsiteY20" fmla="*/ 5026662 h 5179062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16863 h 5179062"/>
              <a:gd name="connsiteX3" fmla="*/ 3733801 w 4267201"/>
              <a:gd name="connsiteY3" fmla="*/ 2816863 h 5179062"/>
              <a:gd name="connsiteX4" fmla="*/ 3733801 w 4267201"/>
              <a:gd name="connsiteY4" fmla="*/ 2664463 h 5179062"/>
              <a:gd name="connsiteX5" fmla="*/ 3886200 w 4267201"/>
              <a:gd name="connsiteY5" fmla="*/ 2588262 h 5179062"/>
              <a:gd name="connsiteX6" fmla="*/ 3886200 w 4267201"/>
              <a:gd name="connsiteY6" fmla="*/ 302260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3733801 w 4267201"/>
              <a:gd name="connsiteY9" fmla="*/ 149859 h 5179062"/>
              <a:gd name="connsiteX10" fmla="*/ 4038601 w 4267201"/>
              <a:gd name="connsiteY10" fmla="*/ 149859 h 5179062"/>
              <a:gd name="connsiteX11" fmla="*/ 4038601 w 4267201"/>
              <a:gd name="connsiteY11" fmla="*/ 454659 h 5179062"/>
              <a:gd name="connsiteX12" fmla="*/ 4038601 w 4267201"/>
              <a:gd name="connsiteY12" fmla="*/ 2664463 h 5179062"/>
              <a:gd name="connsiteX13" fmla="*/ 4267201 w 4267201"/>
              <a:gd name="connsiteY13" fmla="*/ 2664463 h 5179062"/>
              <a:gd name="connsiteX14" fmla="*/ 4267201 w 4267201"/>
              <a:gd name="connsiteY14" fmla="*/ 2816863 h 5179062"/>
              <a:gd name="connsiteX15" fmla="*/ 4038601 w 4267201"/>
              <a:gd name="connsiteY15" fmla="*/ 2816863 h 5179062"/>
              <a:gd name="connsiteX16" fmla="*/ 4038601 w 4267201"/>
              <a:gd name="connsiteY16" fmla="*/ 5026659 h 5179062"/>
              <a:gd name="connsiteX17" fmla="*/ 4038600 w 4267201"/>
              <a:gd name="connsiteY17" fmla="*/ 5179062 h 5179062"/>
              <a:gd name="connsiteX18" fmla="*/ 1752600 w 4267201"/>
              <a:gd name="connsiteY18" fmla="*/ 5179062 h 5179062"/>
              <a:gd name="connsiteX19" fmla="*/ 0 w 4267201"/>
              <a:gd name="connsiteY19" fmla="*/ 5179059 h 5179062"/>
              <a:gd name="connsiteX20" fmla="*/ 0 w 4267201"/>
              <a:gd name="connsiteY20" fmla="*/ 5026662 h 5179062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16863 h 5179062"/>
              <a:gd name="connsiteX3" fmla="*/ 3733801 w 4267201"/>
              <a:gd name="connsiteY3" fmla="*/ 2816863 h 5179062"/>
              <a:gd name="connsiteX4" fmla="*/ 3733801 w 4267201"/>
              <a:gd name="connsiteY4" fmla="*/ 2664463 h 5179062"/>
              <a:gd name="connsiteX5" fmla="*/ 3886201 w 4267201"/>
              <a:gd name="connsiteY5" fmla="*/ 2664463 h 5179062"/>
              <a:gd name="connsiteX6" fmla="*/ 3886200 w 4267201"/>
              <a:gd name="connsiteY6" fmla="*/ 302260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3733801 w 4267201"/>
              <a:gd name="connsiteY9" fmla="*/ 149859 h 5179062"/>
              <a:gd name="connsiteX10" fmla="*/ 4038601 w 4267201"/>
              <a:gd name="connsiteY10" fmla="*/ 149859 h 5179062"/>
              <a:gd name="connsiteX11" fmla="*/ 4038601 w 4267201"/>
              <a:gd name="connsiteY11" fmla="*/ 454659 h 5179062"/>
              <a:gd name="connsiteX12" fmla="*/ 4038601 w 4267201"/>
              <a:gd name="connsiteY12" fmla="*/ 2664463 h 5179062"/>
              <a:gd name="connsiteX13" fmla="*/ 4267201 w 4267201"/>
              <a:gd name="connsiteY13" fmla="*/ 2664463 h 5179062"/>
              <a:gd name="connsiteX14" fmla="*/ 4267201 w 4267201"/>
              <a:gd name="connsiteY14" fmla="*/ 2816863 h 5179062"/>
              <a:gd name="connsiteX15" fmla="*/ 4038601 w 4267201"/>
              <a:gd name="connsiteY15" fmla="*/ 2816863 h 5179062"/>
              <a:gd name="connsiteX16" fmla="*/ 4038601 w 4267201"/>
              <a:gd name="connsiteY16" fmla="*/ 5026659 h 5179062"/>
              <a:gd name="connsiteX17" fmla="*/ 4038600 w 4267201"/>
              <a:gd name="connsiteY17" fmla="*/ 5179062 h 5179062"/>
              <a:gd name="connsiteX18" fmla="*/ 1752600 w 4267201"/>
              <a:gd name="connsiteY18" fmla="*/ 5179062 h 5179062"/>
              <a:gd name="connsiteX19" fmla="*/ 0 w 4267201"/>
              <a:gd name="connsiteY19" fmla="*/ 5179059 h 5179062"/>
              <a:gd name="connsiteX20" fmla="*/ 0 w 4267201"/>
              <a:gd name="connsiteY20" fmla="*/ 5026662 h 5179062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16863 h 5179062"/>
              <a:gd name="connsiteX3" fmla="*/ 3733801 w 4267201"/>
              <a:gd name="connsiteY3" fmla="*/ 2816863 h 5179062"/>
              <a:gd name="connsiteX4" fmla="*/ 3733801 w 4267201"/>
              <a:gd name="connsiteY4" fmla="*/ 2664463 h 5179062"/>
              <a:gd name="connsiteX5" fmla="*/ 3886201 w 4267201"/>
              <a:gd name="connsiteY5" fmla="*/ 2664463 h 5179062"/>
              <a:gd name="connsiteX6" fmla="*/ 3886201 w 4267201"/>
              <a:gd name="connsiteY6" fmla="*/ 454661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3733801 w 4267201"/>
              <a:gd name="connsiteY9" fmla="*/ 149859 h 5179062"/>
              <a:gd name="connsiteX10" fmla="*/ 4038601 w 4267201"/>
              <a:gd name="connsiteY10" fmla="*/ 149859 h 5179062"/>
              <a:gd name="connsiteX11" fmla="*/ 4038601 w 4267201"/>
              <a:gd name="connsiteY11" fmla="*/ 454659 h 5179062"/>
              <a:gd name="connsiteX12" fmla="*/ 4038601 w 4267201"/>
              <a:gd name="connsiteY12" fmla="*/ 2664463 h 5179062"/>
              <a:gd name="connsiteX13" fmla="*/ 4267201 w 4267201"/>
              <a:gd name="connsiteY13" fmla="*/ 2664463 h 5179062"/>
              <a:gd name="connsiteX14" fmla="*/ 4267201 w 4267201"/>
              <a:gd name="connsiteY14" fmla="*/ 2816863 h 5179062"/>
              <a:gd name="connsiteX15" fmla="*/ 4038601 w 4267201"/>
              <a:gd name="connsiteY15" fmla="*/ 2816863 h 5179062"/>
              <a:gd name="connsiteX16" fmla="*/ 4038601 w 4267201"/>
              <a:gd name="connsiteY16" fmla="*/ 5026659 h 5179062"/>
              <a:gd name="connsiteX17" fmla="*/ 4038600 w 4267201"/>
              <a:gd name="connsiteY17" fmla="*/ 5179062 h 5179062"/>
              <a:gd name="connsiteX18" fmla="*/ 1752600 w 4267201"/>
              <a:gd name="connsiteY18" fmla="*/ 5179062 h 5179062"/>
              <a:gd name="connsiteX19" fmla="*/ 0 w 4267201"/>
              <a:gd name="connsiteY19" fmla="*/ 5179059 h 5179062"/>
              <a:gd name="connsiteX20" fmla="*/ 0 w 4267201"/>
              <a:gd name="connsiteY20" fmla="*/ 5026662 h 5179062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16863 h 5179062"/>
              <a:gd name="connsiteX3" fmla="*/ 3733801 w 4267201"/>
              <a:gd name="connsiteY3" fmla="*/ 2816863 h 5179062"/>
              <a:gd name="connsiteX4" fmla="*/ 3733801 w 4267201"/>
              <a:gd name="connsiteY4" fmla="*/ 2664463 h 5179062"/>
              <a:gd name="connsiteX5" fmla="*/ 3886201 w 4267201"/>
              <a:gd name="connsiteY5" fmla="*/ 2664463 h 5179062"/>
              <a:gd name="connsiteX6" fmla="*/ 3886201 w 4267201"/>
              <a:gd name="connsiteY6" fmla="*/ 454661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3733801 w 4267201"/>
              <a:gd name="connsiteY9" fmla="*/ 149859 h 5179062"/>
              <a:gd name="connsiteX10" fmla="*/ 4038601 w 4267201"/>
              <a:gd name="connsiteY10" fmla="*/ 302261 h 5179062"/>
              <a:gd name="connsiteX11" fmla="*/ 4038601 w 4267201"/>
              <a:gd name="connsiteY11" fmla="*/ 454659 h 5179062"/>
              <a:gd name="connsiteX12" fmla="*/ 4038601 w 4267201"/>
              <a:gd name="connsiteY12" fmla="*/ 2664463 h 5179062"/>
              <a:gd name="connsiteX13" fmla="*/ 4267201 w 4267201"/>
              <a:gd name="connsiteY13" fmla="*/ 2664463 h 5179062"/>
              <a:gd name="connsiteX14" fmla="*/ 4267201 w 4267201"/>
              <a:gd name="connsiteY14" fmla="*/ 2816863 h 5179062"/>
              <a:gd name="connsiteX15" fmla="*/ 4038601 w 4267201"/>
              <a:gd name="connsiteY15" fmla="*/ 2816863 h 5179062"/>
              <a:gd name="connsiteX16" fmla="*/ 4038601 w 4267201"/>
              <a:gd name="connsiteY16" fmla="*/ 5026659 h 5179062"/>
              <a:gd name="connsiteX17" fmla="*/ 4038600 w 4267201"/>
              <a:gd name="connsiteY17" fmla="*/ 5179062 h 5179062"/>
              <a:gd name="connsiteX18" fmla="*/ 1752600 w 4267201"/>
              <a:gd name="connsiteY18" fmla="*/ 5179062 h 5179062"/>
              <a:gd name="connsiteX19" fmla="*/ 0 w 4267201"/>
              <a:gd name="connsiteY19" fmla="*/ 5179059 h 5179062"/>
              <a:gd name="connsiteX20" fmla="*/ 0 w 4267201"/>
              <a:gd name="connsiteY20" fmla="*/ 5026662 h 5179062"/>
              <a:gd name="connsiteX0" fmla="*/ 0 w 4267201"/>
              <a:gd name="connsiteY0" fmla="*/ 5181601 h 5334001"/>
              <a:gd name="connsiteX1" fmla="*/ 3886200 w 4267201"/>
              <a:gd name="connsiteY1" fmla="*/ 5181599 h 5334001"/>
              <a:gd name="connsiteX2" fmla="*/ 3886201 w 4267201"/>
              <a:gd name="connsiteY2" fmla="*/ 2971802 h 5334001"/>
              <a:gd name="connsiteX3" fmla="*/ 3733801 w 4267201"/>
              <a:gd name="connsiteY3" fmla="*/ 2971802 h 5334001"/>
              <a:gd name="connsiteX4" fmla="*/ 3733801 w 4267201"/>
              <a:gd name="connsiteY4" fmla="*/ 2819402 h 5334001"/>
              <a:gd name="connsiteX5" fmla="*/ 3886201 w 4267201"/>
              <a:gd name="connsiteY5" fmla="*/ 2819402 h 5334001"/>
              <a:gd name="connsiteX6" fmla="*/ 3886201 w 4267201"/>
              <a:gd name="connsiteY6" fmla="*/ 609600 h 5334001"/>
              <a:gd name="connsiteX7" fmla="*/ 1143001 w 4267201"/>
              <a:gd name="connsiteY7" fmla="*/ 457199 h 5334001"/>
              <a:gd name="connsiteX8" fmla="*/ 1143001 w 4267201"/>
              <a:gd name="connsiteY8" fmla="*/ 304798 h 5334001"/>
              <a:gd name="connsiteX9" fmla="*/ 3886201 w 4267201"/>
              <a:gd name="connsiteY9" fmla="*/ 0 h 5334001"/>
              <a:gd name="connsiteX10" fmla="*/ 4038601 w 4267201"/>
              <a:gd name="connsiteY10" fmla="*/ 457200 h 5334001"/>
              <a:gd name="connsiteX11" fmla="*/ 4038601 w 4267201"/>
              <a:gd name="connsiteY11" fmla="*/ 609598 h 5334001"/>
              <a:gd name="connsiteX12" fmla="*/ 4038601 w 4267201"/>
              <a:gd name="connsiteY12" fmla="*/ 2819402 h 5334001"/>
              <a:gd name="connsiteX13" fmla="*/ 4267201 w 4267201"/>
              <a:gd name="connsiteY13" fmla="*/ 2819402 h 5334001"/>
              <a:gd name="connsiteX14" fmla="*/ 4267201 w 4267201"/>
              <a:gd name="connsiteY14" fmla="*/ 2971802 h 5334001"/>
              <a:gd name="connsiteX15" fmla="*/ 4038601 w 4267201"/>
              <a:gd name="connsiteY15" fmla="*/ 2971802 h 5334001"/>
              <a:gd name="connsiteX16" fmla="*/ 4038601 w 4267201"/>
              <a:gd name="connsiteY16" fmla="*/ 5181598 h 5334001"/>
              <a:gd name="connsiteX17" fmla="*/ 4038600 w 4267201"/>
              <a:gd name="connsiteY17" fmla="*/ 5334001 h 5334001"/>
              <a:gd name="connsiteX18" fmla="*/ 1752600 w 4267201"/>
              <a:gd name="connsiteY18" fmla="*/ 5334001 h 5334001"/>
              <a:gd name="connsiteX19" fmla="*/ 0 w 4267201"/>
              <a:gd name="connsiteY19" fmla="*/ 5333998 h 5334001"/>
              <a:gd name="connsiteX20" fmla="*/ 0 w 4267201"/>
              <a:gd name="connsiteY20" fmla="*/ 5181601 h 5334001"/>
              <a:gd name="connsiteX0" fmla="*/ 0 w 4267201"/>
              <a:gd name="connsiteY0" fmla="*/ 5026662 h 5179062"/>
              <a:gd name="connsiteX1" fmla="*/ 3886200 w 4267201"/>
              <a:gd name="connsiteY1" fmla="*/ 5026660 h 5179062"/>
              <a:gd name="connsiteX2" fmla="*/ 3886201 w 4267201"/>
              <a:gd name="connsiteY2" fmla="*/ 2816863 h 5179062"/>
              <a:gd name="connsiteX3" fmla="*/ 3733801 w 4267201"/>
              <a:gd name="connsiteY3" fmla="*/ 2816863 h 5179062"/>
              <a:gd name="connsiteX4" fmla="*/ 3733801 w 4267201"/>
              <a:gd name="connsiteY4" fmla="*/ 2664463 h 5179062"/>
              <a:gd name="connsiteX5" fmla="*/ 3886201 w 4267201"/>
              <a:gd name="connsiteY5" fmla="*/ 2664463 h 5179062"/>
              <a:gd name="connsiteX6" fmla="*/ 3886201 w 4267201"/>
              <a:gd name="connsiteY6" fmla="*/ 454661 h 5179062"/>
              <a:gd name="connsiteX7" fmla="*/ 1143001 w 4267201"/>
              <a:gd name="connsiteY7" fmla="*/ 302260 h 5179062"/>
              <a:gd name="connsiteX8" fmla="*/ 1143001 w 4267201"/>
              <a:gd name="connsiteY8" fmla="*/ 149859 h 5179062"/>
              <a:gd name="connsiteX9" fmla="*/ 4038601 w 4267201"/>
              <a:gd name="connsiteY9" fmla="*/ 302261 h 5179062"/>
              <a:gd name="connsiteX10" fmla="*/ 4038601 w 4267201"/>
              <a:gd name="connsiteY10" fmla="*/ 454659 h 5179062"/>
              <a:gd name="connsiteX11" fmla="*/ 4038601 w 4267201"/>
              <a:gd name="connsiteY11" fmla="*/ 2664463 h 5179062"/>
              <a:gd name="connsiteX12" fmla="*/ 4267201 w 4267201"/>
              <a:gd name="connsiteY12" fmla="*/ 2664463 h 5179062"/>
              <a:gd name="connsiteX13" fmla="*/ 4267201 w 4267201"/>
              <a:gd name="connsiteY13" fmla="*/ 2816863 h 5179062"/>
              <a:gd name="connsiteX14" fmla="*/ 4038601 w 4267201"/>
              <a:gd name="connsiteY14" fmla="*/ 2816863 h 5179062"/>
              <a:gd name="connsiteX15" fmla="*/ 4038601 w 4267201"/>
              <a:gd name="connsiteY15" fmla="*/ 5026659 h 5179062"/>
              <a:gd name="connsiteX16" fmla="*/ 4038600 w 4267201"/>
              <a:gd name="connsiteY16" fmla="*/ 5179062 h 5179062"/>
              <a:gd name="connsiteX17" fmla="*/ 1752600 w 4267201"/>
              <a:gd name="connsiteY17" fmla="*/ 5179062 h 5179062"/>
              <a:gd name="connsiteX18" fmla="*/ 0 w 4267201"/>
              <a:gd name="connsiteY18" fmla="*/ 5179059 h 5179062"/>
              <a:gd name="connsiteX19" fmla="*/ 0 w 4267201"/>
              <a:gd name="connsiteY19" fmla="*/ 5026662 h 5179062"/>
              <a:gd name="connsiteX0" fmla="*/ 0 w 4267201"/>
              <a:gd name="connsiteY0" fmla="*/ 4876803 h 5029203"/>
              <a:gd name="connsiteX1" fmla="*/ 3886200 w 4267201"/>
              <a:gd name="connsiteY1" fmla="*/ 4876801 h 5029203"/>
              <a:gd name="connsiteX2" fmla="*/ 3886201 w 4267201"/>
              <a:gd name="connsiteY2" fmla="*/ 2667004 h 5029203"/>
              <a:gd name="connsiteX3" fmla="*/ 3733801 w 4267201"/>
              <a:gd name="connsiteY3" fmla="*/ 2667004 h 5029203"/>
              <a:gd name="connsiteX4" fmla="*/ 3733801 w 4267201"/>
              <a:gd name="connsiteY4" fmla="*/ 2514604 h 5029203"/>
              <a:gd name="connsiteX5" fmla="*/ 3886201 w 4267201"/>
              <a:gd name="connsiteY5" fmla="*/ 2514604 h 5029203"/>
              <a:gd name="connsiteX6" fmla="*/ 3886201 w 4267201"/>
              <a:gd name="connsiteY6" fmla="*/ 304802 h 5029203"/>
              <a:gd name="connsiteX7" fmla="*/ 1142999 w 4267201"/>
              <a:gd name="connsiteY7" fmla="*/ 304801 h 5029203"/>
              <a:gd name="connsiteX8" fmla="*/ 1143001 w 4267201"/>
              <a:gd name="connsiteY8" fmla="*/ 0 h 5029203"/>
              <a:gd name="connsiteX9" fmla="*/ 4038601 w 4267201"/>
              <a:gd name="connsiteY9" fmla="*/ 152402 h 5029203"/>
              <a:gd name="connsiteX10" fmla="*/ 4038601 w 4267201"/>
              <a:gd name="connsiteY10" fmla="*/ 304800 h 5029203"/>
              <a:gd name="connsiteX11" fmla="*/ 4038601 w 4267201"/>
              <a:gd name="connsiteY11" fmla="*/ 2514604 h 5029203"/>
              <a:gd name="connsiteX12" fmla="*/ 4267201 w 4267201"/>
              <a:gd name="connsiteY12" fmla="*/ 2514604 h 5029203"/>
              <a:gd name="connsiteX13" fmla="*/ 4267201 w 4267201"/>
              <a:gd name="connsiteY13" fmla="*/ 2667004 h 5029203"/>
              <a:gd name="connsiteX14" fmla="*/ 4038601 w 4267201"/>
              <a:gd name="connsiteY14" fmla="*/ 2667004 h 5029203"/>
              <a:gd name="connsiteX15" fmla="*/ 4038601 w 4267201"/>
              <a:gd name="connsiteY15" fmla="*/ 4876800 h 5029203"/>
              <a:gd name="connsiteX16" fmla="*/ 4038600 w 4267201"/>
              <a:gd name="connsiteY16" fmla="*/ 5029203 h 5029203"/>
              <a:gd name="connsiteX17" fmla="*/ 1752600 w 4267201"/>
              <a:gd name="connsiteY17" fmla="*/ 5029203 h 5029203"/>
              <a:gd name="connsiteX18" fmla="*/ 0 w 4267201"/>
              <a:gd name="connsiteY18" fmla="*/ 5029200 h 5029203"/>
              <a:gd name="connsiteX19" fmla="*/ 0 w 4267201"/>
              <a:gd name="connsiteY19" fmla="*/ 4876803 h 5029203"/>
              <a:gd name="connsiteX0" fmla="*/ 0 w 4267201"/>
              <a:gd name="connsiteY0" fmla="*/ 4874262 h 5026662"/>
              <a:gd name="connsiteX1" fmla="*/ 3886200 w 4267201"/>
              <a:gd name="connsiteY1" fmla="*/ 4874260 h 5026662"/>
              <a:gd name="connsiteX2" fmla="*/ 3886201 w 4267201"/>
              <a:gd name="connsiteY2" fmla="*/ 2664463 h 5026662"/>
              <a:gd name="connsiteX3" fmla="*/ 3733801 w 4267201"/>
              <a:gd name="connsiteY3" fmla="*/ 2664463 h 5026662"/>
              <a:gd name="connsiteX4" fmla="*/ 3733801 w 4267201"/>
              <a:gd name="connsiteY4" fmla="*/ 2512063 h 5026662"/>
              <a:gd name="connsiteX5" fmla="*/ 3886201 w 4267201"/>
              <a:gd name="connsiteY5" fmla="*/ 2512063 h 5026662"/>
              <a:gd name="connsiteX6" fmla="*/ 3886201 w 4267201"/>
              <a:gd name="connsiteY6" fmla="*/ 302261 h 5026662"/>
              <a:gd name="connsiteX7" fmla="*/ 1142999 w 4267201"/>
              <a:gd name="connsiteY7" fmla="*/ 302260 h 5026662"/>
              <a:gd name="connsiteX8" fmla="*/ 1143001 w 4267201"/>
              <a:gd name="connsiteY8" fmla="*/ 149860 h 5026662"/>
              <a:gd name="connsiteX9" fmla="*/ 4038601 w 4267201"/>
              <a:gd name="connsiteY9" fmla="*/ 149861 h 5026662"/>
              <a:gd name="connsiteX10" fmla="*/ 4038601 w 4267201"/>
              <a:gd name="connsiteY10" fmla="*/ 302259 h 5026662"/>
              <a:gd name="connsiteX11" fmla="*/ 4038601 w 4267201"/>
              <a:gd name="connsiteY11" fmla="*/ 2512063 h 5026662"/>
              <a:gd name="connsiteX12" fmla="*/ 4267201 w 4267201"/>
              <a:gd name="connsiteY12" fmla="*/ 2512063 h 5026662"/>
              <a:gd name="connsiteX13" fmla="*/ 4267201 w 4267201"/>
              <a:gd name="connsiteY13" fmla="*/ 2664463 h 5026662"/>
              <a:gd name="connsiteX14" fmla="*/ 4038601 w 4267201"/>
              <a:gd name="connsiteY14" fmla="*/ 2664463 h 5026662"/>
              <a:gd name="connsiteX15" fmla="*/ 4038601 w 4267201"/>
              <a:gd name="connsiteY15" fmla="*/ 4874259 h 5026662"/>
              <a:gd name="connsiteX16" fmla="*/ 4038600 w 4267201"/>
              <a:gd name="connsiteY16" fmla="*/ 5026662 h 5026662"/>
              <a:gd name="connsiteX17" fmla="*/ 1752600 w 4267201"/>
              <a:gd name="connsiteY17" fmla="*/ 5026662 h 5026662"/>
              <a:gd name="connsiteX18" fmla="*/ 0 w 4267201"/>
              <a:gd name="connsiteY18" fmla="*/ 5026659 h 5026662"/>
              <a:gd name="connsiteX19" fmla="*/ 0 w 4267201"/>
              <a:gd name="connsiteY19" fmla="*/ 4874262 h 5026662"/>
              <a:gd name="connsiteX0" fmla="*/ 0 w 4267201"/>
              <a:gd name="connsiteY0" fmla="*/ 4874263 h 5026663"/>
              <a:gd name="connsiteX1" fmla="*/ 3886200 w 4267201"/>
              <a:gd name="connsiteY1" fmla="*/ 4874261 h 5026663"/>
              <a:gd name="connsiteX2" fmla="*/ 3886201 w 4267201"/>
              <a:gd name="connsiteY2" fmla="*/ 2664464 h 5026663"/>
              <a:gd name="connsiteX3" fmla="*/ 3733801 w 4267201"/>
              <a:gd name="connsiteY3" fmla="*/ 2664464 h 5026663"/>
              <a:gd name="connsiteX4" fmla="*/ 3733801 w 4267201"/>
              <a:gd name="connsiteY4" fmla="*/ 2512064 h 5026663"/>
              <a:gd name="connsiteX5" fmla="*/ 3886201 w 4267201"/>
              <a:gd name="connsiteY5" fmla="*/ 2512064 h 5026663"/>
              <a:gd name="connsiteX6" fmla="*/ 3886201 w 4267201"/>
              <a:gd name="connsiteY6" fmla="*/ 302262 h 5026663"/>
              <a:gd name="connsiteX7" fmla="*/ 380999 w 4267201"/>
              <a:gd name="connsiteY7" fmla="*/ 302260 h 5026663"/>
              <a:gd name="connsiteX8" fmla="*/ 1143001 w 4267201"/>
              <a:gd name="connsiteY8" fmla="*/ 149861 h 5026663"/>
              <a:gd name="connsiteX9" fmla="*/ 4038601 w 4267201"/>
              <a:gd name="connsiteY9" fmla="*/ 149862 h 5026663"/>
              <a:gd name="connsiteX10" fmla="*/ 4038601 w 4267201"/>
              <a:gd name="connsiteY10" fmla="*/ 302260 h 5026663"/>
              <a:gd name="connsiteX11" fmla="*/ 4038601 w 4267201"/>
              <a:gd name="connsiteY11" fmla="*/ 2512064 h 5026663"/>
              <a:gd name="connsiteX12" fmla="*/ 4267201 w 4267201"/>
              <a:gd name="connsiteY12" fmla="*/ 2512064 h 5026663"/>
              <a:gd name="connsiteX13" fmla="*/ 4267201 w 4267201"/>
              <a:gd name="connsiteY13" fmla="*/ 2664464 h 5026663"/>
              <a:gd name="connsiteX14" fmla="*/ 4038601 w 4267201"/>
              <a:gd name="connsiteY14" fmla="*/ 2664464 h 5026663"/>
              <a:gd name="connsiteX15" fmla="*/ 4038601 w 4267201"/>
              <a:gd name="connsiteY15" fmla="*/ 4874260 h 5026663"/>
              <a:gd name="connsiteX16" fmla="*/ 4038600 w 4267201"/>
              <a:gd name="connsiteY16" fmla="*/ 5026663 h 5026663"/>
              <a:gd name="connsiteX17" fmla="*/ 1752600 w 4267201"/>
              <a:gd name="connsiteY17" fmla="*/ 5026663 h 5026663"/>
              <a:gd name="connsiteX18" fmla="*/ 0 w 4267201"/>
              <a:gd name="connsiteY18" fmla="*/ 5026660 h 5026663"/>
              <a:gd name="connsiteX19" fmla="*/ 0 w 4267201"/>
              <a:gd name="connsiteY19" fmla="*/ 4874263 h 5026663"/>
              <a:gd name="connsiteX0" fmla="*/ 0 w 4267201"/>
              <a:gd name="connsiteY0" fmla="*/ 4874263 h 5026663"/>
              <a:gd name="connsiteX1" fmla="*/ 3886200 w 4267201"/>
              <a:gd name="connsiteY1" fmla="*/ 4874261 h 5026663"/>
              <a:gd name="connsiteX2" fmla="*/ 3886201 w 4267201"/>
              <a:gd name="connsiteY2" fmla="*/ 2664464 h 5026663"/>
              <a:gd name="connsiteX3" fmla="*/ 3733801 w 4267201"/>
              <a:gd name="connsiteY3" fmla="*/ 2664464 h 5026663"/>
              <a:gd name="connsiteX4" fmla="*/ 3733801 w 4267201"/>
              <a:gd name="connsiteY4" fmla="*/ 2512064 h 5026663"/>
              <a:gd name="connsiteX5" fmla="*/ 3886201 w 4267201"/>
              <a:gd name="connsiteY5" fmla="*/ 2512064 h 5026663"/>
              <a:gd name="connsiteX6" fmla="*/ 3886201 w 4267201"/>
              <a:gd name="connsiteY6" fmla="*/ 302262 h 5026663"/>
              <a:gd name="connsiteX7" fmla="*/ 380999 w 4267201"/>
              <a:gd name="connsiteY7" fmla="*/ 302260 h 5026663"/>
              <a:gd name="connsiteX8" fmla="*/ 381001 w 4267201"/>
              <a:gd name="connsiteY8" fmla="*/ 149861 h 5026663"/>
              <a:gd name="connsiteX9" fmla="*/ 4038601 w 4267201"/>
              <a:gd name="connsiteY9" fmla="*/ 149862 h 5026663"/>
              <a:gd name="connsiteX10" fmla="*/ 4038601 w 4267201"/>
              <a:gd name="connsiteY10" fmla="*/ 302260 h 5026663"/>
              <a:gd name="connsiteX11" fmla="*/ 4038601 w 4267201"/>
              <a:gd name="connsiteY11" fmla="*/ 2512064 h 5026663"/>
              <a:gd name="connsiteX12" fmla="*/ 4267201 w 4267201"/>
              <a:gd name="connsiteY12" fmla="*/ 2512064 h 5026663"/>
              <a:gd name="connsiteX13" fmla="*/ 4267201 w 4267201"/>
              <a:gd name="connsiteY13" fmla="*/ 2664464 h 5026663"/>
              <a:gd name="connsiteX14" fmla="*/ 4038601 w 4267201"/>
              <a:gd name="connsiteY14" fmla="*/ 2664464 h 5026663"/>
              <a:gd name="connsiteX15" fmla="*/ 4038601 w 4267201"/>
              <a:gd name="connsiteY15" fmla="*/ 4874260 h 5026663"/>
              <a:gd name="connsiteX16" fmla="*/ 4038600 w 4267201"/>
              <a:gd name="connsiteY16" fmla="*/ 5026663 h 5026663"/>
              <a:gd name="connsiteX17" fmla="*/ 1752600 w 4267201"/>
              <a:gd name="connsiteY17" fmla="*/ 5026663 h 5026663"/>
              <a:gd name="connsiteX18" fmla="*/ 0 w 4267201"/>
              <a:gd name="connsiteY18" fmla="*/ 5026660 h 5026663"/>
              <a:gd name="connsiteX19" fmla="*/ 0 w 4267201"/>
              <a:gd name="connsiteY19" fmla="*/ 4874263 h 5026663"/>
              <a:gd name="connsiteX0" fmla="*/ 0 w 4267201"/>
              <a:gd name="connsiteY0" fmla="*/ 4874263 h 5026663"/>
              <a:gd name="connsiteX1" fmla="*/ 3886200 w 4267201"/>
              <a:gd name="connsiteY1" fmla="*/ 4874261 h 5026663"/>
              <a:gd name="connsiteX2" fmla="*/ 3886201 w 4267201"/>
              <a:gd name="connsiteY2" fmla="*/ 2664464 h 5026663"/>
              <a:gd name="connsiteX3" fmla="*/ 3733801 w 4267201"/>
              <a:gd name="connsiteY3" fmla="*/ 2664464 h 5026663"/>
              <a:gd name="connsiteX4" fmla="*/ 3733801 w 4267201"/>
              <a:gd name="connsiteY4" fmla="*/ 2512064 h 5026663"/>
              <a:gd name="connsiteX5" fmla="*/ 3886201 w 4267201"/>
              <a:gd name="connsiteY5" fmla="*/ 2512064 h 5026663"/>
              <a:gd name="connsiteX6" fmla="*/ 3886201 w 4267201"/>
              <a:gd name="connsiteY6" fmla="*/ 302262 h 5026663"/>
              <a:gd name="connsiteX7" fmla="*/ 380999 w 4267201"/>
              <a:gd name="connsiteY7" fmla="*/ 302260 h 5026663"/>
              <a:gd name="connsiteX8" fmla="*/ 381001 w 4267201"/>
              <a:gd name="connsiteY8" fmla="*/ 149861 h 5026663"/>
              <a:gd name="connsiteX9" fmla="*/ 1600201 w 4267201"/>
              <a:gd name="connsiteY9" fmla="*/ 149861 h 5026663"/>
              <a:gd name="connsiteX10" fmla="*/ 4038601 w 4267201"/>
              <a:gd name="connsiteY10" fmla="*/ 149862 h 5026663"/>
              <a:gd name="connsiteX11" fmla="*/ 4038601 w 4267201"/>
              <a:gd name="connsiteY11" fmla="*/ 302260 h 5026663"/>
              <a:gd name="connsiteX12" fmla="*/ 4038601 w 4267201"/>
              <a:gd name="connsiteY12" fmla="*/ 2512064 h 5026663"/>
              <a:gd name="connsiteX13" fmla="*/ 4267201 w 4267201"/>
              <a:gd name="connsiteY13" fmla="*/ 2512064 h 5026663"/>
              <a:gd name="connsiteX14" fmla="*/ 4267201 w 4267201"/>
              <a:gd name="connsiteY14" fmla="*/ 2664464 h 5026663"/>
              <a:gd name="connsiteX15" fmla="*/ 4038601 w 4267201"/>
              <a:gd name="connsiteY15" fmla="*/ 2664464 h 5026663"/>
              <a:gd name="connsiteX16" fmla="*/ 4038601 w 4267201"/>
              <a:gd name="connsiteY16" fmla="*/ 4874260 h 5026663"/>
              <a:gd name="connsiteX17" fmla="*/ 4038600 w 4267201"/>
              <a:gd name="connsiteY17" fmla="*/ 5026663 h 5026663"/>
              <a:gd name="connsiteX18" fmla="*/ 1752600 w 4267201"/>
              <a:gd name="connsiteY18" fmla="*/ 5026663 h 5026663"/>
              <a:gd name="connsiteX19" fmla="*/ 0 w 4267201"/>
              <a:gd name="connsiteY19" fmla="*/ 5026660 h 5026663"/>
              <a:gd name="connsiteX20" fmla="*/ 0 w 4267201"/>
              <a:gd name="connsiteY20" fmla="*/ 4874263 h 5026663"/>
              <a:gd name="connsiteX0" fmla="*/ 0 w 4267201"/>
              <a:gd name="connsiteY0" fmla="*/ 4874263 h 5026663"/>
              <a:gd name="connsiteX1" fmla="*/ 3886200 w 4267201"/>
              <a:gd name="connsiteY1" fmla="*/ 4874261 h 5026663"/>
              <a:gd name="connsiteX2" fmla="*/ 3886201 w 4267201"/>
              <a:gd name="connsiteY2" fmla="*/ 2664464 h 5026663"/>
              <a:gd name="connsiteX3" fmla="*/ 3733801 w 4267201"/>
              <a:gd name="connsiteY3" fmla="*/ 2664464 h 5026663"/>
              <a:gd name="connsiteX4" fmla="*/ 3733801 w 4267201"/>
              <a:gd name="connsiteY4" fmla="*/ 2512064 h 5026663"/>
              <a:gd name="connsiteX5" fmla="*/ 3886201 w 4267201"/>
              <a:gd name="connsiteY5" fmla="*/ 2512064 h 5026663"/>
              <a:gd name="connsiteX6" fmla="*/ 3886201 w 4267201"/>
              <a:gd name="connsiteY6" fmla="*/ 302262 h 5026663"/>
              <a:gd name="connsiteX7" fmla="*/ 380999 w 4267201"/>
              <a:gd name="connsiteY7" fmla="*/ 302260 h 5026663"/>
              <a:gd name="connsiteX8" fmla="*/ 381001 w 4267201"/>
              <a:gd name="connsiteY8" fmla="*/ 149861 h 5026663"/>
              <a:gd name="connsiteX9" fmla="*/ 1447801 w 4267201"/>
              <a:gd name="connsiteY9" fmla="*/ 149861 h 5026663"/>
              <a:gd name="connsiteX10" fmla="*/ 1600201 w 4267201"/>
              <a:gd name="connsiteY10" fmla="*/ 149861 h 5026663"/>
              <a:gd name="connsiteX11" fmla="*/ 4038601 w 4267201"/>
              <a:gd name="connsiteY11" fmla="*/ 149862 h 5026663"/>
              <a:gd name="connsiteX12" fmla="*/ 4038601 w 4267201"/>
              <a:gd name="connsiteY12" fmla="*/ 302260 h 5026663"/>
              <a:gd name="connsiteX13" fmla="*/ 4038601 w 4267201"/>
              <a:gd name="connsiteY13" fmla="*/ 2512064 h 5026663"/>
              <a:gd name="connsiteX14" fmla="*/ 4267201 w 4267201"/>
              <a:gd name="connsiteY14" fmla="*/ 2512064 h 5026663"/>
              <a:gd name="connsiteX15" fmla="*/ 4267201 w 4267201"/>
              <a:gd name="connsiteY15" fmla="*/ 2664464 h 5026663"/>
              <a:gd name="connsiteX16" fmla="*/ 4038601 w 4267201"/>
              <a:gd name="connsiteY16" fmla="*/ 2664464 h 5026663"/>
              <a:gd name="connsiteX17" fmla="*/ 4038601 w 4267201"/>
              <a:gd name="connsiteY17" fmla="*/ 4874260 h 5026663"/>
              <a:gd name="connsiteX18" fmla="*/ 4038600 w 4267201"/>
              <a:gd name="connsiteY18" fmla="*/ 5026663 h 5026663"/>
              <a:gd name="connsiteX19" fmla="*/ 1752600 w 4267201"/>
              <a:gd name="connsiteY19" fmla="*/ 5026663 h 5026663"/>
              <a:gd name="connsiteX20" fmla="*/ 0 w 4267201"/>
              <a:gd name="connsiteY20" fmla="*/ 5026660 h 5026663"/>
              <a:gd name="connsiteX21" fmla="*/ 0 w 4267201"/>
              <a:gd name="connsiteY21" fmla="*/ 4874263 h 5026663"/>
              <a:gd name="connsiteX0" fmla="*/ 0 w 4267201"/>
              <a:gd name="connsiteY0" fmla="*/ 5029202 h 5181602"/>
              <a:gd name="connsiteX1" fmla="*/ 3886200 w 4267201"/>
              <a:gd name="connsiteY1" fmla="*/ 5029200 h 5181602"/>
              <a:gd name="connsiteX2" fmla="*/ 3886201 w 4267201"/>
              <a:gd name="connsiteY2" fmla="*/ 2819403 h 5181602"/>
              <a:gd name="connsiteX3" fmla="*/ 3733801 w 4267201"/>
              <a:gd name="connsiteY3" fmla="*/ 2819403 h 5181602"/>
              <a:gd name="connsiteX4" fmla="*/ 3733801 w 4267201"/>
              <a:gd name="connsiteY4" fmla="*/ 2667003 h 5181602"/>
              <a:gd name="connsiteX5" fmla="*/ 3886201 w 4267201"/>
              <a:gd name="connsiteY5" fmla="*/ 2667003 h 5181602"/>
              <a:gd name="connsiteX6" fmla="*/ 3886201 w 4267201"/>
              <a:gd name="connsiteY6" fmla="*/ 457201 h 5181602"/>
              <a:gd name="connsiteX7" fmla="*/ 380999 w 4267201"/>
              <a:gd name="connsiteY7" fmla="*/ 457199 h 5181602"/>
              <a:gd name="connsiteX8" fmla="*/ 381001 w 4267201"/>
              <a:gd name="connsiteY8" fmla="*/ 304800 h 5181602"/>
              <a:gd name="connsiteX9" fmla="*/ 1447801 w 4267201"/>
              <a:gd name="connsiteY9" fmla="*/ 304800 h 5181602"/>
              <a:gd name="connsiteX10" fmla="*/ 1600201 w 4267201"/>
              <a:gd name="connsiteY10" fmla="*/ 0 h 5181602"/>
              <a:gd name="connsiteX11" fmla="*/ 1600201 w 4267201"/>
              <a:gd name="connsiteY11" fmla="*/ 304800 h 5181602"/>
              <a:gd name="connsiteX12" fmla="*/ 4038601 w 4267201"/>
              <a:gd name="connsiteY12" fmla="*/ 304801 h 5181602"/>
              <a:gd name="connsiteX13" fmla="*/ 4038601 w 4267201"/>
              <a:gd name="connsiteY13" fmla="*/ 457199 h 5181602"/>
              <a:gd name="connsiteX14" fmla="*/ 4038601 w 4267201"/>
              <a:gd name="connsiteY14" fmla="*/ 2667003 h 5181602"/>
              <a:gd name="connsiteX15" fmla="*/ 4267201 w 4267201"/>
              <a:gd name="connsiteY15" fmla="*/ 2667003 h 5181602"/>
              <a:gd name="connsiteX16" fmla="*/ 4267201 w 4267201"/>
              <a:gd name="connsiteY16" fmla="*/ 2819403 h 5181602"/>
              <a:gd name="connsiteX17" fmla="*/ 4038601 w 4267201"/>
              <a:gd name="connsiteY17" fmla="*/ 2819403 h 5181602"/>
              <a:gd name="connsiteX18" fmla="*/ 4038601 w 4267201"/>
              <a:gd name="connsiteY18" fmla="*/ 5029199 h 5181602"/>
              <a:gd name="connsiteX19" fmla="*/ 4038600 w 4267201"/>
              <a:gd name="connsiteY19" fmla="*/ 5181602 h 5181602"/>
              <a:gd name="connsiteX20" fmla="*/ 1752600 w 4267201"/>
              <a:gd name="connsiteY20" fmla="*/ 5181602 h 5181602"/>
              <a:gd name="connsiteX21" fmla="*/ 0 w 4267201"/>
              <a:gd name="connsiteY21" fmla="*/ 5181599 h 5181602"/>
              <a:gd name="connsiteX22" fmla="*/ 0 w 4267201"/>
              <a:gd name="connsiteY22" fmla="*/ 5029202 h 5181602"/>
              <a:gd name="connsiteX0" fmla="*/ 0 w 4267201"/>
              <a:gd name="connsiteY0" fmla="*/ 5029202 h 5181602"/>
              <a:gd name="connsiteX1" fmla="*/ 3886200 w 4267201"/>
              <a:gd name="connsiteY1" fmla="*/ 5029200 h 5181602"/>
              <a:gd name="connsiteX2" fmla="*/ 3886201 w 4267201"/>
              <a:gd name="connsiteY2" fmla="*/ 2819403 h 5181602"/>
              <a:gd name="connsiteX3" fmla="*/ 3733801 w 4267201"/>
              <a:gd name="connsiteY3" fmla="*/ 2819403 h 5181602"/>
              <a:gd name="connsiteX4" fmla="*/ 3733801 w 4267201"/>
              <a:gd name="connsiteY4" fmla="*/ 2667003 h 5181602"/>
              <a:gd name="connsiteX5" fmla="*/ 3886201 w 4267201"/>
              <a:gd name="connsiteY5" fmla="*/ 2667003 h 5181602"/>
              <a:gd name="connsiteX6" fmla="*/ 3886201 w 4267201"/>
              <a:gd name="connsiteY6" fmla="*/ 457201 h 5181602"/>
              <a:gd name="connsiteX7" fmla="*/ 380999 w 4267201"/>
              <a:gd name="connsiteY7" fmla="*/ 457199 h 5181602"/>
              <a:gd name="connsiteX8" fmla="*/ 381001 w 4267201"/>
              <a:gd name="connsiteY8" fmla="*/ 304800 h 5181602"/>
              <a:gd name="connsiteX9" fmla="*/ 1447801 w 4267201"/>
              <a:gd name="connsiteY9" fmla="*/ 304800 h 5181602"/>
              <a:gd name="connsiteX10" fmla="*/ 1447801 w 4267201"/>
              <a:gd name="connsiteY10" fmla="*/ 0 h 5181602"/>
              <a:gd name="connsiteX11" fmla="*/ 1600201 w 4267201"/>
              <a:gd name="connsiteY11" fmla="*/ 0 h 5181602"/>
              <a:gd name="connsiteX12" fmla="*/ 1600201 w 4267201"/>
              <a:gd name="connsiteY12" fmla="*/ 304800 h 5181602"/>
              <a:gd name="connsiteX13" fmla="*/ 4038601 w 4267201"/>
              <a:gd name="connsiteY13" fmla="*/ 304801 h 5181602"/>
              <a:gd name="connsiteX14" fmla="*/ 4038601 w 4267201"/>
              <a:gd name="connsiteY14" fmla="*/ 457199 h 5181602"/>
              <a:gd name="connsiteX15" fmla="*/ 4038601 w 4267201"/>
              <a:gd name="connsiteY15" fmla="*/ 2667003 h 5181602"/>
              <a:gd name="connsiteX16" fmla="*/ 4267201 w 4267201"/>
              <a:gd name="connsiteY16" fmla="*/ 2667003 h 5181602"/>
              <a:gd name="connsiteX17" fmla="*/ 4267201 w 4267201"/>
              <a:gd name="connsiteY17" fmla="*/ 2819403 h 5181602"/>
              <a:gd name="connsiteX18" fmla="*/ 4038601 w 4267201"/>
              <a:gd name="connsiteY18" fmla="*/ 2819403 h 5181602"/>
              <a:gd name="connsiteX19" fmla="*/ 4038601 w 4267201"/>
              <a:gd name="connsiteY19" fmla="*/ 5029199 h 5181602"/>
              <a:gd name="connsiteX20" fmla="*/ 4038600 w 4267201"/>
              <a:gd name="connsiteY20" fmla="*/ 5181602 h 5181602"/>
              <a:gd name="connsiteX21" fmla="*/ 1752600 w 4267201"/>
              <a:gd name="connsiteY21" fmla="*/ 5181602 h 5181602"/>
              <a:gd name="connsiteX22" fmla="*/ 0 w 4267201"/>
              <a:gd name="connsiteY22" fmla="*/ 5181599 h 5181602"/>
              <a:gd name="connsiteX23" fmla="*/ 0 w 4267201"/>
              <a:gd name="connsiteY23" fmla="*/ 5029202 h 5181602"/>
              <a:gd name="connsiteX0" fmla="*/ 0 w 4267201"/>
              <a:gd name="connsiteY0" fmla="*/ 5029202 h 5181602"/>
              <a:gd name="connsiteX1" fmla="*/ 3886200 w 4267201"/>
              <a:gd name="connsiteY1" fmla="*/ 5029200 h 5181602"/>
              <a:gd name="connsiteX2" fmla="*/ 3886201 w 4267201"/>
              <a:gd name="connsiteY2" fmla="*/ 2819403 h 5181602"/>
              <a:gd name="connsiteX3" fmla="*/ 3733801 w 4267201"/>
              <a:gd name="connsiteY3" fmla="*/ 2819403 h 5181602"/>
              <a:gd name="connsiteX4" fmla="*/ 3733801 w 4267201"/>
              <a:gd name="connsiteY4" fmla="*/ 2667003 h 5181602"/>
              <a:gd name="connsiteX5" fmla="*/ 3886201 w 4267201"/>
              <a:gd name="connsiteY5" fmla="*/ 2667003 h 5181602"/>
              <a:gd name="connsiteX6" fmla="*/ 3886201 w 4267201"/>
              <a:gd name="connsiteY6" fmla="*/ 457201 h 5181602"/>
              <a:gd name="connsiteX7" fmla="*/ 380999 w 4267201"/>
              <a:gd name="connsiteY7" fmla="*/ 457199 h 5181602"/>
              <a:gd name="connsiteX8" fmla="*/ 381001 w 4267201"/>
              <a:gd name="connsiteY8" fmla="*/ 304800 h 5181602"/>
              <a:gd name="connsiteX9" fmla="*/ 533399 w 4267201"/>
              <a:gd name="connsiteY9" fmla="*/ 304800 h 5181602"/>
              <a:gd name="connsiteX10" fmla="*/ 1447801 w 4267201"/>
              <a:gd name="connsiteY10" fmla="*/ 304800 h 5181602"/>
              <a:gd name="connsiteX11" fmla="*/ 1447801 w 4267201"/>
              <a:gd name="connsiteY11" fmla="*/ 0 h 5181602"/>
              <a:gd name="connsiteX12" fmla="*/ 1600201 w 4267201"/>
              <a:gd name="connsiteY12" fmla="*/ 0 h 5181602"/>
              <a:gd name="connsiteX13" fmla="*/ 1600201 w 4267201"/>
              <a:gd name="connsiteY13" fmla="*/ 304800 h 5181602"/>
              <a:gd name="connsiteX14" fmla="*/ 4038601 w 4267201"/>
              <a:gd name="connsiteY14" fmla="*/ 304801 h 5181602"/>
              <a:gd name="connsiteX15" fmla="*/ 4038601 w 4267201"/>
              <a:gd name="connsiteY15" fmla="*/ 457199 h 5181602"/>
              <a:gd name="connsiteX16" fmla="*/ 4038601 w 4267201"/>
              <a:gd name="connsiteY16" fmla="*/ 2667003 h 5181602"/>
              <a:gd name="connsiteX17" fmla="*/ 4267201 w 4267201"/>
              <a:gd name="connsiteY17" fmla="*/ 2667003 h 5181602"/>
              <a:gd name="connsiteX18" fmla="*/ 4267201 w 4267201"/>
              <a:gd name="connsiteY18" fmla="*/ 2819403 h 5181602"/>
              <a:gd name="connsiteX19" fmla="*/ 4038601 w 4267201"/>
              <a:gd name="connsiteY19" fmla="*/ 2819403 h 5181602"/>
              <a:gd name="connsiteX20" fmla="*/ 4038601 w 4267201"/>
              <a:gd name="connsiteY20" fmla="*/ 5029199 h 5181602"/>
              <a:gd name="connsiteX21" fmla="*/ 4038600 w 4267201"/>
              <a:gd name="connsiteY21" fmla="*/ 5181602 h 5181602"/>
              <a:gd name="connsiteX22" fmla="*/ 1752600 w 4267201"/>
              <a:gd name="connsiteY22" fmla="*/ 5181602 h 5181602"/>
              <a:gd name="connsiteX23" fmla="*/ 0 w 4267201"/>
              <a:gd name="connsiteY23" fmla="*/ 5181599 h 5181602"/>
              <a:gd name="connsiteX24" fmla="*/ 0 w 4267201"/>
              <a:gd name="connsiteY24" fmla="*/ 5029202 h 5181602"/>
              <a:gd name="connsiteX0" fmla="*/ 0 w 4267201"/>
              <a:gd name="connsiteY0" fmla="*/ 5029202 h 5181602"/>
              <a:gd name="connsiteX1" fmla="*/ 3886200 w 4267201"/>
              <a:gd name="connsiteY1" fmla="*/ 5029200 h 5181602"/>
              <a:gd name="connsiteX2" fmla="*/ 3886201 w 4267201"/>
              <a:gd name="connsiteY2" fmla="*/ 2819403 h 5181602"/>
              <a:gd name="connsiteX3" fmla="*/ 3733801 w 4267201"/>
              <a:gd name="connsiteY3" fmla="*/ 2819403 h 5181602"/>
              <a:gd name="connsiteX4" fmla="*/ 3733801 w 4267201"/>
              <a:gd name="connsiteY4" fmla="*/ 2667003 h 5181602"/>
              <a:gd name="connsiteX5" fmla="*/ 3886201 w 4267201"/>
              <a:gd name="connsiteY5" fmla="*/ 2667003 h 5181602"/>
              <a:gd name="connsiteX6" fmla="*/ 3886201 w 4267201"/>
              <a:gd name="connsiteY6" fmla="*/ 457201 h 5181602"/>
              <a:gd name="connsiteX7" fmla="*/ 380999 w 4267201"/>
              <a:gd name="connsiteY7" fmla="*/ 457199 h 5181602"/>
              <a:gd name="connsiteX8" fmla="*/ 381001 w 4267201"/>
              <a:gd name="connsiteY8" fmla="*/ 304800 h 5181602"/>
              <a:gd name="connsiteX9" fmla="*/ 533399 w 4267201"/>
              <a:gd name="connsiteY9" fmla="*/ 304800 h 5181602"/>
              <a:gd name="connsiteX10" fmla="*/ 1447801 w 4267201"/>
              <a:gd name="connsiteY10" fmla="*/ 304800 h 5181602"/>
              <a:gd name="connsiteX11" fmla="*/ 1447801 w 4267201"/>
              <a:gd name="connsiteY11" fmla="*/ 0 h 5181602"/>
              <a:gd name="connsiteX12" fmla="*/ 1600201 w 4267201"/>
              <a:gd name="connsiteY12" fmla="*/ 0 h 5181602"/>
              <a:gd name="connsiteX13" fmla="*/ 1600201 w 4267201"/>
              <a:gd name="connsiteY13" fmla="*/ 304800 h 5181602"/>
              <a:gd name="connsiteX14" fmla="*/ 4038601 w 4267201"/>
              <a:gd name="connsiteY14" fmla="*/ 304801 h 5181602"/>
              <a:gd name="connsiteX15" fmla="*/ 4038601 w 4267201"/>
              <a:gd name="connsiteY15" fmla="*/ 457199 h 5181602"/>
              <a:gd name="connsiteX16" fmla="*/ 4038601 w 4267201"/>
              <a:gd name="connsiteY16" fmla="*/ 2667003 h 5181602"/>
              <a:gd name="connsiteX17" fmla="*/ 4267201 w 4267201"/>
              <a:gd name="connsiteY17" fmla="*/ 2667003 h 5181602"/>
              <a:gd name="connsiteX18" fmla="*/ 4267201 w 4267201"/>
              <a:gd name="connsiteY18" fmla="*/ 2819403 h 5181602"/>
              <a:gd name="connsiteX19" fmla="*/ 4038601 w 4267201"/>
              <a:gd name="connsiteY19" fmla="*/ 2819403 h 5181602"/>
              <a:gd name="connsiteX20" fmla="*/ 4038601 w 4267201"/>
              <a:gd name="connsiteY20" fmla="*/ 5029199 h 5181602"/>
              <a:gd name="connsiteX21" fmla="*/ 4038600 w 4267201"/>
              <a:gd name="connsiteY21" fmla="*/ 5181602 h 5181602"/>
              <a:gd name="connsiteX22" fmla="*/ 1752600 w 4267201"/>
              <a:gd name="connsiteY22" fmla="*/ 5181602 h 5181602"/>
              <a:gd name="connsiteX23" fmla="*/ 0 w 4267201"/>
              <a:gd name="connsiteY23" fmla="*/ 5181599 h 5181602"/>
              <a:gd name="connsiteX24" fmla="*/ 0 w 4267201"/>
              <a:gd name="connsiteY24" fmla="*/ 5029202 h 5181602"/>
              <a:gd name="connsiteX0" fmla="*/ 0 w 4267201"/>
              <a:gd name="connsiteY0" fmla="*/ 5029202 h 5181602"/>
              <a:gd name="connsiteX1" fmla="*/ 3886200 w 4267201"/>
              <a:gd name="connsiteY1" fmla="*/ 5029200 h 5181602"/>
              <a:gd name="connsiteX2" fmla="*/ 3886201 w 4267201"/>
              <a:gd name="connsiteY2" fmla="*/ 2819403 h 5181602"/>
              <a:gd name="connsiteX3" fmla="*/ 3733801 w 4267201"/>
              <a:gd name="connsiteY3" fmla="*/ 2819403 h 5181602"/>
              <a:gd name="connsiteX4" fmla="*/ 3733801 w 4267201"/>
              <a:gd name="connsiteY4" fmla="*/ 2667003 h 5181602"/>
              <a:gd name="connsiteX5" fmla="*/ 3886201 w 4267201"/>
              <a:gd name="connsiteY5" fmla="*/ 2667003 h 5181602"/>
              <a:gd name="connsiteX6" fmla="*/ 3886201 w 4267201"/>
              <a:gd name="connsiteY6" fmla="*/ 457201 h 5181602"/>
              <a:gd name="connsiteX7" fmla="*/ 380999 w 4267201"/>
              <a:gd name="connsiteY7" fmla="*/ 457199 h 5181602"/>
              <a:gd name="connsiteX8" fmla="*/ 381001 w 4267201"/>
              <a:gd name="connsiteY8" fmla="*/ 304800 h 5181602"/>
              <a:gd name="connsiteX9" fmla="*/ 533398 w 4267201"/>
              <a:gd name="connsiteY9" fmla="*/ 2 h 5181602"/>
              <a:gd name="connsiteX10" fmla="*/ 533399 w 4267201"/>
              <a:gd name="connsiteY10" fmla="*/ 304800 h 5181602"/>
              <a:gd name="connsiteX11" fmla="*/ 1447801 w 4267201"/>
              <a:gd name="connsiteY11" fmla="*/ 304800 h 5181602"/>
              <a:gd name="connsiteX12" fmla="*/ 1447801 w 4267201"/>
              <a:gd name="connsiteY12" fmla="*/ 0 h 5181602"/>
              <a:gd name="connsiteX13" fmla="*/ 1600201 w 4267201"/>
              <a:gd name="connsiteY13" fmla="*/ 0 h 5181602"/>
              <a:gd name="connsiteX14" fmla="*/ 1600201 w 4267201"/>
              <a:gd name="connsiteY14" fmla="*/ 304800 h 5181602"/>
              <a:gd name="connsiteX15" fmla="*/ 4038601 w 4267201"/>
              <a:gd name="connsiteY15" fmla="*/ 304801 h 5181602"/>
              <a:gd name="connsiteX16" fmla="*/ 4038601 w 4267201"/>
              <a:gd name="connsiteY16" fmla="*/ 457199 h 5181602"/>
              <a:gd name="connsiteX17" fmla="*/ 4038601 w 4267201"/>
              <a:gd name="connsiteY17" fmla="*/ 2667003 h 5181602"/>
              <a:gd name="connsiteX18" fmla="*/ 4267201 w 4267201"/>
              <a:gd name="connsiteY18" fmla="*/ 2667003 h 5181602"/>
              <a:gd name="connsiteX19" fmla="*/ 4267201 w 4267201"/>
              <a:gd name="connsiteY19" fmla="*/ 2819403 h 5181602"/>
              <a:gd name="connsiteX20" fmla="*/ 4038601 w 4267201"/>
              <a:gd name="connsiteY20" fmla="*/ 2819403 h 5181602"/>
              <a:gd name="connsiteX21" fmla="*/ 4038601 w 4267201"/>
              <a:gd name="connsiteY21" fmla="*/ 5029199 h 5181602"/>
              <a:gd name="connsiteX22" fmla="*/ 4038600 w 4267201"/>
              <a:gd name="connsiteY22" fmla="*/ 5181602 h 5181602"/>
              <a:gd name="connsiteX23" fmla="*/ 1752600 w 4267201"/>
              <a:gd name="connsiteY23" fmla="*/ 5181602 h 5181602"/>
              <a:gd name="connsiteX24" fmla="*/ 0 w 4267201"/>
              <a:gd name="connsiteY24" fmla="*/ 5181599 h 5181602"/>
              <a:gd name="connsiteX25" fmla="*/ 0 w 4267201"/>
              <a:gd name="connsiteY25" fmla="*/ 5029202 h 5181602"/>
              <a:gd name="connsiteX0" fmla="*/ 0 w 4267201"/>
              <a:gd name="connsiteY0" fmla="*/ 5029202 h 5181602"/>
              <a:gd name="connsiteX1" fmla="*/ 3886200 w 4267201"/>
              <a:gd name="connsiteY1" fmla="*/ 5029200 h 5181602"/>
              <a:gd name="connsiteX2" fmla="*/ 3886201 w 4267201"/>
              <a:gd name="connsiteY2" fmla="*/ 2819403 h 5181602"/>
              <a:gd name="connsiteX3" fmla="*/ 3733801 w 4267201"/>
              <a:gd name="connsiteY3" fmla="*/ 2819403 h 5181602"/>
              <a:gd name="connsiteX4" fmla="*/ 3733801 w 4267201"/>
              <a:gd name="connsiteY4" fmla="*/ 2667003 h 5181602"/>
              <a:gd name="connsiteX5" fmla="*/ 3886201 w 4267201"/>
              <a:gd name="connsiteY5" fmla="*/ 2667003 h 5181602"/>
              <a:gd name="connsiteX6" fmla="*/ 3886201 w 4267201"/>
              <a:gd name="connsiteY6" fmla="*/ 457201 h 5181602"/>
              <a:gd name="connsiteX7" fmla="*/ 380999 w 4267201"/>
              <a:gd name="connsiteY7" fmla="*/ 457199 h 5181602"/>
              <a:gd name="connsiteX8" fmla="*/ 381001 w 4267201"/>
              <a:gd name="connsiteY8" fmla="*/ 304800 h 5181602"/>
              <a:gd name="connsiteX9" fmla="*/ 380998 w 4267201"/>
              <a:gd name="connsiteY9" fmla="*/ 2 h 5181602"/>
              <a:gd name="connsiteX10" fmla="*/ 533398 w 4267201"/>
              <a:gd name="connsiteY10" fmla="*/ 2 h 5181602"/>
              <a:gd name="connsiteX11" fmla="*/ 533399 w 4267201"/>
              <a:gd name="connsiteY11" fmla="*/ 304800 h 5181602"/>
              <a:gd name="connsiteX12" fmla="*/ 1447801 w 4267201"/>
              <a:gd name="connsiteY12" fmla="*/ 304800 h 5181602"/>
              <a:gd name="connsiteX13" fmla="*/ 1447801 w 4267201"/>
              <a:gd name="connsiteY13" fmla="*/ 0 h 5181602"/>
              <a:gd name="connsiteX14" fmla="*/ 1600201 w 4267201"/>
              <a:gd name="connsiteY14" fmla="*/ 0 h 5181602"/>
              <a:gd name="connsiteX15" fmla="*/ 1600201 w 4267201"/>
              <a:gd name="connsiteY15" fmla="*/ 304800 h 5181602"/>
              <a:gd name="connsiteX16" fmla="*/ 4038601 w 4267201"/>
              <a:gd name="connsiteY16" fmla="*/ 304801 h 5181602"/>
              <a:gd name="connsiteX17" fmla="*/ 4038601 w 4267201"/>
              <a:gd name="connsiteY17" fmla="*/ 457199 h 5181602"/>
              <a:gd name="connsiteX18" fmla="*/ 4038601 w 4267201"/>
              <a:gd name="connsiteY18" fmla="*/ 2667003 h 5181602"/>
              <a:gd name="connsiteX19" fmla="*/ 4267201 w 4267201"/>
              <a:gd name="connsiteY19" fmla="*/ 2667003 h 5181602"/>
              <a:gd name="connsiteX20" fmla="*/ 4267201 w 4267201"/>
              <a:gd name="connsiteY20" fmla="*/ 2819403 h 5181602"/>
              <a:gd name="connsiteX21" fmla="*/ 4038601 w 4267201"/>
              <a:gd name="connsiteY21" fmla="*/ 2819403 h 5181602"/>
              <a:gd name="connsiteX22" fmla="*/ 4038601 w 4267201"/>
              <a:gd name="connsiteY22" fmla="*/ 5029199 h 5181602"/>
              <a:gd name="connsiteX23" fmla="*/ 4038600 w 4267201"/>
              <a:gd name="connsiteY23" fmla="*/ 5181602 h 5181602"/>
              <a:gd name="connsiteX24" fmla="*/ 1752600 w 4267201"/>
              <a:gd name="connsiteY24" fmla="*/ 5181602 h 5181602"/>
              <a:gd name="connsiteX25" fmla="*/ 0 w 4267201"/>
              <a:gd name="connsiteY25" fmla="*/ 5181599 h 5181602"/>
              <a:gd name="connsiteX26" fmla="*/ 0 w 4267201"/>
              <a:gd name="connsiteY26" fmla="*/ 5029202 h 5181602"/>
              <a:gd name="connsiteX0" fmla="*/ 0 w 4267201"/>
              <a:gd name="connsiteY0" fmla="*/ 5029202 h 5181605"/>
              <a:gd name="connsiteX1" fmla="*/ 3886200 w 4267201"/>
              <a:gd name="connsiteY1" fmla="*/ 5029200 h 5181605"/>
              <a:gd name="connsiteX2" fmla="*/ 3886201 w 4267201"/>
              <a:gd name="connsiteY2" fmla="*/ 2819403 h 5181605"/>
              <a:gd name="connsiteX3" fmla="*/ 3733801 w 4267201"/>
              <a:gd name="connsiteY3" fmla="*/ 2819403 h 5181605"/>
              <a:gd name="connsiteX4" fmla="*/ 3733801 w 4267201"/>
              <a:gd name="connsiteY4" fmla="*/ 2667003 h 5181605"/>
              <a:gd name="connsiteX5" fmla="*/ 3886201 w 4267201"/>
              <a:gd name="connsiteY5" fmla="*/ 2667003 h 5181605"/>
              <a:gd name="connsiteX6" fmla="*/ 3886201 w 4267201"/>
              <a:gd name="connsiteY6" fmla="*/ 457201 h 5181605"/>
              <a:gd name="connsiteX7" fmla="*/ 380999 w 4267201"/>
              <a:gd name="connsiteY7" fmla="*/ 457199 h 5181605"/>
              <a:gd name="connsiteX8" fmla="*/ 381001 w 4267201"/>
              <a:gd name="connsiteY8" fmla="*/ 304800 h 5181605"/>
              <a:gd name="connsiteX9" fmla="*/ 380998 w 4267201"/>
              <a:gd name="connsiteY9" fmla="*/ 2 h 5181605"/>
              <a:gd name="connsiteX10" fmla="*/ 533398 w 4267201"/>
              <a:gd name="connsiteY10" fmla="*/ 2 h 5181605"/>
              <a:gd name="connsiteX11" fmla="*/ 533399 w 4267201"/>
              <a:gd name="connsiteY11" fmla="*/ 304800 h 5181605"/>
              <a:gd name="connsiteX12" fmla="*/ 1447801 w 4267201"/>
              <a:gd name="connsiteY12" fmla="*/ 304800 h 5181605"/>
              <a:gd name="connsiteX13" fmla="*/ 1447801 w 4267201"/>
              <a:gd name="connsiteY13" fmla="*/ 0 h 5181605"/>
              <a:gd name="connsiteX14" fmla="*/ 1600201 w 4267201"/>
              <a:gd name="connsiteY14" fmla="*/ 0 h 5181605"/>
              <a:gd name="connsiteX15" fmla="*/ 1600201 w 4267201"/>
              <a:gd name="connsiteY15" fmla="*/ 304800 h 5181605"/>
              <a:gd name="connsiteX16" fmla="*/ 4038601 w 4267201"/>
              <a:gd name="connsiteY16" fmla="*/ 304801 h 5181605"/>
              <a:gd name="connsiteX17" fmla="*/ 4038601 w 4267201"/>
              <a:gd name="connsiteY17" fmla="*/ 457199 h 5181605"/>
              <a:gd name="connsiteX18" fmla="*/ 4038601 w 4267201"/>
              <a:gd name="connsiteY18" fmla="*/ 2667003 h 5181605"/>
              <a:gd name="connsiteX19" fmla="*/ 4267201 w 4267201"/>
              <a:gd name="connsiteY19" fmla="*/ 2667003 h 5181605"/>
              <a:gd name="connsiteX20" fmla="*/ 4267201 w 4267201"/>
              <a:gd name="connsiteY20" fmla="*/ 2819403 h 5181605"/>
              <a:gd name="connsiteX21" fmla="*/ 4038601 w 4267201"/>
              <a:gd name="connsiteY21" fmla="*/ 2819403 h 5181605"/>
              <a:gd name="connsiteX22" fmla="*/ 4038601 w 4267201"/>
              <a:gd name="connsiteY22" fmla="*/ 5029199 h 5181605"/>
              <a:gd name="connsiteX23" fmla="*/ 4038600 w 4267201"/>
              <a:gd name="connsiteY23" fmla="*/ 5181602 h 5181605"/>
              <a:gd name="connsiteX24" fmla="*/ 1752600 w 4267201"/>
              <a:gd name="connsiteY24" fmla="*/ 5181602 h 5181605"/>
              <a:gd name="connsiteX25" fmla="*/ 381000 w 4267201"/>
              <a:gd name="connsiteY25" fmla="*/ 5181605 h 5181605"/>
              <a:gd name="connsiteX26" fmla="*/ 0 w 4267201"/>
              <a:gd name="connsiteY26" fmla="*/ 5029202 h 5181605"/>
              <a:gd name="connsiteX0" fmla="*/ 5081 w 3891282"/>
              <a:gd name="connsiteY0" fmla="*/ 5029202 h 5181605"/>
              <a:gd name="connsiteX1" fmla="*/ 3510281 w 3891282"/>
              <a:gd name="connsiteY1" fmla="*/ 5029200 h 5181605"/>
              <a:gd name="connsiteX2" fmla="*/ 3510282 w 3891282"/>
              <a:gd name="connsiteY2" fmla="*/ 2819403 h 5181605"/>
              <a:gd name="connsiteX3" fmla="*/ 3357882 w 3891282"/>
              <a:gd name="connsiteY3" fmla="*/ 2819403 h 5181605"/>
              <a:gd name="connsiteX4" fmla="*/ 3357882 w 3891282"/>
              <a:gd name="connsiteY4" fmla="*/ 2667003 h 5181605"/>
              <a:gd name="connsiteX5" fmla="*/ 3510282 w 3891282"/>
              <a:gd name="connsiteY5" fmla="*/ 2667003 h 5181605"/>
              <a:gd name="connsiteX6" fmla="*/ 3510282 w 3891282"/>
              <a:gd name="connsiteY6" fmla="*/ 457201 h 5181605"/>
              <a:gd name="connsiteX7" fmla="*/ 5080 w 3891282"/>
              <a:gd name="connsiteY7" fmla="*/ 457199 h 5181605"/>
              <a:gd name="connsiteX8" fmla="*/ 5082 w 3891282"/>
              <a:gd name="connsiteY8" fmla="*/ 304800 h 5181605"/>
              <a:gd name="connsiteX9" fmla="*/ 5079 w 3891282"/>
              <a:gd name="connsiteY9" fmla="*/ 2 h 5181605"/>
              <a:gd name="connsiteX10" fmla="*/ 157479 w 3891282"/>
              <a:gd name="connsiteY10" fmla="*/ 2 h 5181605"/>
              <a:gd name="connsiteX11" fmla="*/ 157480 w 3891282"/>
              <a:gd name="connsiteY11" fmla="*/ 304800 h 5181605"/>
              <a:gd name="connsiteX12" fmla="*/ 1071882 w 3891282"/>
              <a:gd name="connsiteY12" fmla="*/ 304800 h 5181605"/>
              <a:gd name="connsiteX13" fmla="*/ 1071882 w 3891282"/>
              <a:gd name="connsiteY13" fmla="*/ 0 h 5181605"/>
              <a:gd name="connsiteX14" fmla="*/ 1224282 w 3891282"/>
              <a:gd name="connsiteY14" fmla="*/ 0 h 5181605"/>
              <a:gd name="connsiteX15" fmla="*/ 1224282 w 3891282"/>
              <a:gd name="connsiteY15" fmla="*/ 304800 h 5181605"/>
              <a:gd name="connsiteX16" fmla="*/ 3662682 w 3891282"/>
              <a:gd name="connsiteY16" fmla="*/ 304801 h 5181605"/>
              <a:gd name="connsiteX17" fmla="*/ 3662682 w 3891282"/>
              <a:gd name="connsiteY17" fmla="*/ 457199 h 5181605"/>
              <a:gd name="connsiteX18" fmla="*/ 3662682 w 3891282"/>
              <a:gd name="connsiteY18" fmla="*/ 2667003 h 5181605"/>
              <a:gd name="connsiteX19" fmla="*/ 3891282 w 3891282"/>
              <a:gd name="connsiteY19" fmla="*/ 2667003 h 5181605"/>
              <a:gd name="connsiteX20" fmla="*/ 3891282 w 3891282"/>
              <a:gd name="connsiteY20" fmla="*/ 2819403 h 5181605"/>
              <a:gd name="connsiteX21" fmla="*/ 3662682 w 3891282"/>
              <a:gd name="connsiteY21" fmla="*/ 2819403 h 5181605"/>
              <a:gd name="connsiteX22" fmla="*/ 3662682 w 3891282"/>
              <a:gd name="connsiteY22" fmla="*/ 5029199 h 5181605"/>
              <a:gd name="connsiteX23" fmla="*/ 3662681 w 3891282"/>
              <a:gd name="connsiteY23" fmla="*/ 5181602 h 5181605"/>
              <a:gd name="connsiteX24" fmla="*/ 1376681 w 3891282"/>
              <a:gd name="connsiteY24" fmla="*/ 5181602 h 5181605"/>
              <a:gd name="connsiteX25" fmla="*/ 5081 w 3891282"/>
              <a:gd name="connsiteY25" fmla="*/ 5181605 h 5181605"/>
              <a:gd name="connsiteX26" fmla="*/ 5081 w 3891282"/>
              <a:gd name="connsiteY26" fmla="*/ 5029202 h 5181605"/>
              <a:gd name="connsiteX0" fmla="*/ 5081 w 3891282"/>
              <a:gd name="connsiteY0" fmla="*/ 5029202 h 5181605"/>
              <a:gd name="connsiteX1" fmla="*/ 3510281 w 3891282"/>
              <a:gd name="connsiteY1" fmla="*/ 5029200 h 5181605"/>
              <a:gd name="connsiteX2" fmla="*/ 3510282 w 3891282"/>
              <a:gd name="connsiteY2" fmla="*/ 2819403 h 5181605"/>
              <a:gd name="connsiteX3" fmla="*/ 3357882 w 3891282"/>
              <a:gd name="connsiteY3" fmla="*/ 2819403 h 5181605"/>
              <a:gd name="connsiteX4" fmla="*/ 3357882 w 3891282"/>
              <a:gd name="connsiteY4" fmla="*/ 2667003 h 5181605"/>
              <a:gd name="connsiteX5" fmla="*/ 3510282 w 3891282"/>
              <a:gd name="connsiteY5" fmla="*/ 2667003 h 5181605"/>
              <a:gd name="connsiteX6" fmla="*/ 3510282 w 3891282"/>
              <a:gd name="connsiteY6" fmla="*/ 457201 h 5181605"/>
              <a:gd name="connsiteX7" fmla="*/ 5080 w 3891282"/>
              <a:gd name="connsiteY7" fmla="*/ 457199 h 5181605"/>
              <a:gd name="connsiteX8" fmla="*/ 5082 w 3891282"/>
              <a:gd name="connsiteY8" fmla="*/ 304800 h 5181605"/>
              <a:gd name="connsiteX9" fmla="*/ 5079 w 3891282"/>
              <a:gd name="connsiteY9" fmla="*/ 2 h 5181605"/>
              <a:gd name="connsiteX10" fmla="*/ 157479 w 3891282"/>
              <a:gd name="connsiteY10" fmla="*/ 2 h 5181605"/>
              <a:gd name="connsiteX11" fmla="*/ 157480 w 3891282"/>
              <a:gd name="connsiteY11" fmla="*/ 304800 h 5181605"/>
              <a:gd name="connsiteX12" fmla="*/ 1071882 w 3891282"/>
              <a:gd name="connsiteY12" fmla="*/ 304800 h 5181605"/>
              <a:gd name="connsiteX13" fmla="*/ 1071882 w 3891282"/>
              <a:gd name="connsiteY13" fmla="*/ 0 h 5181605"/>
              <a:gd name="connsiteX14" fmla="*/ 1224282 w 3891282"/>
              <a:gd name="connsiteY14" fmla="*/ 0 h 5181605"/>
              <a:gd name="connsiteX15" fmla="*/ 1224282 w 3891282"/>
              <a:gd name="connsiteY15" fmla="*/ 304800 h 5181605"/>
              <a:gd name="connsiteX16" fmla="*/ 3662682 w 3891282"/>
              <a:gd name="connsiteY16" fmla="*/ 304801 h 5181605"/>
              <a:gd name="connsiteX17" fmla="*/ 3662682 w 3891282"/>
              <a:gd name="connsiteY17" fmla="*/ 457199 h 5181605"/>
              <a:gd name="connsiteX18" fmla="*/ 3662682 w 3891282"/>
              <a:gd name="connsiteY18" fmla="*/ 2667003 h 5181605"/>
              <a:gd name="connsiteX19" fmla="*/ 3891282 w 3891282"/>
              <a:gd name="connsiteY19" fmla="*/ 2667003 h 5181605"/>
              <a:gd name="connsiteX20" fmla="*/ 3891282 w 3891282"/>
              <a:gd name="connsiteY20" fmla="*/ 2819403 h 5181605"/>
              <a:gd name="connsiteX21" fmla="*/ 3662682 w 3891282"/>
              <a:gd name="connsiteY21" fmla="*/ 2819403 h 5181605"/>
              <a:gd name="connsiteX22" fmla="*/ 3662682 w 3891282"/>
              <a:gd name="connsiteY22" fmla="*/ 5029199 h 5181605"/>
              <a:gd name="connsiteX23" fmla="*/ 3662681 w 3891282"/>
              <a:gd name="connsiteY23" fmla="*/ 5181602 h 5181605"/>
              <a:gd name="connsiteX24" fmla="*/ 1376681 w 3891282"/>
              <a:gd name="connsiteY24" fmla="*/ 5181602 h 5181605"/>
              <a:gd name="connsiteX25" fmla="*/ 233680 w 3891282"/>
              <a:gd name="connsiteY25" fmla="*/ 5181604 h 5181605"/>
              <a:gd name="connsiteX26" fmla="*/ 5081 w 3891282"/>
              <a:gd name="connsiteY26" fmla="*/ 5181605 h 5181605"/>
              <a:gd name="connsiteX27" fmla="*/ 5081 w 3891282"/>
              <a:gd name="connsiteY27" fmla="*/ 5029202 h 5181605"/>
              <a:gd name="connsiteX0" fmla="*/ 5081 w 3891282"/>
              <a:gd name="connsiteY0" fmla="*/ 5029202 h 5334004"/>
              <a:gd name="connsiteX1" fmla="*/ 3510281 w 3891282"/>
              <a:gd name="connsiteY1" fmla="*/ 5029200 h 5334004"/>
              <a:gd name="connsiteX2" fmla="*/ 3510282 w 3891282"/>
              <a:gd name="connsiteY2" fmla="*/ 2819403 h 5334004"/>
              <a:gd name="connsiteX3" fmla="*/ 3357882 w 3891282"/>
              <a:gd name="connsiteY3" fmla="*/ 2819403 h 5334004"/>
              <a:gd name="connsiteX4" fmla="*/ 3357882 w 3891282"/>
              <a:gd name="connsiteY4" fmla="*/ 2667003 h 5334004"/>
              <a:gd name="connsiteX5" fmla="*/ 3510282 w 3891282"/>
              <a:gd name="connsiteY5" fmla="*/ 2667003 h 5334004"/>
              <a:gd name="connsiteX6" fmla="*/ 3510282 w 3891282"/>
              <a:gd name="connsiteY6" fmla="*/ 457201 h 5334004"/>
              <a:gd name="connsiteX7" fmla="*/ 5080 w 3891282"/>
              <a:gd name="connsiteY7" fmla="*/ 457199 h 5334004"/>
              <a:gd name="connsiteX8" fmla="*/ 5082 w 3891282"/>
              <a:gd name="connsiteY8" fmla="*/ 304800 h 5334004"/>
              <a:gd name="connsiteX9" fmla="*/ 5079 w 3891282"/>
              <a:gd name="connsiteY9" fmla="*/ 2 h 5334004"/>
              <a:gd name="connsiteX10" fmla="*/ 157479 w 3891282"/>
              <a:gd name="connsiteY10" fmla="*/ 2 h 5334004"/>
              <a:gd name="connsiteX11" fmla="*/ 157480 w 3891282"/>
              <a:gd name="connsiteY11" fmla="*/ 304800 h 5334004"/>
              <a:gd name="connsiteX12" fmla="*/ 1071882 w 3891282"/>
              <a:gd name="connsiteY12" fmla="*/ 304800 h 5334004"/>
              <a:gd name="connsiteX13" fmla="*/ 1071882 w 3891282"/>
              <a:gd name="connsiteY13" fmla="*/ 0 h 5334004"/>
              <a:gd name="connsiteX14" fmla="*/ 1224282 w 3891282"/>
              <a:gd name="connsiteY14" fmla="*/ 0 h 5334004"/>
              <a:gd name="connsiteX15" fmla="*/ 1224282 w 3891282"/>
              <a:gd name="connsiteY15" fmla="*/ 304800 h 5334004"/>
              <a:gd name="connsiteX16" fmla="*/ 3662682 w 3891282"/>
              <a:gd name="connsiteY16" fmla="*/ 304801 h 5334004"/>
              <a:gd name="connsiteX17" fmla="*/ 3662682 w 3891282"/>
              <a:gd name="connsiteY17" fmla="*/ 457199 h 5334004"/>
              <a:gd name="connsiteX18" fmla="*/ 3662682 w 3891282"/>
              <a:gd name="connsiteY18" fmla="*/ 2667003 h 5334004"/>
              <a:gd name="connsiteX19" fmla="*/ 3891282 w 3891282"/>
              <a:gd name="connsiteY19" fmla="*/ 2667003 h 5334004"/>
              <a:gd name="connsiteX20" fmla="*/ 3891282 w 3891282"/>
              <a:gd name="connsiteY20" fmla="*/ 2819403 h 5334004"/>
              <a:gd name="connsiteX21" fmla="*/ 3662682 w 3891282"/>
              <a:gd name="connsiteY21" fmla="*/ 2819403 h 5334004"/>
              <a:gd name="connsiteX22" fmla="*/ 3662682 w 3891282"/>
              <a:gd name="connsiteY22" fmla="*/ 5029199 h 5334004"/>
              <a:gd name="connsiteX23" fmla="*/ 3662681 w 3891282"/>
              <a:gd name="connsiteY23" fmla="*/ 5181602 h 5334004"/>
              <a:gd name="connsiteX24" fmla="*/ 1376681 w 3891282"/>
              <a:gd name="connsiteY24" fmla="*/ 5181602 h 5334004"/>
              <a:gd name="connsiteX25" fmla="*/ 157480 w 3891282"/>
              <a:gd name="connsiteY25" fmla="*/ 5334004 h 5334004"/>
              <a:gd name="connsiteX26" fmla="*/ 5081 w 3891282"/>
              <a:gd name="connsiteY26" fmla="*/ 5181605 h 5334004"/>
              <a:gd name="connsiteX27" fmla="*/ 5081 w 3891282"/>
              <a:gd name="connsiteY27" fmla="*/ 5029202 h 5334004"/>
              <a:gd name="connsiteX0" fmla="*/ 5081 w 3891282"/>
              <a:gd name="connsiteY0" fmla="*/ 5029202 h 5334004"/>
              <a:gd name="connsiteX1" fmla="*/ 3510281 w 3891282"/>
              <a:gd name="connsiteY1" fmla="*/ 5029200 h 5334004"/>
              <a:gd name="connsiteX2" fmla="*/ 3510282 w 3891282"/>
              <a:gd name="connsiteY2" fmla="*/ 2819403 h 5334004"/>
              <a:gd name="connsiteX3" fmla="*/ 3357882 w 3891282"/>
              <a:gd name="connsiteY3" fmla="*/ 2819403 h 5334004"/>
              <a:gd name="connsiteX4" fmla="*/ 3357882 w 3891282"/>
              <a:gd name="connsiteY4" fmla="*/ 2667003 h 5334004"/>
              <a:gd name="connsiteX5" fmla="*/ 3510282 w 3891282"/>
              <a:gd name="connsiteY5" fmla="*/ 2667003 h 5334004"/>
              <a:gd name="connsiteX6" fmla="*/ 3510282 w 3891282"/>
              <a:gd name="connsiteY6" fmla="*/ 457201 h 5334004"/>
              <a:gd name="connsiteX7" fmla="*/ 5080 w 3891282"/>
              <a:gd name="connsiteY7" fmla="*/ 457199 h 5334004"/>
              <a:gd name="connsiteX8" fmla="*/ 5082 w 3891282"/>
              <a:gd name="connsiteY8" fmla="*/ 304800 h 5334004"/>
              <a:gd name="connsiteX9" fmla="*/ 5079 w 3891282"/>
              <a:gd name="connsiteY9" fmla="*/ 2 h 5334004"/>
              <a:gd name="connsiteX10" fmla="*/ 157479 w 3891282"/>
              <a:gd name="connsiteY10" fmla="*/ 2 h 5334004"/>
              <a:gd name="connsiteX11" fmla="*/ 157480 w 3891282"/>
              <a:gd name="connsiteY11" fmla="*/ 304800 h 5334004"/>
              <a:gd name="connsiteX12" fmla="*/ 1071882 w 3891282"/>
              <a:gd name="connsiteY12" fmla="*/ 304800 h 5334004"/>
              <a:gd name="connsiteX13" fmla="*/ 1071882 w 3891282"/>
              <a:gd name="connsiteY13" fmla="*/ 0 h 5334004"/>
              <a:gd name="connsiteX14" fmla="*/ 1224282 w 3891282"/>
              <a:gd name="connsiteY14" fmla="*/ 0 h 5334004"/>
              <a:gd name="connsiteX15" fmla="*/ 1224282 w 3891282"/>
              <a:gd name="connsiteY15" fmla="*/ 304800 h 5334004"/>
              <a:gd name="connsiteX16" fmla="*/ 3662682 w 3891282"/>
              <a:gd name="connsiteY16" fmla="*/ 304801 h 5334004"/>
              <a:gd name="connsiteX17" fmla="*/ 3662682 w 3891282"/>
              <a:gd name="connsiteY17" fmla="*/ 457199 h 5334004"/>
              <a:gd name="connsiteX18" fmla="*/ 3662682 w 3891282"/>
              <a:gd name="connsiteY18" fmla="*/ 2667003 h 5334004"/>
              <a:gd name="connsiteX19" fmla="*/ 3891282 w 3891282"/>
              <a:gd name="connsiteY19" fmla="*/ 2667003 h 5334004"/>
              <a:gd name="connsiteX20" fmla="*/ 3891282 w 3891282"/>
              <a:gd name="connsiteY20" fmla="*/ 2819403 h 5334004"/>
              <a:gd name="connsiteX21" fmla="*/ 3662682 w 3891282"/>
              <a:gd name="connsiteY21" fmla="*/ 2819403 h 5334004"/>
              <a:gd name="connsiteX22" fmla="*/ 3662682 w 3891282"/>
              <a:gd name="connsiteY22" fmla="*/ 5029199 h 5334004"/>
              <a:gd name="connsiteX23" fmla="*/ 3662681 w 3891282"/>
              <a:gd name="connsiteY23" fmla="*/ 5181602 h 5334004"/>
              <a:gd name="connsiteX24" fmla="*/ 1376681 w 3891282"/>
              <a:gd name="connsiteY24" fmla="*/ 5181602 h 5334004"/>
              <a:gd name="connsiteX25" fmla="*/ 157481 w 3891282"/>
              <a:gd name="connsiteY25" fmla="*/ 5181601 h 5334004"/>
              <a:gd name="connsiteX26" fmla="*/ 157480 w 3891282"/>
              <a:gd name="connsiteY26" fmla="*/ 5334004 h 5334004"/>
              <a:gd name="connsiteX27" fmla="*/ 5081 w 3891282"/>
              <a:gd name="connsiteY27" fmla="*/ 5181605 h 5334004"/>
              <a:gd name="connsiteX28" fmla="*/ 5081 w 3891282"/>
              <a:gd name="connsiteY28" fmla="*/ 5029202 h 5334004"/>
              <a:gd name="connsiteX0" fmla="*/ 5081 w 3891282"/>
              <a:gd name="connsiteY0" fmla="*/ 5029202 h 5334004"/>
              <a:gd name="connsiteX1" fmla="*/ 3510281 w 3891282"/>
              <a:gd name="connsiteY1" fmla="*/ 5029200 h 5334004"/>
              <a:gd name="connsiteX2" fmla="*/ 3510282 w 3891282"/>
              <a:gd name="connsiteY2" fmla="*/ 2819403 h 5334004"/>
              <a:gd name="connsiteX3" fmla="*/ 3357882 w 3891282"/>
              <a:gd name="connsiteY3" fmla="*/ 2819403 h 5334004"/>
              <a:gd name="connsiteX4" fmla="*/ 3357882 w 3891282"/>
              <a:gd name="connsiteY4" fmla="*/ 2667003 h 5334004"/>
              <a:gd name="connsiteX5" fmla="*/ 3510282 w 3891282"/>
              <a:gd name="connsiteY5" fmla="*/ 2667003 h 5334004"/>
              <a:gd name="connsiteX6" fmla="*/ 3510282 w 3891282"/>
              <a:gd name="connsiteY6" fmla="*/ 457201 h 5334004"/>
              <a:gd name="connsiteX7" fmla="*/ 5080 w 3891282"/>
              <a:gd name="connsiteY7" fmla="*/ 457199 h 5334004"/>
              <a:gd name="connsiteX8" fmla="*/ 5082 w 3891282"/>
              <a:gd name="connsiteY8" fmla="*/ 304800 h 5334004"/>
              <a:gd name="connsiteX9" fmla="*/ 5079 w 3891282"/>
              <a:gd name="connsiteY9" fmla="*/ 2 h 5334004"/>
              <a:gd name="connsiteX10" fmla="*/ 157479 w 3891282"/>
              <a:gd name="connsiteY10" fmla="*/ 2 h 5334004"/>
              <a:gd name="connsiteX11" fmla="*/ 157480 w 3891282"/>
              <a:gd name="connsiteY11" fmla="*/ 304800 h 5334004"/>
              <a:gd name="connsiteX12" fmla="*/ 1071882 w 3891282"/>
              <a:gd name="connsiteY12" fmla="*/ 304800 h 5334004"/>
              <a:gd name="connsiteX13" fmla="*/ 1071882 w 3891282"/>
              <a:gd name="connsiteY13" fmla="*/ 0 h 5334004"/>
              <a:gd name="connsiteX14" fmla="*/ 1224282 w 3891282"/>
              <a:gd name="connsiteY14" fmla="*/ 0 h 5334004"/>
              <a:gd name="connsiteX15" fmla="*/ 1224282 w 3891282"/>
              <a:gd name="connsiteY15" fmla="*/ 304800 h 5334004"/>
              <a:gd name="connsiteX16" fmla="*/ 3662682 w 3891282"/>
              <a:gd name="connsiteY16" fmla="*/ 304801 h 5334004"/>
              <a:gd name="connsiteX17" fmla="*/ 3662682 w 3891282"/>
              <a:gd name="connsiteY17" fmla="*/ 457199 h 5334004"/>
              <a:gd name="connsiteX18" fmla="*/ 3662682 w 3891282"/>
              <a:gd name="connsiteY18" fmla="*/ 2667003 h 5334004"/>
              <a:gd name="connsiteX19" fmla="*/ 3891282 w 3891282"/>
              <a:gd name="connsiteY19" fmla="*/ 2667003 h 5334004"/>
              <a:gd name="connsiteX20" fmla="*/ 3891282 w 3891282"/>
              <a:gd name="connsiteY20" fmla="*/ 2819403 h 5334004"/>
              <a:gd name="connsiteX21" fmla="*/ 3662682 w 3891282"/>
              <a:gd name="connsiteY21" fmla="*/ 2819403 h 5334004"/>
              <a:gd name="connsiteX22" fmla="*/ 3662682 w 3891282"/>
              <a:gd name="connsiteY22" fmla="*/ 5029199 h 5334004"/>
              <a:gd name="connsiteX23" fmla="*/ 3662681 w 3891282"/>
              <a:gd name="connsiteY23" fmla="*/ 5181602 h 5334004"/>
              <a:gd name="connsiteX24" fmla="*/ 1376681 w 3891282"/>
              <a:gd name="connsiteY24" fmla="*/ 5181602 h 5334004"/>
              <a:gd name="connsiteX25" fmla="*/ 157481 w 3891282"/>
              <a:gd name="connsiteY25" fmla="*/ 5181601 h 5334004"/>
              <a:gd name="connsiteX26" fmla="*/ 157480 w 3891282"/>
              <a:gd name="connsiteY26" fmla="*/ 5334004 h 5334004"/>
              <a:gd name="connsiteX27" fmla="*/ 5081 w 3891282"/>
              <a:gd name="connsiteY27" fmla="*/ 5334001 h 5334004"/>
              <a:gd name="connsiteX28" fmla="*/ 5081 w 3891282"/>
              <a:gd name="connsiteY28" fmla="*/ 5181605 h 5334004"/>
              <a:gd name="connsiteX29" fmla="*/ 5081 w 3891282"/>
              <a:gd name="connsiteY29" fmla="*/ 5029202 h 5334004"/>
              <a:gd name="connsiteX0" fmla="*/ 5081 w 3891282"/>
              <a:gd name="connsiteY0" fmla="*/ 5029202 h 5334004"/>
              <a:gd name="connsiteX1" fmla="*/ 3510281 w 3891282"/>
              <a:gd name="connsiteY1" fmla="*/ 5029200 h 5334004"/>
              <a:gd name="connsiteX2" fmla="*/ 3510282 w 3891282"/>
              <a:gd name="connsiteY2" fmla="*/ 2819403 h 5334004"/>
              <a:gd name="connsiteX3" fmla="*/ 3357882 w 3891282"/>
              <a:gd name="connsiteY3" fmla="*/ 2819403 h 5334004"/>
              <a:gd name="connsiteX4" fmla="*/ 3357882 w 3891282"/>
              <a:gd name="connsiteY4" fmla="*/ 2667003 h 5334004"/>
              <a:gd name="connsiteX5" fmla="*/ 3510282 w 3891282"/>
              <a:gd name="connsiteY5" fmla="*/ 2667003 h 5334004"/>
              <a:gd name="connsiteX6" fmla="*/ 3510282 w 3891282"/>
              <a:gd name="connsiteY6" fmla="*/ 457201 h 5334004"/>
              <a:gd name="connsiteX7" fmla="*/ 5080 w 3891282"/>
              <a:gd name="connsiteY7" fmla="*/ 457199 h 5334004"/>
              <a:gd name="connsiteX8" fmla="*/ 5082 w 3891282"/>
              <a:gd name="connsiteY8" fmla="*/ 304800 h 5334004"/>
              <a:gd name="connsiteX9" fmla="*/ 5079 w 3891282"/>
              <a:gd name="connsiteY9" fmla="*/ 2 h 5334004"/>
              <a:gd name="connsiteX10" fmla="*/ 157479 w 3891282"/>
              <a:gd name="connsiteY10" fmla="*/ 2 h 5334004"/>
              <a:gd name="connsiteX11" fmla="*/ 157480 w 3891282"/>
              <a:gd name="connsiteY11" fmla="*/ 304800 h 5334004"/>
              <a:gd name="connsiteX12" fmla="*/ 1071882 w 3891282"/>
              <a:gd name="connsiteY12" fmla="*/ 304800 h 5334004"/>
              <a:gd name="connsiteX13" fmla="*/ 1071882 w 3891282"/>
              <a:gd name="connsiteY13" fmla="*/ 0 h 5334004"/>
              <a:gd name="connsiteX14" fmla="*/ 1224282 w 3891282"/>
              <a:gd name="connsiteY14" fmla="*/ 0 h 5334004"/>
              <a:gd name="connsiteX15" fmla="*/ 1224282 w 3891282"/>
              <a:gd name="connsiteY15" fmla="*/ 304800 h 5334004"/>
              <a:gd name="connsiteX16" fmla="*/ 3662682 w 3891282"/>
              <a:gd name="connsiteY16" fmla="*/ 304801 h 5334004"/>
              <a:gd name="connsiteX17" fmla="*/ 3662682 w 3891282"/>
              <a:gd name="connsiteY17" fmla="*/ 457199 h 5334004"/>
              <a:gd name="connsiteX18" fmla="*/ 3662682 w 3891282"/>
              <a:gd name="connsiteY18" fmla="*/ 2667003 h 5334004"/>
              <a:gd name="connsiteX19" fmla="*/ 3891282 w 3891282"/>
              <a:gd name="connsiteY19" fmla="*/ 2667003 h 5334004"/>
              <a:gd name="connsiteX20" fmla="*/ 3891282 w 3891282"/>
              <a:gd name="connsiteY20" fmla="*/ 2819403 h 5334004"/>
              <a:gd name="connsiteX21" fmla="*/ 3662682 w 3891282"/>
              <a:gd name="connsiteY21" fmla="*/ 2819403 h 5334004"/>
              <a:gd name="connsiteX22" fmla="*/ 3662682 w 3891282"/>
              <a:gd name="connsiteY22" fmla="*/ 5029199 h 5334004"/>
              <a:gd name="connsiteX23" fmla="*/ 3662681 w 3891282"/>
              <a:gd name="connsiteY23" fmla="*/ 5181602 h 5334004"/>
              <a:gd name="connsiteX24" fmla="*/ 1224281 w 3891282"/>
              <a:gd name="connsiteY24" fmla="*/ 5181601 h 5334004"/>
              <a:gd name="connsiteX25" fmla="*/ 157481 w 3891282"/>
              <a:gd name="connsiteY25" fmla="*/ 5181601 h 5334004"/>
              <a:gd name="connsiteX26" fmla="*/ 157480 w 3891282"/>
              <a:gd name="connsiteY26" fmla="*/ 5334004 h 5334004"/>
              <a:gd name="connsiteX27" fmla="*/ 5081 w 3891282"/>
              <a:gd name="connsiteY27" fmla="*/ 5334001 h 5334004"/>
              <a:gd name="connsiteX28" fmla="*/ 5081 w 3891282"/>
              <a:gd name="connsiteY28" fmla="*/ 5181605 h 5334004"/>
              <a:gd name="connsiteX29" fmla="*/ 5081 w 3891282"/>
              <a:gd name="connsiteY29" fmla="*/ 5029202 h 5334004"/>
              <a:gd name="connsiteX0" fmla="*/ 5081 w 3891282"/>
              <a:gd name="connsiteY0" fmla="*/ 5029202 h 5334004"/>
              <a:gd name="connsiteX1" fmla="*/ 3510281 w 3891282"/>
              <a:gd name="connsiteY1" fmla="*/ 5029200 h 5334004"/>
              <a:gd name="connsiteX2" fmla="*/ 3510282 w 3891282"/>
              <a:gd name="connsiteY2" fmla="*/ 2819403 h 5334004"/>
              <a:gd name="connsiteX3" fmla="*/ 3357882 w 3891282"/>
              <a:gd name="connsiteY3" fmla="*/ 2819403 h 5334004"/>
              <a:gd name="connsiteX4" fmla="*/ 3357882 w 3891282"/>
              <a:gd name="connsiteY4" fmla="*/ 2667003 h 5334004"/>
              <a:gd name="connsiteX5" fmla="*/ 3510282 w 3891282"/>
              <a:gd name="connsiteY5" fmla="*/ 2667003 h 5334004"/>
              <a:gd name="connsiteX6" fmla="*/ 3510282 w 3891282"/>
              <a:gd name="connsiteY6" fmla="*/ 457201 h 5334004"/>
              <a:gd name="connsiteX7" fmla="*/ 5080 w 3891282"/>
              <a:gd name="connsiteY7" fmla="*/ 457199 h 5334004"/>
              <a:gd name="connsiteX8" fmla="*/ 5082 w 3891282"/>
              <a:gd name="connsiteY8" fmla="*/ 304800 h 5334004"/>
              <a:gd name="connsiteX9" fmla="*/ 5079 w 3891282"/>
              <a:gd name="connsiteY9" fmla="*/ 2 h 5334004"/>
              <a:gd name="connsiteX10" fmla="*/ 157479 w 3891282"/>
              <a:gd name="connsiteY10" fmla="*/ 2 h 5334004"/>
              <a:gd name="connsiteX11" fmla="*/ 157480 w 3891282"/>
              <a:gd name="connsiteY11" fmla="*/ 304800 h 5334004"/>
              <a:gd name="connsiteX12" fmla="*/ 1071882 w 3891282"/>
              <a:gd name="connsiteY12" fmla="*/ 304800 h 5334004"/>
              <a:gd name="connsiteX13" fmla="*/ 1071882 w 3891282"/>
              <a:gd name="connsiteY13" fmla="*/ 0 h 5334004"/>
              <a:gd name="connsiteX14" fmla="*/ 1224282 w 3891282"/>
              <a:gd name="connsiteY14" fmla="*/ 0 h 5334004"/>
              <a:gd name="connsiteX15" fmla="*/ 1224282 w 3891282"/>
              <a:gd name="connsiteY15" fmla="*/ 304800 h 5334004"/>
              <a:gd name="connsiteX16" fmla="*/ 3662682 w 3891282"/>
              <a:gd name="connsiteY16" fmla="*/ 304801 h 5334004"/>
              <a:gd name="connsiteX17" fmla="*/ 3662682 w 3891282"/>
              <a:gd name="connsiteY17" fmla="*/ 457199 h 5334004"/>
              <a:gd name="connsiteX18" fmla="*/ 3662682 w 3891282"/>
              <a:gd name="connsiteY18" fmla="*/ 2667003 h 5334004"/>
              <a:gd name="connsiteX19" fmla="*/ 3891282 w 3891282"/>
              <a:gd name="connsiteY19" fmla="*/ 2667003 h 5334004"/>
              <a:gd name="connsiteX20" fmla="*/ 3891282 w 3891282"/>
              <a:gd name="connsiteY20" fmla="*/ 2819403 h 5334004"/>
              <a:gd name="connsiteX21" fmla="*/ 3662682 w 3891282"/>
              <a:gd name="connsiteY21" fmla="*/ 2819403 h 5334004"/>
              <a:gd name="connsiteX22" fmla="*/ 3662682 w 3891282"/>
              <a:gd name="connsiteY22" fmla="*/ 5029199 h 5334004"/>
              <a:gd name="connsiteX23" fmla="*/ 3662681 w 3891282"/>
              <a:gd name="connsiteY23" fmla="*/ 5181602 h 5334004"/>
              <a:gd name="connsiteX24" fmla="*/ 1224281 w 3891282"/>
              <a:gd name="connsiteY24" fmla="*/ 5181601 h 5334004"/>
              <a:gd name="connsiteX25" fmla="*/ 1071881 w 3891282"/>
              <a:gd name="connsiteY25" fmla="*/ 5334001 h 5334004"/>
              <a:gd name="connsiteX26" fmla="*/ 157481 w 3891282"/>
              <a:gd name="connsiteY26" fmla="*/ 5181601 h 5334004"/>
              <a:gd name="connsiteX27" fmla="*/ 157480 w 3891282"/>
              <a:gd name="connsiteY27" fmla="*/ 5334004 h 5334004"/>
              <a:gd name="connsiteX28" fmla="*/ 5081 w 3891282"/>
              <a:gd name="connsiteY28" fmla="*/ 5334001 h 5334004"/>
              <a:gd name="connsiteX29" fmla="*/ 5081 w 3891282"/>
              <a:gd name="connsiteY29" fmla="*/ 5181605 h 5334004"/>
              <a:gd name="connsiteX30" fmla="*/ 5081 w 3891282"/>
              <a:gd name="connsiteY30" fmla="*/ 5029202 h 5334004"/>
              <a:gd name="connsiteX0" fmla="*/ 5081 w 3891282"/>
              <a:gd name="connsiteY0" fmla="*/ 5029202 h 5334004"/>
              <a:gd name="connsiteX1" fmla="*/ 3510281 w 3891282"/>
              <a:gd name="connsiteY1" fmla="*/ 5029200 h 5334004"/>
              <a:gd name="connsiteX2" fmla="*/ 3510282 w 3891282"/>
              <a:gd name="connsiteY2" fmla="*/ 2819403 h 5334004"/>
              <a:gd name="connsiteX3" fmla="*/ 3357882 w 3891282"/>
              <a:gd name="connsiteY3" fmla="*/ 2819403 h 5334004"/>
              <a:gd name="connsiteX4" fmla="*/ 3357882 w 3891282"/>
              <a:gd name="connsiteY4" fmla="*/ 2667003 h 5334004"/>
              <a:gd name="connsiteX5" fmla="*/ 3510282 w 3891282"/>
              <a:gd name="connsiteY5" fmla="*/ 2667003 h 5334004"/>
              <a:gd name="connsiteX6" fmla="*/ 3510282 w 3891282"/>
              <a:gd name="connsiteY6" fmla="*/ 457201 h 5334004"/>
              <a:gd name="connsiteX7" fmla="*/ 5080 w 3891282"/>
              <a:gd name="connsiteY7" fmla="*/ 457199 h 5334004"/>
              <a:gd name="connsiteX8" fmla="*/ 5082 w 3891282"/>
              <a:gd name="connsiteY8" fmla="*/ 304800 h 5334004"/>
              <a:gd name="connsiteX9" fmla="*/ 5079 w 3891282"/>
              <a:gd name="connsiteY9" fmla="*/ 2 h 5334004"/>
              <a:gd name="connsiteX10" fmla="*/ 157479 w 3891282"/>
              <a:gd name="connsiteY10" fmla="*/ 2 h 5334004"/>
              <a:gd name="connsiteX11" fmla="*/ 157480 w 3891282"/>
              <a:gd name="connsiteY11" fmla="*/ 304800 h 5334004"/>
              <a:gd name="connsiteX12" fmla="*/ 1071882 w 3891282"/>
              <a:gd name="connsiteY12" fmla="*/ 304800 h 5334004"/>
              <a:gd name="connsiteX13" fmla="*/ 1071882 w 3891282"/>
              <a:gd name="connsiteY13" fmla="*/ 0 h 5334004"/>
              <a:gd name="connsiteX14" fmla="*/ 1224282 w 3891282"/>
              <a:gd name="connsiteY14" fmla="*/ 0 h 5334004"/>
              <a:gd name="connsiteX15" fmla="*/ 1224282 w 3891282"/>
              <a:gd name="connsiteY15" fmla="*/ 304800 h 5334004"/>
              <a:gd name="connsiteX16" fmla="*/ 3662682 w 3891282"/>
              <a:gd name="connsiteY16" fmla="*/ 304801 h 5334004"/>
              <a:gd name="connsiteX17" fmla="*/ 3662682 w 3891282"/>
              <a:gd name="connsiteY17" fmla="*/ 457199 h 5334004"/>
              <a:gd name="connsiteX18" fmla="*/ 3662682 w 3891282"/>
              <a:gd name="connsiteY18" fmla="*/ 2667003 h 5334004"/>
              <a:gd name="connsiteX19" fmla="*/ 3891282 w 3891282"/>
              <a:gd name="connsiteY19" fmla="*/ 2667003 h 5334004"/>
              <a:gd name="connsiteX20" fmla="*/ 3891282 w 3891282"/>
              <a:gd name="connsiteY20" fmla="*/ 2819403 h 5334004"/>
              <a:gd name="connsiteX21" fmla="*/ 3662682 w 3891282"/>
              <a:gd name="connsiteY21" fmla="*/ 2819403 h 5334004"/>
              <a:gd name="connsiteX22" fmla="*/ 3662682 w 3891282"/>
              <a:gd name="connsiteY22" fmla="*/ 5029199 h 5334004"/>
              <a:gd name="connsiteX23" fmla="*/ 3662681 w 3891282"/>
              <a:gd name="connsiteY23" fmla="*/ 5181602 h 5334004"/>
              <a:gd name="connsiteX24" fmla="*/ 1224281 w 3891282"/>
              <a:gd name="connsiteY24" fmla="*/ 5181601 h 5334004"/>
              <a:gd name="connsiteX25" fmla="*/ 1071881 w 3891282"/>
              <a:gd name="connsiteY25" fmla="*/ 5334001 h 5334004"/>
              <a:gd name="connsiteX26" fmla="*/ 1071881 w 3891282"/>
              <a:gd name="connsiteY26" fmla="*/ 5181601 h 5334004"/>
              <a:gd name="connsiteX27" fmla="*/ 157481 w 3891282"/>
              <a:gd name="connsiteY27" fmla="*/ 5181601 h 5334004"/>
              <a:gd name="connsiteX28" fmla="*/ 157480 w 3891282"/>
              <a:gd name="connsiteY28" fmla="*/ 5334004 h 5334004"/>
              <a:gd name="connsiteX29" fmla="*/ 5081 w 3891282"/>
              <a:gd name="connsiteY29" fmla="*/ 5334001 h 5334004"/>
              <a:gd name="connsiteX30" fmla="*/ 5081 w 3891282"/>
              <a:gd name="connsiteY30" fmla="*/ 5181605 h 5334004"/>
              <a:gd name="connsiteX31" fmla="*/ 5081 w 3891282"/>
              <a:gd name="connsiteY31" fmla="*/ 5029202 h 5334004"/>
              <a:gd name="connsiteX0" fmla="*/ 5081 w 3891282"/>
              <a:gd name="connsiteY0" fmla="*/ 5029202 h 5334004"/>
              <a:gd name="connsiteX1" fmla="*/ 3510281 w 3891282"/>
              <a:gd name="connsiteY1" fmla="*/ 5029200 h 5334004"/>
              <a:gd name="connsiteX2" fmla="*/ 3510282 w 3891282"/>
              <a:gd name="connsiteY2" fmla="*/ 2819403 h 5334004"/>
              <a:gd name="connsiteX3" fmla="*/ 3357882 w 3891282"/>
              <a:gd name="connsiteY3" fmla="*/ 2819403 h 5334004"/>
              <a:gd name="connsiteX4" fmla="*/ 3357882 w 3891282"/>
              <a:gd name="connsiteY4" fmla="*/ 2667003 h 5334004"/>
              <a:gd name="connsiteX5" fmla="*/ 3510282 w 3891282"/>
              <a:gd name="connsiteY5" fmla="*/ 2667003 h 5334004"/>
              <a:gd name="connsiteX6" fmla="*/ 3510282 w 3891282"/>
              <a:gd name="connsiteY6" fmla="*/ 457201 h 5334004"/>
              <a:gd name="connsiteX7" fmla="*/ 5080 w 3891282"/>
              <a:gd name="connsiteY7" fmla="*/ 457199 h 5334004"/>
              <a:gd name="connsiteX8" fmla="*/ 5082 w 3891282"/>
              <a:gd name="connsiteY8" fmla="*/ 304800 h 5334004"/>
              <a:gd name="connsiteX9" fmla="*/ 5079 w 3891282"/>
              <a:gd name="connsiteY9" fmla="*/ 2 h 5334004"/>
              <a:gd name="connsiteX10" fmla="*/ 157479 w 3891282"/>
              <a:gd name="connsiteY10" fmla="*/ 2 h 5334004"/>
              <a:gd name="connsiteX11" fmla="*/ 157480 w 3891282"/>
              <a:gd name="connsiteY11" fmla="*/ 304800 h 5334004"/>
              <a:gd name="connsiteX12" fmla="*/ 1071882 w 3891282"/>
              <a:gd name="connsiteY12" fmla="*/ 304800 h 5334004"/>
              <a:gd name="connsiteX13" fmla="*/ 1071882 w 3891282"/>
              <a:gd name="connsiteY13" fmla="*/ 0 h 5334004"/>
              <a:gd name="connsiteX14" fmla="*/ 1224282 w 3891282"/>
              <a:gd name="connsiteY14" fmla="*/ 0 h 5334004"/>
              <a:gd name="connsiteX15" fmla="*/ 1224282 w 3891282"/>
              <a:gd name="connsiteY15" fmla="*/ 304800 h 5334004"/>
              <a:gd name="connsiteX16" fmla="*/ 3662682 w 3891282"/>
              <a:gd name="connsiteY16" fmla="*/ 304801 h 5334004"/>
              <a:gd name="connsiteX17" fmla="*/ 3662682 w 3891282"/>
              <a:gd name="connsiteY17" fmla="*/ 457199 h 5334004"/>
              <a:gd name="connsiteX18" fmla="*/ 3662682 w 3891282"/>
              <a:gd name="connsiteY18" fmla="*/ 2667003 h 5334004"/>
              <a:gd name="connsiteX19" fmla="*/ 3891282 w 3891282"/>
              <a:gd name="connsiteY19" fmla="*/ 2667003 h 5334004"/>
              <a:gd name="connsiteX20" fmla="*/ 3891282 w 3891282"/>
              <a:gd name="connsiteY20" fmla="*/ 2819403 h 5334004"/>
              <a:gd name="connsiteX21" fmla="*/ 3662682 w 3891282"/>
              <a:gd name="connsiteY21" fmla="*/ 2819403 h 5334004"/>
              <a:gd name="connsiteX22" fmla="*/ 3662682 w 3891282"/>
              <a:gd name="connsiteY22" fmla="*/ 5029199 h 5334004"/>
              <a:gd name="connsiteX23" fmla="*/ 3662681 w 3891282"/>
              <a:gd name="connsiteY23" fmla="*/ 5181602 h 5334004"/>
              <a:gd name="connsiteX24" fmla="*/ 1224281 w 3891282"/>
              <a:gd name="connsiteY24" fmla="*/ 5181601 h 5334004"/>
              <a:gd name="connsiteX25" fmla="*/ 1224281 w 3891282"/>
              <a:gd name="connsiteY25" fmla="*/ 5334001 h 5334004"/>
              <a:gd name="connsiteX26" fmla="*/ 1071881 w 3891282"/>
              <a:gd name="connsiteY26" fmla="*/ 5334001 h 5334004"/>
              <a:gd name="connsiteX27" fmla="*/ 1071881 w 3891282"/>
              <a:gd name="connsiteY27" fmla="*/ 5181601 h 5334004"/>
              <a:gd name="connsiteX28" fmla="*/ 157481 w 3891282"/>
              <a:gd name="connsiteY28" fmla="*/ 5181601 h 5334004"/>
              <a:gd name="connsiteX29" fmla="*/ 157480 w 3891282"/>
              <a:gd name="connsiteY29" fmla="*/ 5334004 h 5334004"/>
              <a:gd name="connsiteX30" fmla="*/ 5081 w 3891282"/>
              <a:gd name="connsiteY30" fmla="*/ 5334001 h 5334004"/>
              <a:gd name="connsiteX31" fmla="*/ 5081 w 3891282"/>
              <a:gd name="connsiteY31" fmla="*/ 5181605 h 5334004"/>
              <a:gd name="connsiteX32" fmla="*/ 5081 w 3891282"/>
              <a:gd name="connsiteY32" fmla="*/ 5029202 h 5334004"/>
              <a:gd name="connsiteX0" fmla="*/ 5081 w 3891282"/>
              <a:gd name="connsiteY0" fmla="*/ 5029202 h 5334004"/>
              <a:gd name="connsiteX1" fmla="*/ 3510281 w 3891282"/>
              <a:gd name="connsiteY1" fmla="*/ 5029200 h 5334004"/>
              <a:gd name="connsiteX2" fmla="*/ 3510282 w 3891282"/>
              <a:gd name="connsiteY2" fmla="*/ 2819403 h 5334004"/>
              <a:gd name="connsiteX3" fmla="*/ 1071881 w 3891282"/>
              <a:gd name="connsiteY3" fmla="*/ 2819401 h 5334004"/>
              <a:gd name="connsiteX4" fmla="*/ 3357882 w 3891282"/>
              <a:gd name="connsiteY4" fmla="*/ 2667003 h 5334004"/>
              <a:gd name="connsiteX5" fmla="*/ 3510282 w 3891282"/>
              <a:gd name="connsiteY5" fmla="*/ 2667003 h 5334004"/>
              <a:gd name="connsiteX6" fmla="*/ 3510282 w 3891282"/>
              <a:gd name="connsiteY6" fmla="*/ 457201 h 5334004"/>
              <a:gd name="connsiteX7" fmla="*/ 5080 w 3891282"/>
              <a:gd name="connsiteY7" fmla="*/ 457199 h 5334004"/>
              <a:gd name="connsiteX8" fmla="*/ 5082 w 3891282"/>
              <a:gd name="connsiteY8" fmla="*/ 304800 h 5334004"/>
              <a:gd name="connsiteX9" fmla="*/ 5079 w 3891282"/>
              <a:gd name="connsiteY9" fmla="*/ 2 h 5334004"/>
              <a:gd name="connsiteX10" fmla="*/ 157479 w 3891282"/>
              <a:gd name="connsiteY10" fmla="*/ 2 h 5334004"/>
              <a:gd name="connsiteX11" fmla="*/ 157480 w 3891282"/>
              <a:gd name="connsiteY11" fmla="*/ 304800 h 5334004"/>
              <a:gd name="connsiteX12" fmla="*/ 1071882 w 3891282"/>
              <a:gd name="connsiteY12" fmla="*/ 304800 h 5334004"/>
              <a:gd name="connsiteX13" fmla="*/ 1071882 w 3891282"/>
              <a:gd name="connsiteY13" fmla="*/ 0 h 5334004"/>
              <a:gd name="connsiteX14" fmla="*/ 1224282 w 3891282"/>
              <a:gd name="connsiteY14" fmla="*/ 0 h 5334004"/>
              <a:gd name="connsiteX15" fmla="*/ 1224282 w 3891282"/>
              <a:gd name="connsiteY15" fmla="*/ 304800 h 5334004"/>
              <a:gd name="connsiteX16" fmla="*/ 3662682 w 3891282"/>
              <a:gd name="connsiteY16" fmla="*/ 304801 h 5334004"/>
              <a:gd name="connsiteX17" fmla="*/ 3662682 w 3891282"/>
              <a:gd name="connsiteY17" fmla="*/ 457199 h 5334004"/>
              <a:gd name="connsiteX18" fmla="*/ 3662682 w 3891282"/>
              <a:gd name="connsiteY18" fmla="*/ 2667003 h 5334004"/>
              <a:gd name="connsiteX19" fmla="*/ 3891282 w 3891282"/>
              <a:gd name="connsiteY19" fmla="*/ 2667003 h 5334004"/>
              <a:gd name="connsiteX20" fmla="*/ 3891282 w 3891282"/>
              <a:gd name="connsiteY20" fmla="*/ 2819403 h 5334004"/>
              <a:gd name="connsiteX21" fmla="*/ 3662682 w 3891282"/>
              <a:gd name="connsiteY21" fmla="*/ 2819403 h 5334004"/>
              <a:gd name="connsiteX22" fmla="*/ 3662682 w 3891282"/>
              <a:gd name="connsiteY22" fmla="*/ 5029199 h 5334004"/>
              <a:gd name="connsiteX23" fmla="*/ 3662681 w 3891282"/>
              <a:gd name="connsiteY23" fmla="*/ 5181602 h 5334004"/>
              <a:gd name="connsiteX24" fmla="*/ 1224281 w 3891282"/>
              <a:gd name="connsiteY24" fmla="*/ 5181601 h 5334004"/>
              <a:gd name="connsiteX25" fmla="*/ 1224281 w 3891282"/>
              <a:gd name="connsiteY25" fmla="*/ 5334001 h 5334004"/>
              <a:gd name="connsiteX26" fmla="*/ 1071881 w 3891282"/>
              <a:gd name="connsiteY26" fmla="*/ 5334001 h 5334004"/>
              <a:gd name="connsiteX27" fmla="*/ 1071881 w 3891282"/>
              <a:gd name="connsiteY27" fmla="*/ 5181601 h 5334004"/>
              <a:gd name="connsiteX28" fmla="*/ 157481 w 3891282"/>
              <a:gd name="connsiteY28" fmla="*/ 5181601 h 5334004"/>
              <a:gd name="connsiteX29" fmla="*/ 157480 w 3891282"/>
              <a:gd name="connsiteY29" fmla="*/ 5334004 h 5334004"/>
              <a:gd name="connsiteX30" fmla="*/ 5081 w 3891282"/>
              <a:gd name="connsiteY30" fmla="*/ 5334001 h 5334004"/>
              <a:gd name="connsiteX31" fmla="*/ 5081 w 3891282"/>
              <a:gd name="connsiteY31" fmla="*/ 5181605 h 5334004"/>
              <a:gd name="connsiteX32" fmla="*/ 5081 w 3891282"/>
              <a:gd name="connsiteY32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429 w 3963830"/>
              <a:gd name="connsiteY3" fmla="*/ 2819401 h 5334004"/>
              <a:gd name="connsiteX4" fmla="*/ 3430430 w 3963830"/>
              <a:gd name="connsiteY4" fmla="*/ 2667003 h 5334004"/>
              <a:gd name="connsiteX5" fmla="*/ 3582830 w 3963830"/>
              <a:gd name="connsiteY5" fmla="*/ 2667003 h 5334004"/>
              <a:gd name="connsiteX6" fmla="*/ 3582830 w 3963830"/>
              <a:gd name="connsiteY6" fmla="*/ 457201 h 5334004"/>
              <a:gd name="connsiteX7" fmla="*/ 77628 w 3963830"/>
              <a:gd name="connsiteY7" fmla="*/ 457199 h 5334004"/>
              <a:gd name="connsiteX8" fmla="*/ 77630 w 3963830"/>
              <a:gd name="connsiteY8" fmla="*/ 304800 h 5334004"/>
              <a:gd name="connsiteX9" fmla="*/ 77627 w 3963830"/>
              <a:gd name="connsiteY9" fmla="*/ 2 h 5334004"/>
              <a:gd name="connsiteX10" fmla="*/ 230027 w 3963830"/>
              <a:gd name="connsiteY10" fmla="*/ 2 h 5334004"/>
              <a:gd name="connsiteX11" fmla="*/ 230028 w 3963830"/>
              <a:gd name="connsiteY11" fmla="*/ 304800 h 5334004"/>
              <a:gd name="connsiteX12" fmla="*/ 1144430 w 3963830"/>
              <a:gd name="connsiteY12" fmla="*/ 304800 h 5334004"/>
              <a:gd name="connsiteX13" fmla="*/ 1144430 w 3963830"/>
              <a:gd name="connsiteY13" fmla="*/ 0 h 5334004"/>
              <a:gd name="connsiteX14" fmla="*/ 1296830 w 3963830"/>
              <a:gd name="connsiteY14" fmla="*/ 0 h 5334004"/>
              <a:gd name="connsiteX15" fmla="*/ 1296830 w 3963830"/>
              <a:gd name="connsiteY15" fmla="*/ 304800 h 5334004"/>
              <a:gd name="connsiteX16" fmla="*/ 3735230 w 3963830"/>
              <a:gd name="connsiteY16" fmla="*/ 304801 h 5334004"/>
              <a:gd name="connsiteX17" fmla="*/ 3735230 w 3963830"/>
              <a:gd name="connsiteY17" fmla="*/ 457199 h 5334004"/>
              <a:gd name="connsiteX18" fmla="*/ 3735230 w 3963830"/>
              <a:gd name="connsiteY18" fmla="*/ 2667003 h 5334004"/>
              <a:gd name="connsiteX19" fmla="*/ 3963830 w 3963830"/>
              <a:gd name="connsiteY19" fmla="*/ 2667003 h 5334004"/>
              <a:gd name="connsiteX20" fmla="*/ 3963830 w 3963830"/>
              <a:gd name="connsiteY20" fmla="*/ 2819403 h 5334004"/>
              <a:gd name="connsiteX21" fmla="*/ 3735230 w 3963830"/>
              <a:gd name="connsiteY21" fmla="*/ 2819403 h 5334004"/>
              <a:gd name="connsiteX22" fmla="*/ 3735230 w 3963830"/>
              <a:gd name="connsiteY22" fmla="*/ 5029199 h 5334004"/>
              <a:gd name="connsiteX23" fmla="*/ 3735229 w 3963830"/>
              <a:gd name="connsiteY23" fmla="*/ 5181602 h 5334004"/>
              <a:gd name="connsiteX24" fmla="*/ 1296829 w 3963830"/>
              <a:gd name="connsiteY24" fmla="*/ 5181601 h 5334004"/>
              <a:gd name="connsiteX25" fmla="*/ 1296829 w 3963830"/>
              <a:gd name="connsiteY25" fmla="*/ 5334001 h 5334004"/>
              <a:gd name="connsiteX26" fmla="*/ 1144429 w 3963830"/>
              <a:gd name="connsiteY26" fmla="*/ 5334001 h 5334004"/>
              <a:gd name="connsiteX27" fmla="*/ 1144429 w 3963830"/>
              <a:gd name="connsiteY27" fmla="*/ 5181601 h 5334004"/>
              <a:gd name="connsiteX28" fmla="*/ 230029 w 3963830"/>
              <a:gd name="connsiteY28" fmla="*/ 5181601 h 5334004"/>
              <a:gd name="connsiteX29" fmla="*/ 230028 w 3963830"/>
              <a:gd name="connsiteY29" fmla="*/ 5334004 h 5334004"/>
              <a:gd name="connsiteX30" fmla="*/ 77629 w 3963830"/>
              <a:gd name="connsiteY30" fmla="*/ 5334001 h 5334004"/>
              <a:gd name="connsiteX31" fmla="*/ 77629 w 3963830"/>
              <a:gd name="connsiteY31" fmla="*/ 5181605 h 5334004"/>
              <a:gd name="connsiteX32" fmla="*/ 77629 w 3963830"/>
              <a:gd name="connsiteY32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429 w 3963830"/>
              <a:gd name="connsiteY3" fmla="*/ 2819401 h 5334004"/>
              <a:gd name="connsiteX4" fmla="*/ 1429 w 3963830"/>
              <a:gd name="connsiteY4" fmla="*/ 2667001 h 5334004"/>
              <a:gd name="connsiteX5" fmla="*/ 3582830 w 3963830"/>
              <a:gd name="connsiteY5" fmla="*/ 2667003 h 5334004"/>
              <a:gd name="connsiteX6" fmla="*/ 3582830 w 3963830"/>
              <a:gd name="connsiteY6" fmla="*/ 457201 h 5334004"/>
              <a:gd name="connsiteX7" fmla="*/ 77628 w 3963830"/>
              <a:gd name="connsiteY7" fmla="*/ 457199 h 5334004"/>
              <a:gd name="connsiteX8" fmla="*/ 77630 w 3963830"/>
              <a:gd name="connsiteY8" fmla="*/ 304800 h 5334004"/>
              <a:gd name="connsiteX9" fmla="*/ 77627 w 3963830"/>
              <a:gd name="connsiteY9" fmla="*/ 2 h 5334004"/>
              <a:gd name="connsiteX10" fmla="*/ 230027 w 3963830"/>
              <a:gd name="connsiteY10" fmla="*/ 2 h 5334004"/>
              <a:gd name="connsiteX11" fmla="*/ 230028 w 3963830"/>
              <a:gd name="connsiteY11" fmla="*/ 304800 h 5334004"/>
              <a:gd name="connsiteX12" fmla="*/ 1144430 w 3963830"/>
              <a:gd name="connsiteY12" fmla="*/ 304800 h 5334004"/>
              <a:gd name="connsiteX13" fmla="*/ 1144430 w 3963830"/>
              <a:gd name="connsiteY13" fmla="*/ 0 h 5334004"/>
              <a:gd name="connsiteX14" fmla="*/ 1296830 w 3963830"/>
              <a:gd name="connsiteY14" fmla="*/ 0 h 5334004"/>
              <a:gd name="connsiteX15" fmla="*/ 1296830 w 3963830"/>
              <a:gd name="connsiteY15" fmla="*/ 304800 h 5334004"/>
              <a:gd name="connsiteX16" fmla="*/ 3735230 w 3963830"/>
              <a:gd name="connsiteY16" fmla="*/ 304801 h 5334004"/>
              <a:gd name="connsiteX17" fmla="*/ 3735230 w 3963830"/>
              <a:gd name="connsiteY17" fmla="*/ 457199 h 5334004"/>
              <a:gd name="connsiteX18" fmla="*/ 3735230 w 3963830"/>
              <a:gd name="connsiteY18" fmla="*/ 2667003 h 5334004"/>
              <a:gd name="connsiteX19" fmla="*/ 3963830 w 3963830"/>
              <a:gd name="connsiteY19" fmla="*/ 2667003 h 5334004"/>
              <a:gd name="connsiteX20" fmla="*/ 3963830 w 3963830"/>
              <a:gd name="connsiteY20" fmla="*/ 2819403 h 5334004"/>
              <a:gd name="connsiteX21" fmla="*/ 3735230 w 3963830"/>
              <a:gd name="connsiteY21" fmla="*/ 2819403 h 5334004"/>
              <a:gd name="connsiteX22" fmla="*/ 3735230 w 3963830"/>
              <a:gd name="connsiteY22" fmla="*/ 5029199 h 5334004"/>
              <a:gd name="connsiteX23" fmla="*/ 3735229 w 3963830"/>
              <a:gd name="connsiteY23" fmla="*/ 5181602 h 5334004"/>
              <a:gd name="connsiteX24" fmla="*/ 1296829 w 3963830"/>
              <a:gd name="connsiteY24" fmla="*/ 5181601 h 5334004"/>
              <a:gd name="connsiteX25" fmla="*/ 1296829 w 3963830"/>
              <a:gd name="connsiteY25" fmla="*/ 5334001 h 5334004"/>
              <a:gd name="connsiteX26" fmla="*/ 1144429 w 3963830"/>
              <a:gd name="connsiteY26" fmla="*/ 5334001 h 5334004"/>
              <a:gd name="connsiteX27" fmla="*/ 1144429 w 3963830"/>
              <a:gd name="connsiteY27" fmla="*/ 5181601 h 5334004"/>
              <a:gd name="connsiteX28" fmla="*/ 230029 w 3963830"/>
              <a:gd name="connsiteY28" fmla="*/ 5181601 h 5334004"/>
              <a:gd name="connsiteX29" fmla="*/ 230028 w 3963830"/>
              <a:gd name="connsiteY29" fmla="*/ 5334004 h 5334004"/>
              <a:gd name="connsiteX30" fmla="*/ 77629 w 3963830"/>
              <a:gd name="connsiteY30" fmla="*/ 5334001 h 5334004"/>
              <a:gd name="connsiteX31" fmla="*/ 77629 w 3963830"/>
              <a:gd name="connsiteY31" fmla="*/ 5181605 h 5334004"/>
              <a:gd name="connsiteX32" fmla="*/ 77629 w 3963830"/>
              <a:gd name="connsiteY32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429 w 3963830"/>
              <a:gd name="connsiteY3" fmla="*/ 2819401 h 5334004"/>
              <a:gd name="connsiteX4" fmla="*/ 1429 w 3963830"/>
              <a:gd name="connsiteY4" fmla="*/ 2667001 h 5334004"/>
              <a:gd name="connsiteX5" fmla="*/ 763429 w 3963830"/>
              <a:gd name="connsiteY5" fmla="*/ 2667001 h 5334004"/>
              <a:gd name="connsiteX6" fmla="*/ 3582830 w 3963830"/>
              <a:gd name="connsiteY6" fmla="*/ 2667003 h 5334004"/>
              <a:gd name="connsiteX7" fmla="*/ 3582830 w 3963830"/>
              <a:gd name="connsiteY7" fmla="*/ 457201 h 5334004"/>
              <a:gd name="connsiteX8" fmla="*/ 77628 w 3963830"/>
              <a:gd name="connsiteY8" fmla="*/ 457199 h 5334004"/>
              <a:gd name="connsiteX9" fmla="*/ 77630 w 3963830"/>
              <a:gd name="connsiteY9" fmla="*/ 304800 h 5334004"/>
              <a:gd name="connsiteX10" fmla="*/ 77627 w 3963830"/>
              <a:gd name="connsiteY10" fmla="*/ 2 h 5334004"/>
              <a:gd name="connsiteX11" fmla="*/ 230027 w 3963830"/>
              <a:gd name="connsiteY11" fmla="*/ 2 h 5334004"/>
              <a:gd name="connsiteX12" fmla="*/ 230028 w 3963830"/>
              <a:gd name="connsiteY12" fmla="*/ 304800 h 5334004"/>
              <a:gd name="connsiteX13" fmla="*/ 1144430 w 3963830"/>
              <a:gd name="connsiteY13" fmla="*/ 304800 h 5334004"/>
              <a:gd name="connsiteX14" fmla="*/ 1144430 w 3963830"/>
              <a:gd name="connsiteY14" fmla="*/ 0 h 5334004"/>
              <a:gd name="connsiteX15" fmla="*/ 1296830 w 3963830"/>
              <a:gd name="connsiteY15" fmla="*/ 0 h 5334004"/>
              <a:gd name="connsiteX16" fmla="*/ 1296830 w 3963830"/>
              <a:gd name="connsiteY16" fmla="*/ 304800 h 5334004"/>
              <a:gd name="connsiteX17" fmla="*/ 3735230 w 3963830"/>
              <a:gd name="connsiteY17" fmla="*/ 304801 h 5334004"/>
              <a:gd name="connsiteX18" fmla="*/ 3735230 w 3963830"/>
              <a:gd name="connsiteY18" fmla="*/ 457199 h 5334004"/>
              <a:gd name="connsiteX19" fmla="*/ 3735230 w 3963830"/>
              <a:gd name="connsiteY19" fmla="*/ 2667003 h 5334004"/>
              <a:gd name="connsiteX20" fmla="*/ 3963830 w 3963830"/>
              <a:gd name="connsiteY20" fmla="*/ 2667003 h 5334004"/>
              <a:gd name="connsiteX21" fmla="*/ 3963830 w 3963830"/>
              <a:gd name="connsiteY21" fmla="*/ 2819403 h 5334004"/>
              <a:gd name="connsiteX22" fmla="*/ 3735230 w 3963830"/>
              <a:gd name="connsiteY22" fmla="*/ 2819403 h 5334004"/>
              <a:gd name="connsiteX23" fmla="*/ 3735230 w 3963830"/>
              <a:gd name="connsiteY23" fmla="*/ 5029199 h 5334004"/>
              <a:gd name="connsiteX24" fmla="*/ 3735229 w 3963830"/>
              <a:gd name="connsiteY24" fmla="*/ 5181602 h 5334004"/>
              <a:gd name="connsiteX25" fmla="*/ 1296829 w 3963830"/>
              <a:gd name="connsiteY25" fmla="*/ 5181601 h 5334004"/>
              <a:gd name="connsiteX26" fmla="*/ 1296829 w 3963830"/>
              <a:gd name="connsiteY26" fmla="*/ 5334001 h 5334004"/>
              <a:gd name="connsiteX27" fmla="*/ 1144429 w 3963830"/>
              <a:gd name="connsiteY27" fmla="*/ 5334001 h 5334004"/>
              <a:gd name="connsiteX28" fmla="*/ 1144429 w 3963830"/>
              <a:gd name="connsiteY28" fmla="*/ 5181601 h 5334004"/>
              <a:gd name="connsiteX29" fmla="*/ 230029 w 3963830"/>
              <a:gd name="connsiteY29" fmla="*/ 5181601 h 5334004"/>
              <a:gd name="connsiteX30" fmla="*/ 230028 w 3963830"/>
              <a:gd name="connsiteY30" fmla="*/ 5334004 h 5334004"/>
              <a:gd name="connsiteX31" fmla="*/ 77629 w 3963830"/>
              <a:gd name="connsiteY31" fmla="*/ 5334001 h 5334004"/>
              <a:gd name="connsiteX32" fmla="*/ 77629 w 3963830"/>
              <a:gd name="connsiteY32" fmla="*/ 5181605 h 5334004"/>
              <a:gd name="connsiteX33" fmla="*/ 77629 w 3963830"/>
              <a:gd name="connsiteY33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429 w 3963830"/>
              <a:gd name="connsiteY3" fmla="*/ 2819401 h 5334004"/>
              <a:gd name="connsiteX4" fmla="*/ 1429 w 3963830"/>
              <a:gd name="connsiteY4" fmla="*/ 2667001 h 5334004"/>
              <a:gd name="connsiteX5" fmla="*/ 763429 w 3963830"/>
              <a:gd name="connsiteY5" fmla="*/ 2667001 h 5334004"/>
              <a:gd name="connsiteX6" fmla="*/ 3582830 w 3963830"/>
              <a:gd name="connsiteY6" fmla="*/ 2667003 h 5334004"/>
              <a:gd name="connsiteX7" fmla="*/ 3582830 w 3963830"/>
              <a:gd name="connsiteY7" fmla="*/ 457201 h 5334004"/>
              <a:gd name="connsiteX8" fmla="*/ 77628 w 3963830"/>
              <a:gd name="connsiteY8" fmla="*/ 457199 h 5334004"/>
              <a:gd name="connsiteX9" fmla="*/ 77630 w 3963830"/>
              <a:gd name="connsiteY9" fmla="*/ 304800 h 5334004"/>
              <a:gd name="connsiteX10" fmla="*/ 77627 w 3963830"/>
              <a:gd name="connsiteY10" fmla="*/ 2 h 5334004"/>
              <a:gd name="connsiteX11" fmla="*/ 230027 w 3963830"/>
              <a:gd name="connsiteY11" fmla="*/ 2 h 5334004"/>
              <a:gd name="connsiteX12" fmla="*/ 230028 w 3963830"/>
              <a:gd name="connsiteY12" fmla="*/ 304800 h 5334004"/>
              <a:gd name="connsiteX13" fmla="*/ 1144430 w 3963830"/>
              <a:gd name="connsiteY13" fmla="*/ 304800 h 5334004"/>
              <a:gd name="connsiteX14" fmla="*/ 1144430 w 3963830"/>
              <a:gd name="connsiteY14" fmla="*/ 0 h 5334004"/>
              <a:gd name="connsiteX15" fmla="*/ 1296830 w 3963830"/>
              <a:gd name="connsiteY15" fmla="*/ 0 h 5334004"/>
              <a:gd name="connsiteX16" fmla="*/ 1296830 w 3963830"/>
              <a:gd name="connsiteY16" fmla="*/ 304800 h 5334004"/>
              <a:gd name="connsiteX17" fmla="*/ 3735230 w 3963830"/>
              <a:gd name="connsiteY17" fmla="*/ 304801 h 5334004"/>
              <a:gd name="connsiteX18" fmla="*/ 3735230 w 3963830"/>
              <a:gd name="connsiteY18" fmla="*/ 457199 h 5334004"/>
              <a:gd name="connsiteX19" fmla="*/ 3735230 w 3963830"/>
              <a:gd name="connsiteY19" fmla="*/ 2667003 h 5334004"/>
              <a:gd name="connsiteX20" fmla="*/ 3963830 w 3963830"/>
              <a:gd name="connsiteY20" fmla="*/ 2667003 h 5334004"/>
              <a:gd name="connsiteX21" fmla="*/ 3963830 w 3963830"/>
              <a:gd name="connsiteY21" fmla="*/ 2819403 h 5334004"/>
              <a:gd name="connsiteX22" fmla="*/ 3735230 w 3963830"/>
              <a:gd name="connsiteY22" fmla="*/ 2819403 h 5334004"/>
              <a:gd name="connsiteX23" fmla="*/ 3735230 w 3963830"/>
              <a:gd name="connsiteY23" fmla="*/ 5029199 h 5334004"/>
              <a:gd name="connsiteX24" fmla="*/ 3735229 w 3963830"/>
              <a:gd name="connsiteY24" fmla="*/ 5181602 h 5334004"/>
              <a:gd name="connsiteX25" fmla="*/ 1296829 w 3963830"/>
              <a:gd name="connsiteY25" fmla="*/ 5181601 h 5334004"/>
              <a:gd name="connsiteX26" fmla="*/ 1296829 w 3963830"/>
              <a:gd name="connsiteY26" fmla="*/ 5334001 h 5334004"/>
              <a:gd name="connsiteX27" fmla="*/ 1144429 w 3963830"/>
              <a:gd name="connsiteY27" fmla="*/ 5334001 h 5334004"/>
              <a:gd name="connsiteX28" fmla="*/ 1144429 w 3963830"/>
              <a:gd name="connsiteY28" fmla="*/ 5181601 h 5334004"/>
              <a:gd name="connsiteX29" fmla="*/ 230029 w 3963830"/>
              <a:gd name="connsiteY29" fmla="*/ 5181601 h 5334004"/>
              <a:gd name="connsiteX30" fmla="*/ 230028 w 3963830"/>
              <a:gd name="connsiteY30" fmla="*/ 5334004 h 5334004"/>
              <a:gd name="connsiteX31" fmla="*/ 77629 w 3963830"/>
              <a:gd name="connsiteY31" fmla="*/ 5334001 h 5334004"/>
              <a:gd name="connsiteX32" fmla="*/ 77629 w 3963830"/>
              <a:gd name="connsiteY32" fmla="*/ 5181605 h 5334004"/>
              <a:gd name="connsiteX33" fmla="*/ 77629 w 3963830"/>
              <a:gd name="connsiteY33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429 w 3963830"/>
              <a:gd name="connsiteY3" fmla="*/ 2819401 h 5334004"/>
              <a:gd name="connsiteX4" fmla="*/ 1429 w 3963830"/>
              <a:gd name="connsiteY4" fmla="*/ 2667001 h 5334004"/>
              <a:gd name="connsiteX5" fmla="*/ 763429 w 3963830"/>
              <a:gd name="connsiteY5" fmla="*/ 2667001 h 5334004"/>
              <a:gd name="connsiteX6" fmla="*/ 915829 w 3963830"/>
              <a:gd name="connsiteY6" fmla="*/ 2667001 h 5334004"/>
              <a:gd name="connsiteX7" fmla="*/ 3582830 w 3963830"/>
              <a:gd name="connsiteY7" fmla="*/ 2667003 h 5334004"/>
              <a:gd name="connsiteX8" fmla="*/ 3582830 w 3963830"/>
              <a:gd name="connsiteY8" fmla="*/ 457201 h 5334004"/>
              <a:gd name="connsiteX9" fmla="*/ 77628 w 3963830"/>
              <a:gd name="connsiteY9" fmla="*/ 457199 h 5334004"/>
              <a:gd name="connsiteX10" fmla="*/ 77630 w 3963830"/>
              <a:gd name="connsiteY10" fmla="*/ 304800 h 5334004"/>
              <a:gd name="connsiteX11" fmla="*/ 77627 w 3963830"/>
              <a:gd name="connsiteY11" fmla="*/ 2 h 5334004"/>
              <a:gd name="connsiteX12" fmla="*/ 230027 w 3963830"/>
              <a:gd name="connsiteY12" fmla="*/ 2 h 5334004"/>
              <a:gd name="connsiteX13" fmla="*/ 230028 w 3963830"/>
              <a:gd name="connsiteY13" fmla="*/ 304800 h 5334004"/>
              <a:gd name="connsiteX14" fmla="*/ 1144430 w 3963830"/>
              <a:gd name="connsiteY14" fmla="*/ 304800 h 5334004"/>
              <a:gd name="connsiteX15" fmla="*/ 1144430 w 3963830"/>
              <a:gd name="connsiteY15" fmla="*/ 0 h 5334004"/>
              <a:gd name="connsiteX16" fmla="*/ 1296830 w 3963830"/>
              <a:gd name="connsiteY16" fmla="*/ 0 h 5334004"/>
              <a:gd name="connsiteX17" fmla="*/ 1296830 w 3963830"/>
              <a:gd name="connsiteY17" fmla="*/ 304800 h 5334004"/>
              <a:gd name="connsiteX18" fmla="*/ 3735230 w 3963830"/>
              <a:gd name="connsiteY18" fmla="*/ 304801 h 5334004"/>
              <a:gd name="connsiteX19" fmla="*/ 3735230 w 3963830"/>
              <a:gd name="connsiteY19" fmla="*/ 457199 h 5334004"/>
              <a:gd name="connsiteX20" fmla="*/ 3735230 w 3963830"/>
              <a:gd name="connsiteY20" fmla="*/ 2667003 h 5334004"/>
              <a:gd name="connsiteX21" fmla="*/ 3963830 w 3963830"/>
              <a:gd name="connsiteY21" fmla="*/ 2667003 h 5334004"/>
              <a:gd name="connsiteX22" fmla="*/ 3963830 w 3963830"/>
              <a:gd name="connsiteY22" fmla="*/ 2819403 h 5334004"/>
              <a:gd name="connsiteX23" fmla="*/ 3735230 w 3963830"/>
              <a:gd name="connsiteY23" fmla="*/ 2819403 h 5334004"/>
              <a:gd name="connsiteX24" fmla="*/ 3735230 w 3963830"/>
              <a:gd name="connsiteY24" fmla="*/ 5029199 h 5334004"/>
              <a:gd name="connsiteX25" fmla="*/ 3735229 w 3963830"/>
              <a:gd name="connsiteY25" fmla="*/ 5181602 h 5334004"/>
              <a:gd name="connsiteX26" fmla="*/ 1296829 w 3963830"/>
              <a:gd name="connsiteY26" fmla="*/ 5181601 h 5334004"/>
              <a:gd name="connsiteX27" fmla="*/ 1296829 w 3963830"/>
              <a:gd name="connsiteY27" fmla="*/ 5334001 h 5334004"/>
              <a:gd name="connsiteX28" fmla="*/ 1144429 w 3963830"/>
              <a:gd name="connsiteY28" fmla="*/ 5334001 h 5334004"/>
              <a:gd name="connsiteX29" fmla="*/ 1144429 w 3963830"/>
              <a:gd name="connsiteY29" fmla="*/ 5181601 h 5334004"/>
              <a:gd name="connsiteX30" fmla="*/ 230029 w 3963830"/>
              <a:gd name="connsiteY30" fmla="*/ 5181601 h 5334004"/>
              <a:gd name="connsiteX31" fmla="*/ 230028 w 3963830"/>
              <a:gd name="connsiteY31" fmla="*/ 5334004 h 5334004"/>
              <a:gd name="connsiteX32" fmla="*/ 77629 w 3963830"/>
              <a:gd name="connsiteY32" fmla="*/ 5334001 h 5334004"/>
              <a:gd name="connsiteX33" fmla="*/ 77629 w 3963830"/>
              <a:gd name="connsiteY33" fmla="*/ 5181605 h 5334004"/>
              <a:gd name="connsiteX34" fmla="*/ 77629 w 3963830"/>
              <a:gd name="connsiteY34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429 w 3963830"/>
              <a:gd name="connsiteY3" fmla="*/ 2819401 h 5334004"/>
              <a:gd name="connsiteX4" fmla="*/ 1429 w 3963830"/>
              <a:gd name="connsiteY4" fmla="*/ 2667001 h 5334004"/>
              <a:gd name="connsiteX5" fmla="*/ 763429 w 3963830"/>
              <a:gd name="connsiteY5" fmla="*/ 2667001 h 5334004"/>
              <a:gd name="connsiteX6" fmla="*/ 915829 w 3963830"/>
              <a:gd name="connsiteY6" fmla="*/ 2438401 h 5334004"/>
              <a:gd name="connsiteX7" fmla="*/ 915829 w 3963830"/>
              <a:gd name="connsiteY7" fmla="*/ 2667001 h 5334004"/>
              <a:gd name="connsiteX8" fmla="*/ 3582830 w 3963830"/>
              <a:gd name="connsiteY8" fmla="*/ 2667003 h 5334004"/>
              <a:gd name="connsiteX9" fmla="*/ 3582830 w 3963830"/>
              <a:gd name="connsiteY9" fmla="*/ 457201 h 5334004"/>
              <a:gd name="connsiteX10" fmla="*/ 77628 w 3963830"/>
              <a:gd name="connsiteY10" fmla="*/ 457199 h 5334004"/>
              <a:gd name="connsiteX11" fmla="*/ 77630 w 3963830"/>
              <a:gd name="connsiteY11" fmla="*/ 304800 h 5334004"/>
              <a:gd name="connsiteX12" fmla="*/ 77627 w 3963830"/>
              <a:gd name="connsiteY12" fmla="*/ 2 h 5334004"/>
              <a:gd name="connsiteX13" fmla="*/ 230027 w 3963830"/>
              <a:gd name="connsiteY13" fmla="*/ 2 h 5334004"/>
              <a:gd name="connsiteX14" fmla="*/ 230028 w 3963830"/>
              <a:gd name="connsiteY14" fmla="*/ 304800 h 5334004"/>
              <a:gd name="connsiteX15" fmla="*/ 1144430 w 3963830"/>
              <a:gd name="connsiteY15" fmla="*/ 304800 h 5334004"/>
              <a:gd name="connsiteX16" fmla="*/ 1144430 w 3963830"/>
              <a:gd name="connsiteY16" fmla="*/ 0 h 5334004"/>
              <a:gd name="connsiteX17" fmla="*/ 1296830 w 3963830"/>
              <a:gd name="connsiteY17" fmla="*/ 0 h 5334004"/>
              <a:gd name="connsiteX18" fmla="*/ 1296830 w 3963830"/>
              <a:gd name="connsiteY18" fmla="*/ 304800 h 5334004"/>
              <a:gd name="connsiteX19" fmla="*/ 3735230 w 3963830"/>
              <a:gd name="connsiteY19" fmla="*/ 304801 h 5334004"/>
              <a:gd name="connsiteX20" fmla="*/ 3735230 w 3963830"/>
              <a:gd name="connsiteY20" fmla="*/ 457199 h 5334004"/>
              <a:gd name="connsiteX21" fmla="*/ 3735230 w 3963830"/>
              <a:gd name="connsiteY21" fmla="*/ 2667003 h 5334004"/>
              <a:gd name="connsiteX22" fmla="*/ 3963830 w 3963830"/>
              <a:gd name="connsiteY22" fmla="*/ 2667003 h 5334004"/>
              <a:gd name="connsiteX23" fmla="*/ 3963830 w 3963830"/>
              <a:gd name="connsiteY23" fmla="*/ 2819403 h 5334004"/>
              <a:gd name="connsiteX24" fmla="*/ 3735230 w 3963830"/>
              <a:gd name="connsiteY24" fmla="*/ 2819403 h 5334004"/>
              <a:gd name="connsiteX25" fmla="*/ 3735230 w 3963830"/>
              <a:gd name="connsiteY25" fmla="*/ 5029199 h 5334004"/>
              <a:gd name="connsiteX26" fmla="*/ 3735229 w 3963830"/>
              <a:gd name="connsiteY26" fmla="*/ 5181602 h 5334004"/>
              <a:gd name="connsiteX27" fmla="*/ 1296829 w 3963830"/>
              <a:gd name="connsiteY27" fmla="*/ 5181601 h 5334004"/>
              <a:gd name="connsiteX28" fmla="*/ 1296829 w 3963830"/>
              <a:gd name="connsiteY28" fmla="*/ 5334001 h 5334004"/>
              <a:gd name="connsiteX29" fmla="*/ 1144429 w 3963830"/>
              <a:gd name="connsiteY29" fmla="*/ 5334001 h 5334004"/>
              <a:gd name="connsiteX30" fmla="*/ 1144429 w 3963830"/>
              <a:gd name="connsiteY30" fmla="*/ 5181601 h 5334004"/>
              <a:gd name="connsiteX31" fmla="*/ 230029 w 3963830"/>
              <a:gd name="connsiteY31" fmla="*/ 5181601 h 5334004"/>
              <a:gd name="connsiteX32" fmla="*/ 230028 w 3963830"/>
              <a:gd name="connsiteY32" fmla="*/ 5334004 h 5334004"/>
              <a:gd name="connsiteX33" fmla="*/ 77629 w 3963830"/>
              <a:gd name="connsiteY33" fmla="*/ 5334001 h 5334004"/>
              <a:gd name="connsiteX34" fmla="*/ 77629 w 3963830"/>
              <a:gd name="connsiteY34" fmla="*/ 5181605 h 5334004"/>
              <a:gd name="connsiteX35" fmla="*/ 77629 w 3963830"/>
              <a:gd name="connsiteY35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429 w 3963830"/>
              <a:gd name="connsiteY3" fmla="*/ 2819401 h 5334004"/>
              <a:gd name="connsiteX4" fmla="*/ 1429 w 3963830"/>
              <a:gd name="connsiteY4" fmla="*/ 2667001 h 5334004"/>
              <a:gd name="connsiteX5" fmla="*/ 763429 w 3963830"/>
              <a:gd name="connsiteY5" fmla="*/ 2667001 h 5334004"/>
              <a:gd name="connsiteX6" fmla="*/ 763429 w 3963830"/>
              <a:gd name="connsiteY6" fmla="*/ 2438401 h 5334004"/>
              <a:gd name="connsiteX7" fmla="*/ 915829 w 3963830"/>
              <a:gd name="connsiteY7" fmla="*/ 2438401 h 5334004"/>
              <a:gd name="connsiteX8" fmla="*/ 915829 w 3963830"/>
              <a:gd name="connsiteY8" fmla="*/ 2667001 h 5334004"/>
              <a:gd name="connsiteX9" fmla="*/ 3582830 w 3963830"/>
              <a:gd name="connsiteY9" fmla="*/ 2667003 h 5334004"/>
              <a:gd name="connsiteX10" fmla="*/ 3582830 w 3963830"/>
              <a:gd name="connsiteY10" fmla="*/ 457201 h 5334004"/>
              <a:gd name="connsiteX11" fmla="*/ 77628 w 3963830"/>
              <a:gd name="connsiteY11" fmla="*/ 457199 h 5334004"/>
              <a:gd name="connsiteX12" fmla="*/ 77630 w 3963830"/>
              <a:gd name="connsiteY12" fmla="*/ 304800 h 5334004"/>
              <a:gd name="connsiteX13" fmla="*/ 77627 w 3963830"/>
              <a:gd name="connsiteY13" fmla="*/ 2 h 5334004"/>
              <a:gd name="connsiteX14" fmla="*/ 230027 w 3963830"/>
              <a:gd name="connsiteY14" fmla="*/ 2 h 5334004"/>
              <a:gd name="connsiteX15" fmla="*/ 230028 w 3963830"/>
              <a:gd name="connsiteY15" fmla="*/ 304800 h 5334004"/>
              <a:gd name="connsiteX16" fmla="*/ 1144430 w 3963830"/>
              <a:gd name="connsiteY16" fmla="*/ 304800 h 5334004"/>
              <a:gd name="connsiteX17" fmla="*/ 1144430 w 3963830"/>
              <a:gd name="connsiteY17" fmla="*/ 0 h 5334004"/>
              <a:gd name="connsiteX18" fmla="*/ 1296830 w 3963830"/>
              <a:gd name="connsiteY18" fmla="*/ 0 h 5334004"/>
              <a:gd name="connsiteX19" fmla="*/ 1296830 w 3963830"/>
              <a:gd name="connsiteY19" fmla="*/ 304800 h 5334004"/>
              <a:gd name="connsiteX20" fmla="*/ 3735230 w 3963830"/>
              <a:gd name="connsiteY20" fmla="*/ 304801 h 5334004"/>
              <a:gd name="connsiteX21" fmla="*/ 3735230 w 3963830"/>
              <a:gd name="connsiteY21" fmla="*/ 457199 h 5334004"/>
              <a:gd name="connsiteX22" fmla="*/ 3735230 w 3963830"/>
              <a:gd name="connsiteY22" fmla="*/ 2667003 h 5334004"/>
              <a:gd name="connsiteX23" fmla="*/ 3963830 w 3963830"/>
              <a:gd name="connsiteY23" fmla="*/ 2667003 h 5334004"/>
              <a:gd name="connsiteX24" fmla="*/ 3963830 w 3963830"/>
              <a:gd name="connsiteY24" fmla="*/ 2819403 h 5334004"/>
              <a:gd name="connsiteX25" fmla="*/ 3735230 w 3963830"/>
              <a:gd name="connsiteY25" fmla="*/ 2819403 h 5334004"/>
              <a:gd name="connsiteX26" fmla="*/ 3735230 w 3963830"/>
              <a:gd name="connsiteY26" fmla="*/ 5029199 h 5334004"/>
              <a:gd name="connsiteX27" fmla="*/ 3735229 w 3963830"/>
              <a:gd name="connsiteY27" fmla="*/ 5181602 h 5334004"/>
              <a:gd name="connsiteX28" fmla="*/ 1296829 w 3963830"/>
              <a:gd name="connsiteY28" fmla="*/ 5181601 h 5334004"/>
              <a:gd name="connsiteX29" fmla="*/ 1296829 w 3963830"/>
              <a:gd name="connsiteY29" fmla="*/ 5334001 h 5334004"/>
              <a:gd name="connsiteX30" fmla="*/ 1144429 w 3963830"/>
              <a:gd name="connsiteY30" fmla="*/ 5334001 h 5334004"/>
              <a:gd name="connsiteX31" fmla="*/ 1144429 w 3963830"/>
              <a:gd name="connsiteY31" fmla="*/ 5181601 h 5334004"/>
              <a:gd name="connsiteX32" fmla="*/ 230029 w 3963830"/>
              <a:gd name="connsiteY32" fmla="*/ 5181601 h 5334004"/>
              <a:gd name="connsiteX33" fmla="*/ 230028 w 3963830"/>
              <a:gd name="connsiteY33" fmla="*/ 5334004 h 5334004"/>
              <a:gd name="connsiteX34" fmla="*/ 77629 w 3963830"/>
              <a:gd name="connsiteY34" fmla="*/ 5334001 h 5334004"/>
              <a:gd name="connsiteX35" fmla="*/ 77629 w 3963830"/>
              <a:gd name="connsiteY35" fmla="*/ 5181605 h 5334004"/>
              <a:gd name="connsiteX36" fmla="*/ 77629 w 3963830"/>
              <a:gd name="connsiteY36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53829 w 3963830"/>
              <a:gd name="connsiteY3" fmla="*/ 2819401 h 5334004"/>
              <a:gd name="connsiteX4" fmla="*/ 1429 w 3963830"/>
              <a:gd name="connsiteY4" fmla="*/ 2819401 h 5334004"/>
              <a:gd name="connsiteX5" fmla="*/ 1429 w 3963830"/>
              <a:gd name="connsiteY5" fmla="*/ 2667001 h 5334004"/>
              <a:gd name="connsiteX6" fmla="*/ 763429 w 3963830"/>
              <a:gd name="connsiteY6" fmla="*/ 2667001 h 5334004"/>
              <a:gd name="connsiteX7" fmla="*/ 763429 w 3963830"/>
              <a:gd name="connsiteY7" fmla="*/ 2438401 h 5334004"/>
              <a:gd name="connsiteX8" fmla="*/ 915829 w 3963830"/>
              <a:gd name="connsiteY8" fmla="*/ 2438401 h 5334004"/>
              <a:gd name="connsiteX9" fmla="*/ 915829 w 3963830"/>
              <a:gd name="connsiteY9" fmla="*/ 2667001 h 5334004"/>
              <a:gd name="connsiteX10" fmla="*/ 3582830 w 3963830"/>
              <a:gd name="connsiteY10" fmla="*/ 2667003 h 5334004"/>
              <a:gd name="connsiteX11" fmla="*/ 3582830 w 3963830"/>
              <a:gd name="connsiteY11" fmla="*/ 457201 h 5334004"/>
              <a:gd name="connsiteX12" fmla="*/ 77628 w 3963830"/>
              <a:gd name="connsiteY12" fmla="*/ 457199 h 5334004"/>
              <a:gd name="connsiteX13" fmla="*/ 77630 w 3963830"/>
              <a:gd name="connsiteY13" fmla="*/ 304800 h 5334004"/>
              <a:gd name="connsiteX14" fmla="*/ 77627 w 3963830"/>
              <a:gd name="connsiteY14" fmla="*/ 2 h 5334004"/>
              <a:gd name="connsiteX15" fmla="*/ 230027 w 3963830"/>
              <a:gd name="connsiteY15" fmla="*/ 2 h 5334004"/>
              <a:gd name="connsiteX16" fmla="*/ 230028 w 3963830"/>
              <a:gd name="connsiteY16" fmla="*/ 304800 h 5334004"/>
              <a:gd name="connsiteX17" fmla="*/ 1144430 w 3963830"/>
              <a:gd name="connsiteY17" fmla="*/ 304800 h 5334004"/>
              <a:gd name="connsiteX18" fmla="*/ 1144430 w 3963830"/>
              <a:gd name="connsiteY18" fmla="*/ 0 h 5334004"/>
              <a:gd name="connsiteX19" fmla="*/ 1296830 w 3963830"/>
              <a:gd name="connsiteY19" fmla="*/ 0 h 5334004"/>
              <a:gd name="connsiteX20" fmla="*/ 1296830 w 3963830"/>
              <a:gd name="connsiteY20" fmla="*/ 304800 h 5334004"/>
              <a:gd name="connsiteX21" fmla="*/ 3735230 w 3963830"/>
              <a:gd name="connsiteY21" fmla="*/ 304801 h 5334004"/>
              <a:gd name="connsiteX22" fmla="*/ 3735230 w 3963830"/>
              <a:gd name="connsiteY22" fmla="*/ 457199 h 5334004"/>
              <a:gd name="connsiteX23" fmla="*/ 3735230 w 3963830"/>
              <a:gd name="connsiteY23" fmla="*/ 2667003 h 5334004"/>
              <a:gd name="connsiteX24" fmla="*/ 3963830 w 3963830"/>
              <a:gd name="connsiteY24" fmla="*/ 2667003 h 5334004"/>
              <a:gd name="connsiteX25" fmla="*/ 3963830 w 3963830"/>
              <a:gd name="connsiteY25" fmla="*/ 2819403 h 5334004"/>
              <a:gd name="connsiteX26" fmla="*/ 3735230 w 3963830"/>
              <a:gd name="connsiteY26" fmla="*/ 2819403 h 5334004"/>
              <a:gd name="connsiteX27" fmla="*/ 3735230 w 3963830"/>
              <a:gd name="connsiteY27" fmla="*/ 5029199 h 5334004"/>
              <a:gd name="connsiteX28" fmla="*/ 3735229 w 3963830"/>
              <a:gd name="connsiteY28" fmla="*/ 5181602 h 5334004"/>
              <a:gd name="connsiteX29" fmla="*/ 1296829 w 3963830"/>
              <a:gd name="connsiteY29" fmla="*/ 5181601 h 5334004"/>
              <a:gd name="connsiteX30" fmla="*/ 1296829 w 3963830"/>
              <a:gd name="connsiteY30" fmla="*/ 5334001 h 5334004"/>
              <a:gd name="connsiteX31" fmla="*/ 1144429 w 3963830"/>
              <a:gd name="connsiteY31" fmla="*/ 5334001 h 5334004"/>
              <a:gd name="connsiteX32" fmla="*/ 1144429 w 3963830"/>
              <a:gd name="connsiteY32" fmla="*/ 5181601 h 5334004"/>
              <a:gd name="connsiteX33" fmla="*/ 230029 w 3963830"/>
              <a:gd name="connsiteY33" fmla="*/ 5181601 h 5334004"/>
              <a:gd name="connsiteX34" fmla="*/ 230028 w 3963830"/>
              <a:gd name="connsiteY34" fmla="*/ 5334004 h 5334004"/>
              <a:gd name="connsiteX35" fmla="*/ 77629 w 3963830"/>
              <a:gd name="connsiteY35" fmla="*/ 5334001 h 5334004"/>
              <a:gd name="connsiteX36" fmla="*/ 77629 w 3963830"/>
              <a:gd name="connsiteY36" fmla="*/ 5181605 h 5334004"/>
              <a:gd name="connsiteX37" fmla="*/ 77629 w 3963830"/>
              <a:gd name="connsiteY37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53829 w 3963830"/>
              <a:gd name="connsiteY3" fmla="*/ 2819401 h 5334004"/>
              <a:gd name="connsiteX4" fmla="*/ 1429 w 3963830"/>
              <a:gd name="connsiteY4" fmla="*/ 2971801 h 5334004"/>
              <a:gd name="connsiteX5" fmla="*/ 1429 w 3963830"/>
              <a:gd name="connsiteY5" fmla="*/ 2819401 h 5334004"/>
              <a:gd name="connsiteX6" fmla="*/ 1429 w 3963830"/>
              <a:gd name="connsiteY6" fmla="*/ 2667001 h 5334004"/>
              <a:gd name="connsiteX7" fmla="*/ 763429 w 3963830"/>
              <a:gd name="connsiteY7" fmla="*/ 2667001 h 5334004"/>
              <a:gd name="connsiteX8" fmla="*/ 763429 w 3963830"/>
              <a:gd name="connsiteY8" fmla="*/ 2438401 h 5334004"/>
              <a:gd name="connsiteX9" fmla="*/ 915829 w 3963830"/>
              <a:gd name="connsiteY9" fmla="*/ 2438401 h 5334004"/>
              <a:gd name="connsiteX10" fmla="*/ 915829 w 3963830"/>
              <a:gd name="connsiteY10" fmla="*/ 2667001 h 5334004"/>
              <a:gd name="connsiteX11" fmla="*/ 3582830 w 3963830"/>
              <a:gd name="connsiteY11" fmla="*/ 2667003 h 5334004"/>
              <a:gd name="connsiteX12" fmla="*/ 3582830 w 3963830"/>
              <a:gd name="connsiteY12" fmla="*/ 457201 h 5334004"/>
              <a:gd name="connsiteX13" fmla="*/ 77628 w 3963830"/>
              <a:gd name="connsiteY13" fmla="*/ 457199 h 5334004"/>
              <a:gd name="connsiteX14" fmla="*/ 77630 w 3963830"/>
              <a:gd name="connsiteY14" fmla="*/ 304800 h 5334004"/>
              <a:gd name="connsiteX15" fmla="*/ 77627 w 3963830"/>
              <a:gd name="connsiteY15" fmla="*/ 2 h 5334004"/>
              <a:gd name="connsiteX16" fmla="*/ 230027 w 3963830"/>
              <a:gd name="connsiteY16" fmla="*/ 2 h 5334004"/>
              <a:gd name="connsiteX17" fmla="*/ 230028 w 3963830"/>
              <a:gd name="connsiteY17" fmla="*/ 304800 h 5334004"/>
              <a:gd name="connsiteX18" fmla="*/ 1144430 w 3963830"/>
              <a:gd name="connsiteY18" fmla="*/ 304800 h 5334004"/>
              <a:gd name="connsiteX19" fmla="*/ 1144430 w 3963830"/>
              <a:gd name="connsiteY19" fmla="*/ 0 h 5334004"/>
              <a:gd name="connsiteX20" fmla="*/ 1296830 w 3963830"/>
              <a:gd name="connsiteY20" fmla="*/ 0 h 5334004"/>
              <a:gd name="connsiteX21" fmla="*/ 1296830 w 3963830"/>
              <a:gd name="connsiteY21" fmla="*/ 304800 h 5334004"/>
              <a:gd name="connsiteX22" fmla="*/ 3735230 w 3963830"/>
              <a:gd name="connsiteY22" fmla="*/ 304801 h 5334004"/>
              <a:gd name="connsiteX23" fmla="*/ 3735230 w 3963830"/>
              <a:gd name="connsiteY23" fmla="*/ 457199 h 5334004"/>
              <a:gd name="connsiteX24" fmla="*/ 3735230 w 3963830"/>
              <a:gd name="connsiteY24" fmla="*/ 2667003 h 5334004"/>
              <a:gd name="connsiteX25" fmla="*/ 3963830 w 3963830"/>
              <a:gd name="connsiteY25" fmla="*/ 2667003 h 5334004"/>
              <a:gd name="connsiteX26" fmla="*/ 3963830 w 3963830"/>
              <a:gd name="connsiteY26" fmla="*/ 2819403 h 5334004"/>
              <a:gd name="connsiteX27" fmla="*/ 3735230 w 3963830"/>
              <a:gd name="connsiteY27" fmla="*/ 2819403 h 5334004"/>
              <a:gd name="connsiteX28" fmla="*/ 3735230 w 3963830"/>
              <a:gd name="connsiteY28" fmla="*/ 5029199 h 5334004"/>
              <a:gd name="connsiteX29" fmla="*/ 3735229 w 3963830"/>
              <a:gd name="connsiteY29" fmla="*/ 5181602 h 5334004"/>
              <a:gd name="connsiteX30" fmla="*/ 1296829 w 3963830"/>
              <a:gd name="connsiteY30" fmla="*/ 5181601 h 5334004"/>
              <a:gd name="connsiteX31" fmla="*/ 1296829 w 3963830"/>
              <a:gd name="connsiteY31" fmla="*/ 5334001 h 5334004"/>
              <a:gd name="connsiteX32" fmla="*/ 1144429 w 3963830"/>
              <a:gd name="connsiteY32" fmla="*/ 5334001 h 5334004"/>
              <a:gd name="connsiteX33" fmla="*/ 1144429 w 3963830"/>
              <a:gd name="connsiteY33" fmla="*/ 5181601 h 5334004"/>
              <a:gd name="connsiteX34" fmla="*/ 230029 w 3963830"/>
              <a:gd name="connsiteY34" fmla="*/ 5181601 h 5334004"/>
              <a:gd name="connsiteX35" fmla="*/ 230028 w 3963830"/>
              <a:gd name="connsiteY35" fmla="*/ 5334004 h 5334004"/>
              <a:gd name="connsiteX36" fmla="*/ 77629 w 3963830"/>
              <a:gd name="connsiteY36" fmla="*/ 5334001 h 5334004"/>
              <a:gd name="connsiteX37" fmla="*/ 77629 w 3963830"/>
              <a:gd name="connsiteY37" fmla="*/ 5181605 h 5334004"/>
              <a:gd name="connsiteX38" fmla="*/ 77629 w 3963830"/>
              <a:gd name="connsiteY38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53829 w 3963830"/>
              <a:gd name="connsiteY3" fmla="*/ 2819401 h 5334004"/>
              <a:gd name="connsiteX4" fmla="*/ 153829 w 3963830"/>
              <a:gd name="connsiteY4" fmla="*/ 2971801 h 5334004"/>
              <a:gd name="connsiteX5" fmla="*/ 1429 w 3963830"/>
              <a:gd name="connsiteY5" fmla="*/ 2971801 h 5334004"/>
              <a:gd name="connsiteX6" fmla="*/ 1429 w 3963830"/>
              <a:gd name="connsiteY6" fmla="*/ 2819401 h 5334004"/>
              <a:gd name="connsiteX7" fmla="*/ 1429 w 3963830"/>
              <a:gd name="connsiteY7" fmla="*/ 2667001 h 5334004"/>
              <a:gd name="connsiteX8" fmla="*/ 763429 w 3963830"/>
              <a:gd name="connsiteY8" fmla="*/ 2667001 h 5334004"/>
              <a:gd name="connsiteX9" fmla="*/ 763429 w 3963830"/>
              <a:gd name="connsiteY9" fmla="*/ 2438401 h 5334004"/>
              <a:gd name="connsiteX10" fmla="*/ 915829 w 3963830"/>
              <a:gd name="connsiteY10" fmla="*/ 2438401 h 5334004"/>
              <a:gd name="connsiteX11" fmla="*/ 915829 w 3963830"/>
              <a:gd name="connsiteY11" fmla="*/ 2667001 h 5334004"/>
              <a:gd name="connsiteX12" fmla="*/ 3582830 w 3963830"/>
              <a:gd name="connsiteY12" fmla="*/ 2667003 h 5334004"/>
              <a:gd name="connsiteX13" fmla="*/ 3582830 w 3963830"/>
              <a:gd name="connsiteY13" fmla="*/ 457201 h 5334004"/>
              <a:gd name="connsiteX14" fmla="*/ 77628 w 3963830"/>
              <a:gd name="connsiteY14" fmla="*/ 457199 h 5334004"/>
              <a:gd name="connsiteX15" fmla="*/ 77630 w 3963830"/>
              <a:gd name="connsiteY15" fmla="*/ 304800 h 5334004"/>
              <a:gd name="connsiteX16" fmla="*/ 77627 w 3963830"/>
              <a:gd name="connsiteY16" fmla="*/ 2 h 5334004"/>
              <a:gd name="connsiteX17" fmla="*/ 230027 w 3963830"/>
              <a:gd name="connsiteY17" fmla="*/ 2 h 5334004"/>
              <a:gd name="connsiteX18" fmla="*/ 230028 w 3963830"/>
              <a:gd name="connsiteY18" fmla="*/ 304800 h 5334004"/>
              <a:gd name="connsiteX19" fmla="*/ 1144430 w 3963830"/>
              <a:gd name="connsiteY19" fmla="*/ 304800 h 5334004"/>
              <a:gd name="connsiteX20" fmla="*/ 1144430 w 3963830"/>
              <a:gd name="connsiteY20" fmla="*/ 0 h 5334004"/>
              <a:gd name="connsiteX21" fmla="*/ 1296830 w 3963830"/>
              <a:gd name="connsiteY21" fmla="*/ 0 h 5334004"/>
              <a:gd name="connsiteX22" fmla="*/ 1296830 w 3963830"/>
              <a:gd name="connsiteY22" fmla="*/ 304800 h 5334004"/>
              <a:gd name="connsiteX23" fmla="*/ 3735230 w 3963830"/>
              <a:gd name="connsiteY23" fmla="*/ 304801 h 5334004"/>
              <a:gd name="connsiteX24" fmla="*/ 3735230 w 3963830"/>
              <a:gd name="connsiteY24" fmla="*/ 457199 h 5334004"/>
              <a:gd name="connsiteX25" fmla="*/ 3735230 w 3963830"/>
              <a:gd name="connsiteY25" fmla="*/ 2667003 h 5334004"/>
              <a:gd name="connsiteX26" fmla="*/ 3963830 w 3963830"/>
              <a:gd name="connsiteY26" fmla="*/ 2667003 h 5334004"/>
              <a:gd name="connsiteX27" fmla="*/ 3963830 w 3963830"/>
              <a:gd name="connsiteY27" fmla="*/ 2819403 h 5334004"/>
              <a:gd name="connsiteX28" fmla="*/ 3735230 w 3963830"/>
              <a:gd name="connsiteY28" fmla="*/ 2819403 h 5334004"/>
              <a:gd name="connsiteX29" fmla="*/ 3735230 w 3963830"/>
              <a:gd name="connsiteY29" fmla="*/ 5029199 h 5334004"/>
              <a:gd name="connsiteX30" fmla="*/ 3735229 w 3963830"/>
              <a:gd name="connsiteY30" fmla="*/ 5181602 h 5334004"/>
              <a:gd name="connsiteX31" fmla="*/ 1296829 w 3963830"/>
              <a:gd name="connsiteY31" fmla="*/ 5181601 h 5334004"/>
              <a:gd name="connsiteX32" fmla="*/ 1296829 w 3963830"/>
              <a:gd name="connsiteY32" fmla="*/ 5334001 h 5334004"/>
              <a:gd name="connsiteX33" fmla="*/ 1144429 w 3963830"/>
              <a:gd name="connsiteY33" fmla="*/ 5334001 h 5334004"/>
              <a:gd name="connsiteX34" fmla="*/ 1144429 w 3963830"/>
              <a:gd name="connsiteY34" fmla="*/ 5181601 h 5334004"/>
              <a:gd name="connsiteX35" fmla="*/ 230029 w 3963830"/>
              <a:gd name="connsiteY35" fmla="*/ 5181601 h 5334004"/>
              <a:gd name="connsiteX36" fmla="*/ 230028 w 3963830"/>
              <a:gd name="connsiteY36" fmla="*/ 5334004 h 5334004"/>
              <a:gd name="connsiteX37" fmla="*/ 77629 w 3963830"/>
              <a:gd name="connsiteY37" fmla="*/ 5334001 h 5334004"/>
              <a:gd name="connsiteX38" fmla="*/ 77629 w 3963830"/>
              <a:gd name="connsiteY38" fmla="*/ 5181605 h 5334004"/>
              <a:gd name="connsiteX39" fmla="*/ 77629 w 3963830"/>
              <a:gd name="connsiteY39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677829 w 3963830"/>
              <a:gd name="connsiteY3" fmla="*/ 2819401 h 5334004"/>
              <a:gd name="connsiteX4" fmla="*/ 153829 w 3963830"/>
              <a:gd name="connsiteY4" fmla="*/ 2819401 h 5334004"/>
              <a:gd name="connsiteX5" fmla="*/ 153829 w 3963830"/>
              <a:gd name="connsiteY5" fmla="*/ 2971801 h 5334004"/>
              <a:gd name="connsiteX6" fmla="*/ 1429 w 3963830"/>
              <a:gd name="connsiteY6" fmla="*/ 2971801 h 5334004"/>
              <a:gd name="connsiteX7" fmla="*/ 1429 w 3963830"/>
              <a:gd name="connsiteY7" fmla="*/ 2819401 h 5334004"/>
              <a:gd name="connsiteX8" fmla="*/ 1429 w 3963830"/>
              <a:gd name="connsiteY8" fmla="*/ 2667001 h 5334004"/>
              <a:gd name="connsiteX9" fmla="*/ 763429 w 3963830"/>
              <a:gd name="connsiteY9" fmla="*/ 2667001 h 5334004"/>
              <a:gd name="connsiteX10" fmla="*/ 763429 w 3963830"/>
              <a:gd name="connsiteY10" fmla="*/ 2438401 h 5334004"/>
              <a:gd name="connsiteX11" fmla="*/ 915829 w 3963830"/>
              <a:gd name="connsiteY11" fmla="*/ 2438401 h 5334004"/>
              <a:gd name="connsiteX12" fmla="*/ 915829 w 3963830"/>
              <a:gd name="connsiteY12" fmla="*/ 2667001 h 5334004"/>
              <a:gd name="connsiteX13" fmla="*/ 3582830 w 3963830"/>
              <a:gd name="connsiteY13" fmla="*/ 2667003 h 5334004"/>
              <a:gd name="connsiteX14" fmla="*/ 3582830 w 3963830"/>
              <a:gd name="connsiteY14" fmla="*/ 457201 h 5334004"/>
              <a:gd name="connsiteX15" fmla="*/ 77628 w 3963830"/>
              <a:gd name="connsiteY15" fmla="*/ 457199 h 5334004"/>
              <a:gd name="connsiteX16" fmla="*/ 77630 w 3963830"/>
              <a:gd name="connsiteY16" fmla="*/ 304800 h 5334004"/>
              <a:gd name="connsiteX17" fmla="*/ 77627 w 3963830"/>
              <a:gd name="connsiteY17" fmla="*/ 2 h 5334004"/>
              <a:gd name="connsiteX18" fmla="*/ 230027 w 3963830"/>
              <a:gd name="connsiteY18" fmla="*/ 2 h 5334004"/>
              <a:gd name="connsiteX19" fmla="*/ 230028 w 3963830"/>
              <a:gd name="connsiteY19" fmla="*/ 304800 h 5334004"/>
              <a:gd name="connsiteX20" fmla="*/ 1144430 w 3963830"/>
              <a:gd name="connsiteY20" fmla="*/ 304800 h 5334004"/>
              <a:gd name="connsiteX21" fmla="*/ 1144430 w 3963830"/>
              <a:gd name="connsiteY21" fmla="*/ 0 h 5334004"/>
              <a:gd name="connsiteX22" fmla="*/ 1296830 w 3963830"/>
              <a:gd name="connsiteY22" fmla="*/ 0 h 5334004"/>
              <a:gd name="connsiteX23" fmla="*/ 1296830 w 3963830"/>
              <a:gd name="connsiteY23" fmla="*/ 304800 h 5334004"/>
              <a:gd name="connsiteX24" fmla="*/ 3735230 w 3963830"/>
              <a:gd name="connsiteY24" fmla="*/ 304801 h 5334004"/>
              <a:gd name="connsiteX25" fmla="*/ 3735230 w 3963830"/>
              <a:gd name="connsiteY25" fmla="*/ 457199 h 5334004"/>
              <a:gd name="connsiteX26" fmla="*/ 3735230 w 3963830"/>
              <a:gd name="connsiteY26" fmla="*/ 2667003 h 5334004"/>
              <a:gd name="connsiteX27" fmla="*/ 3963830 w 3963830"/>
              <a:gd name="connsiteY27" fmla="*/ 2667003 h 5334004"/>
              <a:gd name="connsiteX28" fmla="*/ 3963830 w 3963830"/>
              <a:gd name="connsiteY28" fmla="*/ 2819403 h 5334004"/>
              <a:gd name="connsiteX29" fmla="*/ 3735230 w 3963830"/>
              <a:gd name="connsiteY29" fmla="*/ 2819403 h 5334004"/>
              <a:gd name="connsiteX30" fmla="*/ 3735230 w 3963830"/>
              <a:gd name="connsiteY30" fmla="*/ 5029199 h 5334004"/>
              <a:gd name="connsiteX31" fmla="*/ 3735229 w 3963830"/>
              <a:gd name="connsiteY31" fmla="*/ 5181602 h 5334004"/>
              <a:gd name="connsiteX32" fmla="*/ 1296829 w 3963830"/>
              <a:gd name="connsiteY32" fmla="*/ 5181601 h 5334004"/>
              <a:gd name="connsiteX33" fmla="*/ 1296829 w 3963830"/>
              <a:gd name="connsiteY33" fmla="*/ 5334001 h 5334004"/>
              <a:gd name="connsiteX34" fmla="*/ 1144429 w 3963830"/>
              <a:gd name="connsiteY34" fmla="*/ 5334001 h 5334004"/>
              <a:gd name="connsiteX35" fmla="*/ 1144429 w 3963830"/>
              <a:gd name="connsiteY35" fmla="*/ 5181601 h 5334004"/>
              <a:gd name="connsiteX36" fmla="*/ 230029 w 3963830"/>
              <a:gd name="connsiteY36" fmla="*/ 5181601 h 5334004"/>
              <a:gd name="connsiteX37" fmla="*/ 230028 w 3963830"/>
              <a:gd name="connsiteY37" fmla="*/ 5334004 h 5334004"/>
              <a:gd name="connsiteX38" fmla="*/ 77629 w 3963830"/>
              <a:gd name="connsiteY38" fmla="*/ 5334001 h 5334004"/>
              <a:gd name="connsiteX39" fmla="*/ 77629 w 3963830"/>
              <a:gd name="connsiteY39" fmla="*/ 5181605 h 5334004"/>
              <a:gd name="connsiteX40" fmla="*/ 77629 w 3963830"/>
              <a:gd name="connsiteY40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677829 w 3963830"/>
              <a:gd name="connsiteY3" fmla="*/ 2819401 h 5334004"/>
              <a:gd name="connsiteX4" fmla="*/ 1525429 w 3963830"/>
              <a:gd name="connsiteY4" fmla="*/ 2819401 h 5334004"/>
              <a:gd name="connsiteX5" fmla="*/ 153829 w 3963830"/>
              <a:gd name="connsiteY5" fmla="*/ 2819401 h 5334004"/>
              <a:gd name="connsiteX6" fmla="*/ 153829 w 3963830"/>
              <a:gd name="connsiteY6" fmla="*/ 2971801 h 5334004"/>
              <a:gd name="connsiteX7" fmla="*/ 1429 w 3963830"/>
              <a:gd name="connsiteY7" fmla="*/ 2971801 h 5334004"/>
              <a:gd name="connsiteX8" fmla="*/ 1429 w 3963830"/>
              <a:gd name="connsiteY8" fmla="*/ 2819401 h 5334004"/>
              <a:gd name="connsiteX9" fmla="*/ 1429 w 3963830"/>
              <a:gd name="connsiteY9" fmla="*/ 2667001 h 5334004"/>
              <a:gd name="connsiteX10" fmla="*/ 763429 w 3963830"/>
              <a:gd name="connsiteY10" fmla="*/ 2667001 h 5334004"/>
              <a:gd name="connsiteX11" fmla="*/ 763429 w 3963830"/>
              <a:gd name="connsiteY11" fmla="*/ 2438401 h 5334004"/>
              <a:gd name="connsiteX12" fmla="*/ 915829 w 3963830"/>
              <a:gd name="connsiteY12" fmla="*/ 2438401 h 5334004"/>
              <a:gd name="connsiteX13" fmla="*/ 915829 w 3963830"/>
              <a:gd name="connsiteY13" fmla="*/ 2667001 h 5334004"/>
              <a:gd name="connsiteX14" fmla="*/ 3582830 w 3963830"/>
              <a:gd name="connsiteY14" fmla="*/ 2667003 h 5334004"/>
              <a:gd name="connsiteX15" fmla="*/ 3582830 w 3963830"/>
              <a:gd name="connsiteY15" fmla="*/ 457201 h 5334004"/>
              <a:gd name="connsiteX16" fmla="*/ 77628 w 3963830"/>
              <a:gd name="connsiteY16" fmla="*/ 457199 h 5334004"/>
              <a:gd name="connsiteX17" fmla="*/ 77630 w 3963830"/>
              <a:gd name="connsiteY17" fmla="*/ 304800 h 5334004"/>
              <a:gd name="connsiteX18" fmla="*/ 77627 w 3963830"/>
              <a:gd name="connsiteY18" fmla="*/ 2 h 5334004"/>
              <a:gd name="connsiteX19" fmla="*/ 230027 w 3963830"/>
              <a:gd name="connsiteY19" fmla="*/ 2 h 5334004"/>
              <a:gd name="connsiteX20" fmla="*/ 230028 w 3963830"/>
              <a:gd name="connsiteY20" fmla="*/ 304800 h 5334004"/>
              <a:gd name="connsiteX21" fmla="*/ 1144430 w 3963830"/>
              <a:gd name="connsiteY21" fmla="*/ 304800 h 5334004"/>
              <a:gd name="connsiteX22" fmla="*/ 1144430 w 3963830"/>
              <a:gd name="connsiteY22" fmla="*/ 0 h 5334004"/>
              <a:gd name="connsiteX23" fmla="*/ 1296830 w 3963830"/>
              <a:gd name="connsiteY23" fmla="*/ 0 h 5334004"/>
              <a:gd name="connsiteX24" fmla="*/ 1296830 w 3963830"/>
              <a:gd name="connsiteY24" fmla="*/ 304800 h 5334004"/>
              <a:gd name="connsiteX25" fmla="*/ 3735230 w 3963830"/>
              <a:gd name="connsiteY25" fmla="*/ 304801 h 5334004"/>
              <a:gd name="connsiteX26" fmla="*/ 3735230 w 3963830"/>
              <a:gd name="connsiteY26" fmla="*/ 457199 h 5334004"/>
              <a:gd name="connsiteX27" fmla="*/ 3735230 w 3963830"/>
              <a:gd name="connsiteY27" fmla="*/ 2667003 h 5334004"/>
              <a:gd name="connsiteX28" fmla="*/ 3963830 w 3963830"/>
              <a:gd name="connsiteY28" fmla="*/ 2667003 h 5334004"/>
              <a:gd name="connsiteX29" fmla="*/ 3963830 w 3963830"/>
              <a:gd name="connsiteY29" fmla="*/ 2819403 h 5334004"/>
              <a:gd name="connsiteX30" fmla="*/ 3735230 w 3963830"/>
              <a:gd name="connsiteY30" fmla="*/ 2819403 h 5334004"/>
              <a:gd name="connsiteX31" fmla="*/ 3735230 w 3963830"/>
              <a:gd name="connsiteY31" fmla="*/ 5029199 h 5334004"/>
              <a:gd name="connsiteX32" fmla="*/ 3735229 w 3963830"/>
              <a:gd name="connsiteY32" fmla="*/ 5181602 h 5334004"/>
              <a:gd name="connsiteX33" fmla="*/ 1296829 w 3963830"/>
              <a:gd name="connsiteY33" fmla="*/ 5181601 h 5334004"/>
              <a:gd name="connsiteX34" fmla="*/ 1296829 w 3963830"/>
              <a:gd name="connsiteY34" fmla="*/ 5334001 h 5334004"/>
              <a:gd name="connsiteX35" fmla="*/ 1144429 w 3963830"/>
              <a:gd name="connsiteY35" fmla="*/ 5334001 h 5334004"/>
              <a:gd name="connsiteX36" fmla="*/ 1144429 w 3963830"/>
              <a:gd name="connsiteY36" fmla="*/ 5181601 h 5334004"/>
              <a:gd name="connsiteX37" fmla="*/ 230029 w 3963830"/>
              <a:gd name="connsiteY37" fmla="*/ 5181601 h 5334004"/>
              <a:gd name="connsiteX38" fmla="*/ 230028 w 3963830"/>
              <a:gd name="connsiteY38" fmla="*/ 5334004 h 5334004"/>
              <a:gd name="connsiteX39" fmla="*/ 77629 w 3963830"/>
              <a:gd name="connsiteY39" fmla="*/ 5334001 h 5334004"/>
              <a:gd name="connsiteX40" fmla="*/ 77629 w 3963830"/>
              <a:gd name="connsiteY40" fmla="*/ 5181605 h 5334004"/>
              <a:gd name="connsiteX41" fmla="*/ 77629 w 3963830"/>
              <a:gd name="connsiteY41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677829 w 3963830"/>
              <a:gd name="connsiteY3" fmla="*/ 2819401 h 5334004"/>
              <a:gd name="connsiteX4" fmla="*/ 1677829 w 3963830"/>
              <a:gd name="connsiteY4" fmla="*/ 2971801 h 5334004"/>
              <a:gd name="connsiteX5" fmla="*/ 1525429 w 3963830"/>
              <a:gd name="connsiteY5" fmla="*/ 2819401 h 5334004"/>
              <a:gd name="connsiteX6" fmla="*/ 153829 w 3963830"/>
              <a:gd name="connsiteY6" fmla="*/ 2819401 h 5334004"/>
              <a:gd name="connsiteX7" fmla="*/ 153829 w 3963830"/>
              <a:gd name="connsiteY7" fmla="*/ 2971801 h 5334004"/>
              <a:gd name="connsiteX8" fmla="*/ 1429 w 3963830"/>
              <a:gd name="connsiteY8" fmla="*/ 2971801 h 5334004"/>
              <a:gd name="connsiteX9" fmla="*/ 1429 w 3963830"/>
              <a:gd name="connsiteY9" fmla="*/ 2819401 h 5334004"/>
              <a:gd name="connsiteX10" fmla="*/ 1429 w 3963830"/>
              <a:gd name="connsiteY10" fmla="*/ 2667001 h 5334004"/>
              <a:gd name="connsiteX11" fmla="*/ 763429 w 3963830"/>
              <a:gd name="connsiteY11" fmla="*/ 2667001 h 5334004"/>
              <a:gd name="connsiteX12" fmla="*/ 763429 w 3963830"/>
              <a:gd name="connsiteY12" fmla="*/ 2438401 h 5334004"/>
              <a:gd name="connsiteX13" fmla="*/ 915829 w 3963830"/>
              <a:gd name="connsiteY13" fmla="*/ 2438401 h 5334004"/>
              <a:gd name="connsiteX14" fmla="*/ 915829 w 3963830"/>
              <a:gd name="connsiteY14" fmla="*/ 2667001 h 5334004"/>
              <a:gd name="connsiteX15" fmla="*/ 3582830 w 3963830"/>
              <a:gd name="connsiteY15" fmla="*/ 2667003 h 5334004"/>
              <a:gd name="connsiteX16" fmla="*/ 3582830 w 3963830"/>
              <a:gd name="connsiteY16" fmla="*/ 457201 h 5334004"/>
              <a:gd name="connsiteX17" fmla="*/ 77628 w 3963830"/>
              <a:gd name="connsiteY17" fmla="*/ 457199 h 5334004"/>
              <a:gd name="connsiteX18" fmla="*/ 77630 w 3963830"/>
              <a:gd name="connsiteY18" fmla="*/ 304800 h 5334004"/>
              <a:gd name="connsiteX19" fmla="*/ 77627 w 3963830"/>
              <a:gd name="connsiteY19" fmla="*/ 2 h 5334004"/>
              <a:gd name="connsiteX20" fmla="*/ 230027 w 3963830"/>
              <a:gd name="connsiteY20" fmla="*/ 2 h 5334004"/>
              <a:gd name="connsiteX21" fmla="*/ 230028 w 3963830"/>
              <a:gd name="connsiteY21" fmla="*/ 304800 h 5334004"/>
              <a:gd name="connsiteX22" fmla="*/ 1144430 w 3963830"/>
              <a:gd name="connsiteY22" fmla="*/ 304800 h 5334004"/>
              <a:gd name="connsiteX23" fmla="*/ 1144430 w 3963830"/>
              <a:gd name="connsiteY23" fmla="*/ 0 h 5334004"/>
              <a:gd name="connsiteX24" fmla="*/ 1296830 w 3963830"/>
              <a:gd name="connsiteY24" fmla="*/ 0 h 5334004"/>
              <a:gd name="connsiteX25" fmla="*/ 1296830 w 3963830"/>
              <a:gd name="connsiteY25" fmla="*/ 304800 h 5334004"/>
              <a:gd name="connsiteX26" fmla="*/ 3735230 w 3963830"/>
              <a:gd name="connsiteY26" fmla="*/ 304801 h 5334004"/>
              <a:gd name="connsiteX27" fmla="*/ 3735230 w 3963830"/>
              <a:gd name="connsiteY27" fmla="*/ 457199 h 5334004"/>
              <a:gd name="connsiteX28" fmla="*/ 3735230 w 3963830"/>
              <a:gd name="connsiteY28" fmla="*/ 2667003 h 5334004"/>
              <a:gd name="connsiteX29" fmla="*/ 3963830 w 3963830"/>
              <a:gd name="connsiteY29" fmla="*/ 2667003 h 5334004"/>
              <a:gd name="connsiteX30" fmla="*/ 3963830 w 3963830"/>
              <a:gd name="connsiteY30" fmla="*/ 2819403 h 5334004"/>
              <a:gd name="connsiteX31" fmla="*/ 3735230 w 3963830"/>
              <a:gd name="connsiteY31" fmla="*/ 2819403 h 5334004"/>
              <a:gd name="connsiteX32" fmla="*/ 3735230 w 3963830"/>
              <a:gd name="connsiteY32" fmla="*/ 5029199 h 5334004"/>
              <a:gd name="connsiteX33" fmla="*/ 3735229 w 3963830"/>
              <a:gd name="connsiteY33" fmla="*/ 5181602 h 5334004"/>
              <a:gd name="connsiteX34" fmla="*/ 1296829 w 3963830"/>
              <a:gd name="connsiteY34" fmla="*/ 5181601 h 5334004"/>
              <a:gd name="connsiteX35" fmla="*/ 1296829 w 3963830"/>
              <a:gd name="connsiteY35" fmla="*/ 5334001 h 5334004"/>
              <a:gd name="connsiteX36" fmla="*/ 1144429 w 3963830"/>
              <a:gd name="connsiteY36" fmla="*/ 5334001 h 5334004"/>
              <a:gd name="connsiteX37" fmla="*/ 1144429 w 3963830"/>
              <a:gd name="connsiteY37" fmla="*/ 5181601 h 5334004"/>
              <a:gd name="connsiteX38" fmla="*/ 230029 w 3963830"/>
              <a:gd name="connsiteY38" fmla="*/ 5181601 h 5334004"/>
              <a:gd name="connsiteX39" fmla="*/ 230028 w 3963830"/>
              <a:gd name="connsiteY39" fmla="*/ 5334004 h 5334004"/>
              <a:gd name="connsiteX40" fmla="*/ 77629 w 3963830"/>
              <a:gd name="connsiteY40" fmla="*/ 5334001 h 5334004"/>
              <a:gd name="connsiteX41" fmla="*/ 77629 w 3963830"/>
              <a:gd name="connsiteY41" fmla="*/ 5181605 h 5334004"/>
              <a:gd name="connsiteX42" fmla="*/ 77629 w 3963830"/>
              <a:gd name="connsiteY42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677829 w 3963830"/>
              <a:gd name="connsiteY3" fmla="*/ 2819401 h 5334004"/>
              <a:gd name="connsiteX4" fmla="*/ 1677829 w 3963830"/>
              <a:gd name="connsiteY4" fmla="*/ 2971801 h 5334004"/>
              <a:gd name="connsiteX5" fmla="*/ 1525429 w 3963830"/>
              <a:gd name="connsiteY5" fmla="*/ 2971801 h 5334004"/>
              <a:gd name="connsiteX6" fmla="*/ 1525429 w 3963830"/>
              <a:gd name="connsiteY6" fmla="*/ 2819401 h 5334004"/>
              <a:gd name="connsiteX7" fmla="*/ 153829 w 3963830"/>
              <a:gd name="connsiteY7" fmla="*/ 2819401 h 5334004"/>
              <a:gd name="connsiteX8" fmla="*/ 153829 w 3963830"/>
              <a:gd name="connsiteY8" fmla="*/ 2971801 h 5334004"/>
              <a:gd name="connsiteX9" fmla="*/ 1429 w 3963830"/>
              <a:gd name="connsiteY9" fmla="*/ 2971801 h 5334004"/>
              <a:gd name="connsiteX10" fmla="*/ 1429 w 3963830"/>
              <a:gd name="connsiteY10" fmla="*/ 2819401 h 5334004"/>
              <a:gd name="connsiteX11" fmla="*/ 1429 w 3963830"/>
              <a:gd name="connsiteY11" fmla="*/ 2667001 h 5334004"/>
              <a:gd name="connsiteX12" fmla="*/ 763429 w 3963830"/>
              <a:gd name="connsiteY12" fmla="*/ 2667001 h 5334004"/>
              <a:gd name="connsiteX13" fmla="*/ 763429 w 3963830"/>
              <a:gd name="connsiteY13" fmla="*/ 2438401 h 5334004"/>
              <a:gd name="connsiteX14" fmla="*/ 915829 w 3963830"/>
              <a:gd name="connsiteY14" fmla="*/ 2438401 h 5334004"/>
              <a:gd name="connsiteX15" fmla="*/ 915829 w 3963830"/>
              <a:gd name="connsiteY15" fmla="*/ 2667001 h 5334004"/>
              <a:gd name="connsiteX16" fmla="*/ 3582830 w 3963830"/>
              <a:gd name="connsiteY16" fmla="*/ 2667003 h 5334004"/>
              <a:gd name="connsiteX17" fmla="*/ 3582830 w 3963830"/>
              <a:gd name="connsiteY17" fmla="*/ 457201 h 5334004"/>
              <a:gd name="connsiteX18" fmla="*/ 77628 w 3963830"/>
              <a:gd name="connsiteY18" fmla="*/ 457199 h 5334004"/>
              <a:gd name="connsiteX19" fmla="*/ 77630 w 3963830"/>
              <a:gd name="connsiteY19" fmla="*/ 304800 h 5334004"/>
              <a:gd name="connsiteX20" fmla="*/ 77627 w 3963830"/>
              <a:gd name="connsiteY20" fmla="*/ 2 h 5334004"/>
              <a:gd name="connsiteX21" fmla="*/ 230027 w 3963830"/>
              <a:gd name="connsiteY21" fmla="*/ 2 h 5334004"/>
              <a:gd name="connsiteX22" fmla="*/ 230028 w 3963830"/>
              <a:gd name="connsiteY22" fmla="*/ 304800 h 5334004"/>
              <a:gd name="connsiteX23" fmla="*/ 1144430 w 3963830"/>
              <a:gd name="connsiteY23" fmla="*/ 304800 h 5334004"/>
              <a:gd name="connsiteX24" fmla="*/ 1144430 w 3963830"/>
              <a:gd name="connsiteY24" fmla="*/ 0 h 5334004"/>
              <a:gd name="connsiteX25" fmla="*/ 1296830 w 3963830"/>
              <a:gd name="connsiteY25" fmla="*/ 0 h 5334004"/>
              <a:gd name="connsiteX26" fmla="*/ 1296830 w 3963830"/>
              <a:gd name="connsiteY26" fmla="*/ 304800 h 5334004"/>
              <a:gd name="connsiteX27" fmla="*/ 3735230 w 3963830"/>
              <a:gd name="connsiteY27" fmla="*/ 304801 h 5334004"/>
              <a:gd name="connsiteX28" fmla="*/ 3735230 w 3963830"/>
              <a:gd name="connsiteY28" fmla="*/ 457199 h 5334004"/>
              <a:gd name="connsiteX29" fmla="*/ 3735230 w 3963830"/>
              <a:gd name="connsiteY29" fmla="*/ 2667003 h 5334004"/>
              <a:gd name="connsiteX30" fmla="*/ 3963830 w 3963830"/>
              <a:gd name="connsiteY30" fmla="*/ 2667003 h 5334004"/>
              <a:gd name="connsiteX31" fmla="*/ 3963830 w 3963830"/>
              <a:gd name="connsiteY31" fmla="*/ 2819403 h 5334004"/>
              <a:gd name="connsiteX32" fmla="*/ 3735230 w 3963830"/>
              <a:gd name="connsiteY32" fmla="*/ 2819403 h 5334004"/>
              <a:gd name="connsiteX33" fmla="*/ 3735230 w 3963830"/>
              <a:gd name="connsiteY33" fmla="*/ 5029199 h 5334004"/>
              <a:gd name="connsiteX34" fmla="*/ 3735229 w 3963830"/>
              <a:gd name="connsiteY34" fmla="*/ 5181602 h 5334004"/>
              <a:gd name="connsiteX35" fmla="*/ 1296829 w 3963830"/>
              <a:gd name="connsiteY35" fmla="*/ 5181601 h 5334004"/>
              <a:gd name="connsiteX36" fmla="*/ 1296829 w 3963830"/>
              <a:gd name="connsiteY36" fmla="*/ 5334001 h 5334004"/>
              <a:gd name="connsiteX37" fmla="*/ 1144429 w 3963830"/>
              <a:gd name="connsiteY37" fmla="*/ 5334001 h 5334004"/>
              <a:gd name="connsiteX38" fmla="*/ 1144429 w 3963830"/>
              <a:gd name="connsiteY38" fmla="*/ 5181601 h 5334004"/>
              <a:gd name="connsiteX39" fmla="*/ 230029 w 3963830"/>
              <a:gd name="connsiteY39" fmla="*/ 5181601 h 5334004"/>
              <a:gd name="connsiteX40" fmla="*/ 230028 w 3963830"/>
              <a:gd name="connsiteY40" fmla="*/ 5334004 h 5334004"/>
              <a:gd name="connsiteX41" fmla="*/ 77629 w 3963830"/>
              <a:gd name="connsiteY41" fmla="*/ 5334001 h 5334004"/>
              <a:gd name="connsiteX42" fmla="*/ 77629 w 3963830"/>
              <a:gd name="connsiteY42" fmla="*/ 5181605 h 5334004"/>
              <a:gd name="connsiteX43" fmla="*/ 77629 w 3963830"/>
              <a:gd name="connsiteY43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677829 w 3963830"/>
              <a:gd name="connsiteY3" fmla="*/ 2819401 h 5334004"/>
              <a:gd name="connsiteX4" fmla="*/ 1677829 w 3963830"/>
              <a:gd name="connsiteY4" fmla="*/ 2971801 h 5334004"/>
              <a:gd name="connsiteX5" fmla="*/ 1525429 w 3963830"/>
              <a:gd name="connsiteY5" fmla="*/ 2971801 h 5334004"/>
              <a:gd name="connsiteX6" fmla="*/ 1525429 w 3963830"/>
              <a:gd name="connsiteY6" fmla="*/ 2819401 h 5334004"/>
              <a:gd name="connsiteX7" fmla="*/ 153829 w 3963830"/>
              <a:gd name="connsiteY7" fmla="*/ 2819401 h 5334004"/>
              <a:gd name="connsiteX8" fmla="*/ 153829 w 3963830"/>
              <a:gd name="connsiteY8" fmla="*/ 2971801 h 5334004"/>
              <a:gd name="connsiteX9" fmla="*/ 1429 w 3963830"/>
              <a:gd name="connsiteY9" fmla="*/ 2971801 h 5334004"/>
              <a:gd name="connsiteX10" fmla="*/ 1429 w 3963830"/>
              <a:gd name="connsiteY10" fmla="*/ 2819401 h 5334004"/>
              <a:gd name="connsiteX11" fmla="*/ 1429 w 3963830"/>
              <a:gd name="connsiteY11" fmla="*/ 2667001 h 5334004"/>
              <a:gd name="connsiteX12" fmla="*/ 763429 w 3963830"/>
              <a:gd name="connsiteY12" fmla="*/ 2667001 h 5334004"/>
              <a:gd name="connsiteX13" fmla="*/ 763429 w 3963830"/>
              <a:gd name="connsiteY13" fmla="*/ 2438401 h 5334004"/>
              <a:gd name="connsiteX14" fmla="*/ 915829 w 3963830"/>
              <a:gd name="connsiteY14" fmla="*/ 2438401 h 5334004"/>
              <a:gd name="connsiteX15" fmla="*/ 915829 w 3963830"/>
              <a:gd name="connsiteY15" fmla="*/ 2667001 h 5334004"/>
              <a:gd name="connsiteX16" fmla="*/ 3582830 w 3963830"/>
              <a:gd name="connsiteY16" fmla="*/ 2667003 h 5334004"/>
              <a:gd name="connsiteX17" fmla="*/ 3582830 w 3963830"/>
              <a:gd name="connsiteY17" fmla="*/ 457201 h 5334004"/>
              <a:gd name="connsiteX18" fmla="*/ 77628 w 3963830"/>
              <a:gd name="connsiteY18" fmla="*/ 457199 h 5334004"/>
              <a:gd name="connsiteX19" fmla="*/ 77630 w 3963830"/>
              <a:gd name="connsiteY19" fmla="*/ 304800 h 5334004"/>
              <a:gd name="connsiteX20" fmla="*/ 77627 w 3963830"/>
              <a:gd name="connsiteY20" fmla="*/ 2 h 5334004"/>
              <a:gd name="connsiteX21" fmla="*/ 230027 w 3963830"/>
              <a:gd name="connsiteY21" fmla="*/ 2 h 5334004"/>
              <a:gd name="connsiteX22" fmla="*/ 230028 w 3963830"/>
              <a:gd name="connsiteY22" fmla="*/ 304800 h 5334004"/>
              <a:gd name="connsiteX23" fmla="*/ 1144430 w 3963830"/>
              <a:gd name="connsiteY23" fmla="*/ 304800 h 5334004"/>
              <a:gd name="connsiteX24" fmla="*/ 1144430 w 3963830"/>
              <a:gd name="connsiteY24" fmla="*/ 0 h 5334004"/>
              <a:gd name="connsiteX25" fmla="*/ 1296830 w 3963830"/>
              <a:gd name="connsiteY25" fmla="*/ 0 h 5334004"/>
              <a:gd name="connsiteX26" fmla="*/ 1296830 w 3963830"/>
              <a:gd name="connsiteY26" fmla="*/ 304800 h 5334004"/>
              <a:gd name="connsiteX27" fmla="*/ 3735230 w 3963830"/>
              <a:gd name="connsiteY27" fmla="*/ 457199 h 5334004"/>
              <a:gd name="connsiteX28" fmla="*/ 3735230 w 3963830"/>
              <a:gd name="connsiteY28" fmla="*/ 2667003 h 5334004"/>
              <a:gd name="connsiteX29" fmla="*/ 3963830 w 3963830"/>
              <a:gd name="connsiteY29" fmla="*/ 2667003 h 5334004"/>
              <a:gd name="connsiteX30" fmla="*/ 3963830 w 3963830"/>
              <a:gd name="connsiteY30" fmla="*/ 2819403 h 5334004"/>
              <a:gd name="connsiteX31" fmla="*/ 3735230 w 3963830"/>
              <a:gd name="connsiteY31" fmla="*/ 2819403 h 5334004"/>
              <a:gd name="connsiteX32" fmla="*/ 3735230 w 3963830"/>
              <a:gd name="connsiteY32" fmla="*/ 5029199 h 5334004"/>
              <a:gd name="connsiteX33" fmla="*/ 3735229 w 3963830"/>
              <a:gd name="connsiteY33" fmla="*/ 5181602 h 5334004"/>
              <a:gd name="connsiteX34" fmla="*/ 1296829 w 3963830"/>
              <a:gd name="connsiteY34" fmla="*/ 5181601 h 5334004"/>
              <a:gd name="connsiteX35" fmla="*/ 1296829 w 3963830"/>
              <a:gd name="connsiteY35" fmla="*/ 5334001 h 5334004"/>
              <a:gd name="connsiteX36" fmla="*/ 1144429 w 3963830"/>
              <a:gd name="connsiteY36" fmla="*/ 5334001 h 5334004"/>
              <a:gd name="connsiteX37" fmla="*/ 1144429 w 3963830"/>
              <a:gd name="connsiteY37" fmla="*/ 5181601 h 5334004"/>
              <a:gd name="connsiteX38" fmla="*/ 230029 w 3963830"/>
              <a:gd name="connsiteY38" fmla="*/ 5181601 h 5334004"/>
              <a:gd name="connsiteX39" fmla="*/ 230028 w 3963830"/>
              <a:gd name="connsiteY39" fmla="*/ 5334004 h 5334004"/>
              <a:gd name="connsiteX40" fmla="*/ 77629 w 3963830"/>
              <a:gd name="connsiteY40" fmla="*/ 5334001 h 5334004"/>
              <a:gd name="connsiteX41" fmla="*/ 77629 w 3963830"/>
              <a:gd name="connsiteY41" fmla="*/ 5181605 h 5334004"/>
              <a:gd name="connsiteX42" fmla="*/ 77629 w 3963830"/>
              <a:gd name="connsiteY42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677829 w 3963830"/>
              <a:gd name="connsiteY3" fmla="*/ 2819401 h 5334004"/>
              <a:gd name="connsiteX4" fmla="*/ 1677829 w 3963830"/>
              <a:gd name="connsiteY4" fmla="*/ 2971801 h 5334004"/>
              <a:gd name="connsiteX5" fmla="*/ 1525429 w 3963830"/>
              <a:gd name="connsiteY5" fmla="*/ 2971801 h 5334004"/>
              <a:gd name="connsiteX6" fmla="*/ 1525429 w 3963830"/>
              <a:gd name="connsiteY6" fmla="*/ 2819401 h 5334004"/>
              <a:gd name="connsiteX7" fmla="*/ 153829 w 3963830"/>
              <a:gd name="connsiteY7" fmla="*/ 2819401 h 5334004"/>
              <a:gd name="connsiteX8" fmla="*/ 153829 w 3963830"/>
              <a:gd name="connsiteY8" fmla="*/ 2971801 h 5334004"/>
              <a:gd name="connsiteX9" fmla="*/ 1429 w 3963830"/>
              <a:gd name="connsiteY9" fmla="*/ 2971801 h 5334004"/>
              <a:gd name="connsiteX10" fmla="*/ 1429 w 3963830"/>
              <a:gd name="connsiteY10" fmla="*/ 2819401 h 5334004"/>
              <a:gd name="connsiteX11" fmla="*/ 1429 w 3963830"/>
              <a:gd name="connsiteY11" fmla="*/ 2667001 h 5334004"/>
              <a:gd name="connsiteX12" fmla="*/ 763429 w 3963830"/>
              <a:gd name="connsiteY12" fmla="*/ 2667001 h 5334004"/>
              <a:gd name="connsiteX13" fmla="*/ 763429 w 3963830"/>
              <a:gd name="connsiteY13" fmla="*/ 2438401 h 5334004"/>
              <a:gd name="connsiteX14" fmla="*/ 915829 w 3963830"/>
              <a:gd name="connsiteY14" fmla="*/ 2438401 h 5334004"/>
              <a:gd name="connsiteX15" fmla="*/ 915829 w 3963830"/>
              <a:gd name="connsiteY15" fmla="*/ 2667001 h 5334004"/>
              <a:gd name="connsiteX16" fmla="*/ 3582830 w 3963830"/>
              <a:gd name="connsiteY16" fmla="*/ 2667003 h 5334004"/>
              <a:gd name="connsiteX17" fmla="*/ 3582830 w 3963830"/>
              <a:gd name="connsiteY17" fmla="*/ 457201 h 5334004"/>
              <a:gd name="connsiteX18" fmla="*/ 77628 w 3963830"/>
              <a:gd name="connsiteY18" fmla="*/ 457199 h 5334004"/>
              <a:gd name="connsiteX19" fmla="*/ 77630 w 3963830"/>
              <a:gd name="connsiteY19" fmla="*/ 304800 h 5334004"/>
              <a:gd name="connsiteX20" fmla="*/ 77627 w 3963830"/>
              <a:gd name="connsiteY20" fmla="*/ 2 h 5334004"/>
              <a:gd name="connsiteX21" fmla="*/ 230027 w 3963830"/>
              <a:gd name="connsiteY21" fmla="*/ 2 h 5334004"/>
              <a:gd name="connsiteX22" fmla="*/ 230028 w 3963830"/>
              <a:gd name="connsiteY22" fmla="*/ 304800 h 5334004"/>
              <a:gd name="connsiteX23" fmla="*/ 1144430 w 3963830"/>
              <a:gd name="connsiteY23" fmla="*/ 304800 h 5334004"/>
              <a:gd name="connsiteX24" fmla="*/ 1144430 w 3963830"/>
              <a:gd name="connsiteY24" fmla="*/ 0 h 5334004"/>
              <a:gd name="connsiteX25" fmla="*/ 1296830 w 3963830"/>
              <a:gd name="connsiteY25" fmla="*/ 0 h 5334004"/>
              <a:gd name="connsiteX26" fmla="*/ 1296830 w 3963830"/>
              <a:gd name="connsiteY26" fmla="*/ 304800 h 5334004"/>
              <a:gd name="connsiteX27" fmla="*/ 3735230 w 3963830"/>
              <a:gd name="connsiteY27" fmla="*/ 2667003 h 5334004"/>
              <a:gd name="connsiteX28" fmla="*/ 3963830 w 3963830"/>
              <a:gd name="connsiteY28" fmla="*/ 2667003 h 5334004"/>
              <a:gd name="connsiteX29" fmla="*/ 3963830 w 3963830"/>
              <a:gd name="connsiteY29" fmla="*/ 2819403 h 5334004"/>
              <a:gd name="connsiteX30" fmla="*/ 3735230 w 3963830"/>
              <a:gd name="connsiteY30" fmla="*/ 2819403 h 5334004"/>
              <a:gd name="connsiteX31" fmla="*/ 3735230 w 3963830"/>
              <a:gd name="connsiteY31" fmla="*/ 5029199 h 5334004"/>
              <a:gd name="connsiteX32" fmla="*/ 3735229 w 3963830"/>
              <a:gd name="connsiteY32" fmla="*/ 5181602 h 5334004"/>
              <a:gd name="connsiteX33" fmla="*/ 1296829 w 3963830"/>
              <a:gd name="connsiteY33" fmla="*/ 5181601 h 5334004"/>
              <a:gd name="connsiteX34" fmla="*/ 1296829 w 3963830"/>
              <a:gd name="connsiteY34" fmla="*/ 5334001 h 5334004"/>
              <a:gd name="connsiteX35" fmla="*/ 1144429 w 3963830"/>
              <a:gd name="connsiteY35" fmla="*/ 5334001 h 5334004"/>
              <a:gd name="connsiteX36" fmla="*/ 1144429 w 3963830"/>
              <a:gd name="connsiteY36" fmla="*/ 5181601 h 5334004"/>
              <a:gd name="connsiteX37" fmla="*/ 230029 w 3963830"/>
              <a:gd name="connsiteY37" fmla="*/ 5181601 h 5334004"/>
              <a:gd name="connsiteX38" fmla="*/ 230028 w 3963830"/>
              <a:gd name="connsiteY38" fmla="*/ 5334004 h 5334004"/>
              <a:gd name="connsiteX39" fmla="*/ 77629 w 3963830"/>
              <a:gd name="connsiteY39" fmla="*/ 5334001 h 5334004"/>
              <a:gd name="connsiteX40" fmla="*/ 77629 w 3963830"/>
              <a:gd name="connsiteY40" fmla="*/ 5181605 h 5334004"/>
              <a:gd name="connsiteX41" fmla="*/ 77629 w 3963830"/>
              <a:gd name="connsiteY41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677829 w 3963830"/>
              <a:gd name="connsiteY3" fmla="*/ 2819401 h 5334004"/>
              <a:gd name="connsiteX4" fmla="*/ 1677829 w 3963830"/>
              <a:gd name="connsiteY4" fmla="*/ 2971801 h 5334004"/>
              <a:gd name="connsiteX5" fmla="*/ 1525429 w 3963830"/>
              <a:gd name="connsiteY5" fmla="*/ 2971801 h 5334004"/>
              <a:gd name="connsiteX6" fmla="*/ 1525429 w 3963830"/>
              <a:gd name="connsiteY6" fmla="*/ 2819401 h 5334004"/>
              <a:gd name="connsiteX7" fmla="*/ 153829 w 3963830"/>
              <a:gd name="connsiteY7" fmla="*/ 2819401 h 5334004"/>
              <a:gd name="connsiteX8" fmla="*/ 153829 w 3963830"/>
              <a:gd name="connsiteY8" fmla="*/ 2971801 h 5334004"/>
              <a:gd name="connsiteX9" fmla="*/ 1429 w 3963830"/>
              <a:gd name="connsiteY9" fmla="*/ 2971801 h 5334004"/>
              <a:gd name="connsiteX10" fmla="*/ 1429 w 3963830"/>
              <a:gd name="connsiteY10" fmla="*/ 2819401 h 5334004"/>
              <a:gd name="connsiteX11" fmla="*/ 1429 w 3963830"/>
              <a:gd name="connsiteY11" fmla="*/ 2667001 h 5334004"/>
              <a:gd name="connsiteX12" fmla="*/ 763429 w 3963830"/>
              <a:gd name="connsiteY12" fmla="*/ 2667001 h 5334004"/>
              <a:gd name="connsiteX13" fmla="*/ 763429 w 3963830"/>
              <a:gd name="connsiteY13" fmla="*/ 2438401 h 5334004"/>
              <a:gd name="connsiteX14" fmla="*/ 915829 w 3963830"/>
              <a:gd name="connsiteY14" fmla="*/ 2438401 h 5334004"/>
              <a:gd name="connsiteX15" fmla="*/ 915829 w 3963830"/>
              <a:gd name="connsiteY15" fmla="*/ 2667001 h 5334004"/>
              <a:gd name="connsiteX16" fmla="*/ 3582830 w 3963830"/>
              <a:gd name="connsiteY16" fmla="*/ 2667003 h 5334004"/>
              <a:gd name="connsiteX17" fmla="*/ 77628 w 3963830"/>
              <a:gd name="connsiteY17" fmla="*/ 457199 h 5334004"/>
              <a:gd name="connsiteX18" fmla="*/ 77630 w 3963830"/>
              <a:gd name="connsiteY18" fmla="*/ 304800 h 5334004"/>
              <a:gd name="connsiteX19" fmla="*/ 77627 w 3963830"/>
              <a:gd name="connsiteY19" fmla="*/ 2 h 5334004"/>
              <a:gd name="connsiteX20" fmla="*/ 230027 w 3963830"/>
              <a:gd name="connsiteY20" fmla="*/ 2 h 5334004"/>
              <a:gd name="connsiteX21" fmla="*/ 230028 w 3963830"/>
              <a:gd name="connsiteY21" fmla="*/ 304800 h 5334004"/>
              <a:gd name="connsiteX22" fmla="*/ 1144430 w 3963830"/>
              <a:gd name="connsiteY22" fmla="*/ 304800 h 5334004"/>
              <a:gd name="connsiteX23" fmla="*/ 1144430 w 3963830"/>
              <a:gd name="connsiteY23" fmla="*/ 0 h 5334004"/>
              <a:gd name="connsiteX24" fmla="*/ 1296830 w 3963830"/>
              <a:gd name="connsiteY24" fmla="*/ 0 h 5334004"/>
              <a:gd name="connsiteX25" fmla="*/ 1296830 w 3963830"/>
              <a:gd name="connsiteY25" fmla="*/ 304800 h 5334004"/>
              <a:gd name="connsiteX26" fmla="*/ 3735230 w 3963830"/>
              <a:gd name="connsiteY26" fmla="*/ 2667003 h 5334004"/>
              <a:gd name="connsiteX27" fmla="*/ 3963830 w 3963830"/>
              <a:gd name="connsiteY27" fmla="*/ 2667003 h 5334004"/>
              <a:gd name="connsiteX28" fmla="*/ 3963830 w 3963830"/>
              <a:gd name="connsiteY28" fmla="*/ 2819403 h 5334004"/>
              <a:gd name="connsiteX29" fmla="*/ 3735230 w 3963830"/>
              <a:gd name="connsiteY29" fmla="*/ 2819403 h 5334004"/>
              <a:gd name="connsiteX30" fmla="*/ 3735230 w 3963830"/>
              <a:gd name="connsiteY30" fmla="*/ 5029199 h 5334004"/>
              <a:gd name="connsiteX31" fmla="*/ 3735229 w 3963830"/>
              <a:gd name="connsiteY31" fmla="*/ 5181602 h 5334004"/>
              <a:gd name="connsiteX32" fmla="*/ 1296829 w 3963830"/>
              <a:gd name="connsiteY32" fmla="*/ 5181601 h 5334004"/>
              <a:gd name="connsiteX33" fmla="*/ 1296829 w 3963830"/>
              <a:gd name="connsiteY33" fmla="*/ 5334001 h 5334004"/>
              <a:gd name="connsiteX34" fmla="*/ 1144429 w 3963830"/>
              <a:gd name="connsiteY34" fmla="*/ 5334001 h 5334004"/>
              <a:gd name="connsiteX35" fmla="*/ 1144429 w 3963830"/>
              <a:gd name="connsiteY35" fmla="*/ 5181601 h 5334004"/>
              <a:gd name="connsiteX36" fmla="*/ 230029 w 3963830"/>
              <a:gd name="connsiteY36" fmla="*/ 5181601 h 5334004"/>
              <a:gd name="connsiteX37" fmla="*/ 230028 w 3963830"/>
              <a:gd name="connsiteY37" fmla="*/ 5334004 h 5334004"/>
              <a:gd name="connsiteX38" fmla="*/ 77629 w 3963830"/>
              <a:gd name="connsiteY38" fmla="*/ 5334001 h 5334004"/>
              <a:gd name="connsiteX39" fmla="*/ 77629 w 3963830"/>
              <a:gd name="connsiteY39" fmla="*/ 5181605 h 5334004"/>
              <a:gd name="connsiteX40" fmla="*/ 77629 w 3963830"/>
              <a:gd name="connsiteY40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677829 w 3963830"/>
              <a:gd name="connsiteY3" fmla="*/ 2819401 h 5334004"/>
              <a:gd name="connsiteX4" fmla="*/ 1677829 w 3963830"/>
              <a:gd name="connsiteY4" fmla="*/ 2971801 h 5334004"/>
              <a:gd name="connsiteX5" fmla="*/ 1525429 w 3963830"/>
              <a:gd name="connsiteY5" fmla="*/ 2971801 h 5334004"/>
              <a:gd name="connsiteX6" fmla="*/ 1525429 w 3963830"/>
              <a:gd name="connsiteY6" fmla="*/ 2819401 h 5334004"/>
              <a:gd name="connsiteX7" fmla="*/ 153829 w 3963830"/>
              <a:gd name="connsiteY7" fmla="*/ 2819401 h 5334004"/>
              <a:gd name="connsiteX8" fmla="*/ 153829 w 3963830"/>
              <a:gd name="connsiteY8" fmla="*/ 2971801 h 5334004"/>
              <a:gd name="connsiteX9" fmla="*/ 1429 w 3963830"/>
              <a:gd name="connsiteY9" fmla="*/ 2971801 h 5334004"/>
              <a:gd name="connsiteX10" fmla="*/ 1429 w 3963830"/>
              <a:gd name="connsiteY10" fmla="*/ 2819401 h 5334004"/>
              <a:gd name="connsiteX11" fmla="*/ 1429 w 3963830"/>
              <a:gd name="connsiteY11" fmla="*/ 2667001 h 5334004"/>
              <a:gd name="connsiteX12" fmla="*/ 763429 w 3963830"/>
              <a:gd name="connsiteY12" fmla="*/ 2667001 h 5334004"/>
              <a:gd name="connsiteX13" fmla="*/ 763429 w 3963830"/>
              <a:gd name="connsiteY13" fmla="*/ 2438401 h 5334004"/>
              <a:gd name="connsiteX14" fmla="*/ 915829 w 3963830"/>
              <a:gd name="connsiteY14" fmla="*/ 2438401 h 5334004"/>
              <a:gd name="connsiteX15" fmla="*/ 915829 w 3963830"/>
              <a:gd name="connsiteY15" fmla="*/ 2667001 h 5334004"/>
              <a:gd name="connsiteX16" fmla="*/ 3582830 w 3963830"/>
              <a:gd name="connsiteY16" fmla="*/ 2667003 h 5334004"/>
              <a:gd name="connsiteX17" fmla="*/ 77630 w 3963830"/>
              <a:gd name="connsiteY17" fmla="*/ 304800 h 5334004"/>
              <a:gd name="connsiteX18" fmla="*/ 77627 w 3963830"/>
              <a:gd name="connsiteY18" fmla="*/ 2 h 5334004"/>
              <a:gd name="connsiteX19" fmla="*/ 230027 w 3963830"/>
              <a:gd name="connsiteY19" fmla="*/ 2 h 5334004"/>
              <a:gd name="connsiteX20" fmla="*/ 230028 w 3963830"/>
              <a:gd name="connsiteY20" fmla="*/ 304800 h 5334004"/>
              <a:gd name="connsiteX21" fmla="*/ 1144430 w 3963830"/>
              <a:gd name="connsiteY21" fmla="*/ 304800 h 5334004"/>
              <a:gd name="connsiteX22" fmla="*/ 1144430 w 3963830"/>
              <a:gd name="connsiteY22" fmla="*/ 0 h 5334004"/>
              <a:gd name="connsiteX23" fmla="*/ 1296830 w 3963830"/>
              <a:gd name="connsiteY23" fmla="*/ 0 h 5334004"/>
              <a:gd name="connsiteX24" fmla="*/ 1296830 w 3963830"/>
              <a:gd name="connsiteY24" fmla="*/ 304800 h 5334004"/>
              <a:gd name="connsiteX25" fmla="*/ 3735230 w 3963830"/>
              <a:gd name="connsiteY25" fmla="*/ 2667003 h 5334004"/>
              <a:gd name="connsiteX26" fmla="*/ 3963830 w 3963830"/>
              <a:gd name="connsiteY26" fmla="*/ 2667003 h 5334004"/>
              <a:gd name="connsiteX27" fmla="*/ 3963830 w 3963830"/>
              <a:gd name="connsiteY27" fmla="*/ 2819403 h 5334004"/>
              <a:gd name="connsiteX28" fmla="*/ 3735230 w 3963830"/>
              <a:gd name="connsiteY28" fmla="*/ 2819403 h 5334004"/>
              <a:gd name="connsiteX29" fmla="*/ 3735230 w 3963830"/>
              <a:gd name="connsiteY29" fmla="*/ 5029199 h 5334004"/>
              <a:gd name="connsiteX30" fmla="*/ 3735229 w 3963830"/>
              <a:gd name="connsiteY30" fmla="*/ 5181602 h 5334004"/>
              <a:gd name="connsiteX31" fmla="*/ 1296829 w 3963830"/>
              <a:gd name="connsiteY31" fmla="*/ 5181601 h 5334004"/>
              <a:gd name="connsiteX32" fmla="*/ 1296829 w 3963830"/>
              <a:gd name="connsiteY32" fmla="*/ 5334001 h 5334004"/>
              <a:gd name="connsiteX33" fmla="*/ 1144429 w 3963830"/>
              <a:gd name="connsiteY33" fmla="*/ 5334001 h 5334004"/>
              <a:gd name="connsiteX34" fmla="*/ 1144429 w 3963830"/>
              <a:gd name="connsiteY34" fmla="*/ 5181601 h 5334004"/>
              <a:gd name="connsiteX35" fmla="*/ 230029 w 3963830"/>
              <a:gd name="connsiteY35" fmla="*/ 5181601 h 5334004"/>
              <a:gd name="connsiteX36" fmla="*/ 230028 w 3963830"/>
              <a:gd name="connsiteY36" fmla="*/ 5334004 h 5334004"/>
              <a:gd name="connsiteX37" fmla="*/ 77629 w 3963830"/>
              <a:gd name="connsiteY37" fmla="*/ 5334001 h 5334004"/>
              <a:gd name="connsiteX38" fmla="*/ 77629 w 3963830"/>
              <a:gd name="connsiteY38" fmla="*/ 5181605 h 5334004"/>
              <a:gd name="connsiteX39" fmla="*/ 77629 w 3963830"/>
              <a:gd name="connsiteY39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677829 w 3963830"/>
              <a:gd name="connsiteY3" fmla="*/ 2819401 h 5334004"/>
              <a:gd name="connsiteX4" fmla="*/ 1677829 w 3963830"/>
              <a:gd name="connsiteY4" fmla="*/ 2971801 h 5334004"/>
              <a:gd name="connsiteX5" fmla="*/ 1525429 w 3963830"/>
              <a:gd name="connsiteY5" fmla="*/ 2971801 h 5334004"/>
              <a:gd name="connsiteX6" fmla="*/ 1525429 w 3963830"/>
              <a:gd name="connsiteY6" fmla="*/ 2819401 h 5334004"/>
              <a:gd name="connsiteX7" fmla="*/ 153829 w 3963830"/>
              <a:gd name="connsiteY7" fmla="*/ 2819401 h 5334004"/>
              <a:gd name="connsiteX8" fmla="*/ 153829 w 3963830"/>
              <a:gd name="connsiteY8" fmla="*/ 2971801 h 5334004"/>
              <a:gd name="connsiteX9" fmla="*/ 1429 w 3963830"/>
              <a:gd name="connsiteY9" fmla="*/ 2971801 h 5334004"/>
              <a:gd name="connsiteX10" fmla="*/ 1429 w 3963830"/>
              <a:gd name="connsiteY10" fmla="*/ 2819401 h 5334004"/>
              <a:gd name="connsiteX11" fmla="*/ 1429 w 3963830"/>
              <a:gd name="connsiteY11" fmla="*/ 2667001 h 5334004"/>
              <a:gd name="connsiteX12" fmla="*/ 763429 w 3963830"/>
              <a:gd name="connsiteY12" fmla="*/ 2667001 h 5334004"/>
              <a:gd name="connsiteX13" fmla="*/ 763429 w 3963830"/>
              <a:gd name="connsiteY13" fmla="*/ 2438401 h 5334004"/>
              <a:gd name="connsiteX14" fmla="*/ 915829 w 3963830"/>
              <a:gd name="connsiteY14" fmla="*/ 2438401 h 5334004"/>
              <a:gd name="connsiteX15" fmla="*/ 915829 w 3963830"/>
              <a:gd name="connsiteY15" fmla="*/ 2667001 h 5334004"/>
              <a:gd name="connsiteX16" fmla="*/ 3582830 w 3963830"/>
              <a:gd name="connsiteY16" fmla="*/ 2667003 h 5334004"/>
              <a:gd name="connsiteX17" fmla="*/ 77630 w 3963830"/>
              <a:gd name="connsiteY17" fmla="*/ 304800 h 5334004"/>
              <a:gd name="connsiteX18" fmla="*/ 77627 w 3963830"/>
              <a:gd name="connsiteY18" fmla="*/ 2 h 5334004"/>
              <a:gd name="connsiteX19" fmla="*/ 230027 w 3963830"/>
              <a:gd name="connsiteY19" fmla="*/ 2 h 5334004"/>
              <a:gd name="connsiteX20" fmla="*/ 1144430 w 3963830"/>
              <a:gd name="connsiteY20" fmla="*/ 304800 h 5334004"/>
              <a:gd name="connsiteX21" fmla="*/ 1144430 w 3963830"/>
              <a:gd name="connsiteY21" fmla="*/ 0 h 5334004"/>
              <a:gd name="connsiteX22" fmla="*/ 1296830 w 3963830"/>
              <a:gd name="connsiteY22" fmla="*/ 0 h 5334004"/>
              <a:gd name="connsiteX23" fmla="*/ 1296830 w 3963830"/>
              <a:gd name="connsiteY23" fmla="*/ 304800 h 5334004"/>
              <a:gd name="connsiteX24" fmla="*/ 3735230 w 3963830"/>
              <a:gd name="connsiteY24" fmla="*/ 2667003 h 5334004"/>
              <a:gd name="connsiteX25" fmla="*/ 3963830 w 3963830"/>
              <a:gd name="connsiteY25" fmla="*/ 2667003 h 5334004"/>
              <a:gd name="connsiteX26" fmla="*/ 3963830 w 3963830"/>
              <a:gd name="connsiteY26" fmla="*/ 2819403 h 5334004"/>
              <a:gd name="connsiteX27" fmla="*/ 3735230 w 3963830"/>
              <a:gd name="connsiteY27" fmla="*/ 2819403 h 5334004"/>
              <a:gd name="connsiteX28" fmla="*/ 3735230 w 3963830"/>
              <a:gd name="connsiteY28" fmla="*/ 5029199 h 5334004"/>
              <a:gd name="connsiteX29" fmla="*/ 3735229 w 3963830"/>
              <a:gd name="connsiteY29" fmla="*/ 5181602 h 5334004"/>
              <a:gd name="connsiteX30" fmla="*/ 1296829 w 3963830"/>
              <a:gd name="connsiteY30" fmla="*/ 5181601 h 5334004"/>
              <a:gd name="connsiteX31" fmla="*/ 1296829 w 3963830"/>
              <a:gd name="connsiteY31" fmla="*/ 5334001 h 5334004"/>
              <a:gd name="connsiteX32" fmla="*/ 1144429 w 3963830"/>
              <a:gd name="connsiteY32" fmla="*/ 5334001 h 5334004"/>
              <a:gd name="connsiteX33" fmla="*/ 1144429 w 3963830"/>
              <a:gd name="connsiteY33" fmla="*/ 5181601 h 5334004"/>
              <a:gd name="connsiteX34" fmla="*/ 230029 w 3963830"/>
              <a:gd name="connsiteY34" fmla="*/ 5181601 h 5334004"/>
              <a:gd name="connsiteX35" fmla="*/ 230028 w 3963830"/>
              <a:gd name="connsiteY35" fmla="*/ 5334004 h 5334004"/>
              <a:gd name="connsiteX36" fmla="*/ 77629 w 3963830"/>
              <a:gd name="connsiteY36" fmla="*/ 5334001 h 5334004"/>
              <a:gd name="connsiteX37" fmla="*/ 77629 w 3963830"/>
              <a:gd name="connsiteY37" fmla="*/ 5181605 h 5334004"/>
              <a:gd name="connsiteX38" fmla="*/ 77629 w 3963830"/>
              <a:gd name="connsiteY38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677829 w 3963830"/>
              <a:gd name="connsiteY3" fmla="*/ 2819401 h 5334004"/>
              <a:gd name="connsiteX4" fmla="*/ 1677829 w 3963830"/>
              <a:gd name="connsiteY4" fmla="*/ 2971801 h 5334004"/>
              <a:gd name="connsiteX5" fmla="*/ 1525429 w 3963830"/>
              <a:gd name="connsiteY5" fmla="*/ 2971801 h 5334004"/>
              <a:gd name="connsiteX6" fmla="*/ 1525429 w 3963830"/>
              <a:gd name="connsiteY6" fmla="*/ 2819401 h 5334004"/>
              <a:gd name="connsiteX7" fmla="*/ 153829 w 3963830"/>
              <a:gd name="connsiteY7" fmla="*/ 2819401 h 5334004"/>
              <a:gd name="connsiteX8" fmla="*/ 153829 w 3963830"/>
              <a:gd name="connsiteY8" fmla="*/ 2971801 h 5334004"/>
              <a:gd name="connsiteX9" fmla="*/ 1429 w 3963830"/>
              <a:gd name="connsiteY9" fmla="*/ 2971801 h 5334004"/>
              <a:gd name="connsiteX10" fmla="*/ 1429 w 3963830"/>
              <a:gd name="connsiteY10" fmla="*/ 2819401 h 5334004"/>
              <a:gd name="connsiteX11" fmla="*/ 1429 w 3963830"/>
              <a:gd name="connsiteY11" fmla="*/ 2667001 h 5334004"/>
              <a:gd name="connsiteX12" fmla="*/ 763429 w 3963830"/>
              <a:gd name="connsiteY12" fmla="*/ 2667001 h 5334004"/>
              <a:gd name="connsiteX13" fmla="*/ 763429 w 3963830"/>
              <a:gd name="connsiteY13" fmla="*/ 2438401 h 5334004"/>
              <a:gd name="connsiteX14" fmla="*/ 915829 w 3963830"/>
              <a:gd name="connsiteY14" fmla="*/ 2438401 h 5334004"/>
              <a:gd name="connsiteX15" fmla="*/ 915829 w 3963830"/>
              <a:gd name="connsiteY15" fmla="*/ 2667001 h 5334004"/>
              <a:gd name="connsiteX16" fmla="*/ 3582830 w 3963830"/>
              <a:gd name="connsiteY16" fmla="*/ 2667003 h 5334004"/>
              <a:gd name="connsiteX17" fmla="*/ 77630 w 3963830"/>
              <a:gd name="connsiteY17" fmla="*/ 304800 h 5334004"/>
              <a:gd name="connsiteX18" fmla="*/ 77627 w 3963830"/>
              <a:gd name="connsiteY18" fmla="*/ 2 h 5334004"/>
              <a:gd name="connsiteX19" fmla="*/ 230027 w 3963830"/>
              <a:gd name="connsiteY19" fmla="*/ 2 h 5334004"/>
              <a:gd name="connsiteX20" fmla="*/ 1144430 w 3963830"/>
              <a:gd name="connsiteY20" fmla="*/ 0 h 5334004"/>
              <a:gd name="connsiteX21" fmla="*/ 1296830 w 3963830"/>
              <a:gd name="connsiteY21" fmla="*/ 0 h 5334004"/>
              <a:gd name="connsiteX22" fmla="*/ 1296830 w 3963830"/>
              <a:gd name="connsiteY22" fmla="*/ 304800 h 5334004"/>
              <a:gd name="connsiteX23" fmla="*/ 3735230 w 3963830"/>
              <a:gd name="connsiteY23" fmla="*/ 2667003 h 5334004"/>
              <a:gd name="connsiteX24" fmla="*/ 3963830 w 3963830"/>
              <a:gd name="connsiteY24" fmla="*/ 2667003 h 5334004"/>
              <a:gd name="connsiteX25" fmla="*/ 3963830 w 3963830"/>
              <a:gd name="connsiteY25" fmla="*/ 2819403 h 5334004"/>
              <a:gd name="connsiteX26" fmla="*/ 3735230 w 3963830"/>
              <a:gd name="connsiteY26" fmla="*/ 2819403 h 5334004"/>
              <a:gd name="connsiteX27" fmla="*/ 3735230 w 3963830"/>
              <a:gd name="connsiteY27" fmla="*/ 5029199 h 5334004"/>
              <a:gd name="connsiteX28" fmla="*/ 3735229 w 3963830"/>
              <a:gd name="connsiteY28" fmla="*/ 5181602 h 5334004"/>
              <a:gd name="connsiteX29" fmla="*/ 1296829 w 3963830"/>
              <a:gd name="connsiteY29" fmla="*/ 5181601 h 5334004"/>
              <a:gd name="connsiteX30" fmla="*/ 1296829 w 3963830"/>
              <a:gd name="connsiteY30" fmla="*/ 5334001 h 5334004"/>
              <a:gd name="connsiteX31" fmla="*/ 1144429 w 3963830"/>
              <a:gd name="connsiteY31" fmla="*/ 5334001 h 5334004"/>
              <a:gd name="connsiteX32" fmla="*/ 1144429 w 3963830"/>
              <a:gd name="connsiteY32" fmla="*/ 5181601 h 5334004"/>
              <a:gd name="connsiteX33" fmla="*/ 230029 w 3963830"/>
              <a:gd name="connsiteY33" fmla="*/ 5181601 h 5334004"/>
              <a:gd name="connsiteX34" fmla="*/ 230028 w 3963830"/>
              <a:gd name="connsiteY34" fmla="*/ 5334004 h 5334004"/>
              <a:gd name="connsiteX35" fmla="*/ 77629 w 3963830"/>
              <a:gd name="connsiteY35" fmla="*/ 5334001 h 5334004"/>
              <a:gd name="connsiteX36" fmla="*/ 77629 w 3963830"/>
              <a:gd name="connsiteY36" fmla="*/ 5181605 h 5334004"/>
              <a:gd name="connsiteX37" fmla="*/ 77629 w 3963830"/>
              <a:gd name="connsiteY37" fmla="*/ 5029202 h 5334004"/>
              <a:gd name="connsiteX0" fmla="*/ 77629 w 3963830"/>
              <a:gd name="connsiteY0" fmla="*/ 5029202 h 5334004"/>
              <a:gd name="connsiteX1" fmla="*/ 3582829 w 3963830"/>
              <a:gd name="connsiteY1" fmla="*/ 5029200 h 5334004"/>
              <a:gd name="connsiteX2" fmla="*/ 3582830 w 3963830"/>
              <a:gd name="connsiteY2" fmla="*/ 2819403 h 5334004"/>
              <a:gd name="connsiteX3" fmla="*/ 1677829 w 3963830"/>
              <a:gd name="connsiteY3" fmla="*/ 2819401 h 5334004"/>
              <a:gd name="connsiteX4" fmla="*/ 1677829 w 3963830"/>
              <a:gd name="connsiteY4" fmla="*/ 2971801 h 5334004"/>
              <a:gd name="connsiteX5" fmla="*/ 1525429 w 3963830"/>
              <a:gd name="connsiteY5" fmla="*/ 2971801 h 5334004"/>
              <a:gd name="connsiteX6" fmla="*/ 1525429 w 3963830"/>
              <a:gd name="connsiteY6" fmla="*/ 2819401 h 5334004"/>
              <a:gd name="connsiteX7" fmla="*/ 153829 w 3963830"/>
              <a:gd name="connsiteY7" fmla="*/ 2819401 h 5334004"/>
              <a:gd name="connsiteX8" fmla="*/ 153829 w 3963830"/>
              <a:gd name="connsiteY8" fmla="*/ 2971801 h 5334004"/>
              <a:gd name="connsiteX9" fmla="*/ 1429 w 3963830"/>
              <a:gd name="connsiteY9" fmla="*/ 2971801 h 5334004"/>
              <a:gd name="connsiteX10" fmla="*/ 1429 w 3963830"/>
              <a:gd name="connsiteY10" fmla="*/ 2819401 h 5334004"/>
              <a:gd name="connsiteX11" fmla="*/ 1429 w 3963830"/>
              <a:gd name="connsiteY11" fmla="*/ 2667001 h 5334004"/>
              <a:gd name="connsiteX12" fmla="*/ 763429 w 3963830"/>
              <a:gd name="connsiteY12" fmla="*/ 2667001 h 5334004"/>
              <a:gd name="connsiteX13" fmla="*/ 763429 w 3963830"/>
              <a:gd name="connsiteY13" fmla="*/ 2438401 h 5334004"/>
              <a:gd name="connsiteX14" fmla="*/ 915829 w 3963830"/>
              <a:gd name="connsiteY14" fmla="*/ 2438401 h 5334004"/>
              <a:gd name="connsiteX15" fmla="*/ 915829 w 3963830"/>
              <a:gd name="connsiteY15" fmla="*/ 2667001 h 5334004"/>
              <a:gd name="connsiteX16" fmla="*/ 3582830 w 3963830"/>
              <a:gd name="connsiteY16" fmla="*/ 2667003 h 5334004"/>
              <a:gd name="connsiteX17" fmla="*/ 77630 w 3963830"/>
              <a:gd name="connsiteY17" fmla="*/ 304800 h 5334004"/>
              <a:gd name="connsiteX18" fmla="*/ 77627 w 3963830"/>
              <a:gd name="connsiteY18" fmla="*/ 2 h 5334004"/>
              <a:gd name="connsiteX19" fmla="*/ 230027 w 3963830"/>
              <a:gd name="connsiteY19" fmla="*/ 2 h 5334004"/>
              <a:gd name="connsiteX20" fmla="*/ 1296830 w 3963830"/>
              <a:gd name="connsiteY20" fmla="*/ 0 h 5334004"/>
              <a:gd name="connsiteX21" fmla="*/ 1296830 w 3963830"/>
              <a:gd name="connsiteY21" fmla="*/ 304800 h 5334004"/>
              <a:gd name="connsiteX22" fmla="*/ 3735230 w 3963830"/>
              <a:gd name="connsiteY22" fmla="*/ 2667003 h 5334004"/>
              <a:gd name="connsiteX23" fmla="*/ 3963830 w 3963830"/>
              <a:gd name="connsiteY23" fmla="*/ 2667003 h 5334004"/>
              <a:gd name="connsiteX24" fmla="*/ 3963830 w 3963830"/>
              <a:gd name="connsiteY24" fmla="*/ 2819403 h 5334004"/>
              <a:gd name="connsiteX25" fmla="*/ 3735230 w 3963830"/>
              <a:gd name="connsiteY25" fmla="*/ 2819403 h 5334004"/>
              <a:gd name="connsiteX26" fmla="*/ 3735230 w 3963830"/>
              <a:gd name="connsiteY26" fmla="*/ 5029199 h 5334004"/>
              <a:gd name="connsiteX27" fmla="*/ 3735229 w 3963830"/>
              <a:gd name="connsiteY27" fmla="*/ 5181602 h 5334004"/>
              <a:gd name="connsiteX28" fmla="*/ 1296829 w 3963830"/>
              <a:gd name="connsiteY28" fmla="*/ 5181601 h 5334004"/>
              <a:gd name="connsiteX29" fmla="*/ 1296829 w 3963830"/>
              <a:gd name="connsiteY29" fmla="*/ 5334001 h 5334004"/>
              <a:gd name="connsiteX30" fmla="*/ 1144429 w 3963830"/>
              <a:gd name="connsiteY30" fmla="*/ 5334001 h 5334004"/>
              <a:gd name="connsiteX31" fmla="*/ 1144429 w 3963830"/>
              <a:gd name="connsiteY31" fmla="*/ 5181601 h 5334004"/>
              <a:gd name="connsiteX32" fmla="*/ 230029 w 3963830"/>
              <a:gd name="connsiteY32" fmla="*/ 5181601 h 5334004"/>
              <a:gd name="connsiteX33" fmla="*/ 230028 w 3963830"/>
              <a:gd name="connsiteY33" fmla="*/ 5334004 h 5334004"/>
              <a:gd name="connsiteX34" fmla="*/ 77629 w 3963830"/>
              <a:gd name="connsiteY34" fmla="*/ 5334001 h 5334004"/>
              <a:gd name="connsiteX35" fmla="*/ 77629 w 3963830"/>
              <a:gd name="connsiteY35" fmla="*/ 5181605 h 5334004"/>
              <a:gd name="connsiteX36" fmla="*/ 77629 w 3963830"/>
              <a:gd name="connsiteY36" fmla="*/ 5029202 h 5334004"/>
              <a:gd name="connsiteX0" fmla="*/ 77629 w 3963830"/>
              <a:gd name="connsiteY0" fmla="*/ 5029200 h 5334002"/>
              <a:gd name="connsiteX1" fmla="*/ 3582829 w 3963830"/>
              <a:gd name="connsiteY1" fmla="*/ 5029198 h 5334002"/>
              <a:gd name="connsiteX2" fmla="*/ 3582830 w 3963830"/>
              <a:gd name="connsiteY2" fmla="*/ 2819401 h 5334002"/>
              <a:gd name="connsiteX3" fmla="*/ 1677829 w 3963830"/>
              <a:gd name="connsiteY3" fmla="*/ 2819399 h 5334002"/>
              <a:gd name="connsiteX4" fmla="*/ 1677829 w 3963830"/>
              <a:gd name="connsiteY4" fmla="*/ 2971799 h 5334002"/>
              <a:gd name="connsiteX5" fmla="*/ 1525429 w 3963830"/>
              <a:gd name="connsiteY5" fmla="*/ 2971799 h 5334002"/>
              <a:gd name="connsiteX6" fmla="*/ 1525429 w 3963830"/>
              <a:gd name="connsiteY6" fmla="*/ 2819399 h 5334002"/>
              <a:gd name="connsiteX7" fmla="*/ 153829 w 3963830"/>
              <a:gd name="connsiteY7" fmla="*/ 2819399 h 5334002"/>
              <a:gd name="connsiteX8" fmla="*/ 153829 w 3963830"/>
              <a:gd name="connsiteY8" fmla="*/ 2971799 h 5334002"/>
              <a:gd name="connsiteX9" fmla="*/ 1429 w 3963830"/>
              <a:gd name="connsiteY9" fmla="*/ 2971799 h 5334002"/>
              <a:gd name="connsiteX10" fmla="*/ 1429 w 3963830"/>
              <a:gd name="connsiteY10" fmla="*/ 2819399 h 5334002"/>
              <a:gd name="connsiteX11" fmla="*/ 1429 w 3963830"/>
              <a:gd name="connsiteY11" fmla="*/ 2666999 h 5334002"/>
              <a:gd name="connsiteX12" fmla="*/ 763429 w 3963830"/>
              <a:gd name="connsiteY12" fmla="*/ 2666999 h 5334002"/>
              <a:gd name="connsiteX13" fmla="*/ 763429 w 3963830"/>
              <a:gd name="connsiteY13" fmla="*/ 2438399 h 5334002"/>
              <a:gd name="connsiteX14" fmla="*/ 915829 w 3963830"/>
              <a:gd name="connsiteY14" fmla="*/ 2438399 h 5334002"/>
              <a:gd name="connsiteX15" fmla="*/ 915829 w 3963830"/>
              <a:gd name="connsiteY15" fmla="*/ 2666999 h 5334002"/>
              <a:gd name="connsiteX16" fmla="*/ 3582830 w 3963830"/>
              <a:gd name="connsiteY16" fmla="*/ 2667001 h 5334002"/>
              <a:gd name="connsiteX17" fmla="*/ 77630 w 3963830"/>
              <a:gd name="connsiteY17" fmla="*/ 304798 h 5334002"/>
              <a:gd name="connsiteX18" fmla="*/ 77627 w 3963830"/>
              <a:gd name="connsiteY18" fmla="*/ 0 h 5334002"/>
              <a:gd name="connsiteX19" fmla="*/ 230027 w 3963830"/>
              <a:gd name="connsiteY19" fmla="*/ 0 h 5334002"/>
              <a:gd name="connsiteX20" fmla="*/ 1296830 w 3963830"/>
              <a:gd name="connsiteY20" fmla="*/ 304798 h 5334002"/>
              <a:gd name="connsiteX21" fmla="*/ 3735230 w 3963830"/>
              <a:gd name="connsiteY21" fmla="*/ 2667001 h 5334002"/>
              <a:gd name="connsiteX22" fmla="*/ 3963830 w 3963830"/>
              <a:gd name="connsiteY22" fmla="*/ 2667001 h 5334002"/>
              <a:gd name="connsiteX23" fmla="*/ 3963830 w 3963830"/>
              <a:gd name="connsiteY23" fmla="*/ 2819401 h 5334002"/>
              <a:gd name="connsiteX24" fmla="*/ 3735230 w 3963830"/>
              <a:gd name="connsiteY24" fmla="*/ 2819401 h 5334002"/>
              <a:gd name="connsiteX25" fmla="*/ 3735230 w 3963830"/>
              <a:gd name="connsiteY25" fmla="*/ 5029197 h 5334002"/>
              <a:gd name="connsiteX26" fmla="*/ 3735229 w 3963830"/>
              <a:gd name="connsiteY26" fmla="*/ 5181600 h 5334002"/>
              <a:gd name="connsiteX27" fmla="*/ 1296829 w 3963830"/>
              <a:gd name="connsiteY27" fmla="*/ 5181599 h 5334002"/>
              <a:gd name="connsiteX28" fmla="*/ 1296829 w 3963830"/>
              <a:gd name="connsiteY28" fmla="*/ 5333999 h 5334002"/>
              <a:gd name="connsiteX29" fmla="*/ 1144429 w 3963830"/>
              <a:gd name="connsiteY29" fmla="*/ 5333999 h 5334002"/>
              <a:gd name="connsiteX30" fmla="*/ 1144429 w 3963830"/>
              <a:gd name="connsiteY30" fmla="*/ 5181599 h 5334002"/>
              <a:gd name="connsiteX31" fmla="*/ 230029 w 3963830"/>
              <a:gd name="connsiteY31" fmla="*/ 5181599 h 5334002"/>
              <a:gd name="connsiteX32" fmla="*/ 230028 w 3963830"/>
              <a:gd name="connsiteY32" fmla="*/ 5334002 h 5334002"/>
              <a:gd name="connsiteX33" fmla="*/ 77629 w 3963830"/>
              <a:gd name="connsiteY33" fmla="*/ 5333999 h 5334002"/>
              <a:gd name="connsiteX34" fmla="*/ 77629 w 3963830"/>
              <a:gd name="connsiteY34" fmla="*/ 5181603 h 5334002"/>
              <a:gd name="connsiteX35" fmla="*/ 77629 w 3963830"/>
              <a:gd name="connsiteY35" fmla="*/ 5029200 h 5334002"/>
              <a:gd name="connsiteX0" fmla="*/ 77629 w 3963830"/>
              <a:gd name="connsiteY0" fmla="*/ 5029200 h 5334002"/>
              <a:gd name="connsiteX1" fmla="*/ 3582829 w 3963830"/>
              <a:gd name="connsiteY1" fmla="*/ 5029198 h 5334002"/>
              <a:gd name="connsiteX2" fmla="*/ 3582830 w 3963830"/>
              <a:gd name="connsiteY2" fmla="*/ 2819401 h 5334002"/>
              <a:gd name="connsiteX3" fmla="*/ 1677829 w 3963830"/>
              <a:gd name="connsiteY3" fmla="*/ 2819399 h 5334002"/>
              <a:gd name="connsiteX4" fmla="*/ 1677829 w 3963830"/>
              <a:gd name="connsiteY4" fmla="*/ 2971799 h 5334002"/>
              <a:gd name="connsiteX5" fmla="*/ 1525429 w 3963830"/>
              <a:gd name="connsiteY5" fmla="*/ 2971799 h 5334002"/>
              <a:gd name="connsiteX6" fmla="*/ 1525429 w 3963830"/>
              <a:gd name="connsiteY6" fmla="*/ 2819399 h 5334002"/>
              <a:gd name="connsiteX7" fmla="*/ 153829 w 3963830"/>
              <a:gd name="connsiteY7" fmla="*/ 2819399 h 5334002"/>
              <a:gd name="connsiteX8" fmla="*/ 153829 w 3963830"/>
              <a:gd name="connsiteY8" fmla="*/ 2971799 h 5334002"/>
              <a:gd name="connsiteX9" fmla="*/ 1429 w 3963830"/>
              <a:gd name="connsiteY9" fmla="*/ 2971799 h 5334002"/>
              <a:gd name="connsiteX10" fmla="*/ 1429 w 3963830"/>
              <a:gd name="connsiteY10" fmla="*/ 2819399 h 5334002"/>
              <a:gd name="connsiteX11" fmla="*/ 1429 w 3963830"/>
              <a:gd name="connsiteY11" fmla="*/ 2666999 h 5334002"/>
              <a:gd name="connsiteX12" fmla="*/ 763429 w 3963830"/>
              <a:gd name="connsiteY12" fmla="*/ 2666999 h 5334002"/>
              <a:gd name="connsiteX13" fmla="*/ 763429 w 3963830"/>
              <a:gd name="connsiteY13" fmla="*/ 2438399 h 5334002"/>
              <a:gd name="connsiteX14" fmla="*/ 915829 w 3963830"/>
              <a:gd name="connsiteY14" fmla="*/ 2438399 h 5334002"/>
              <a:gd name="connsiteX15" fmla="*/ 915829 w 3963830"/>
              <a:gd name="connsiteY15" fmla="*/ 2666999 h 5334002"/>
              <a:gd name="connsiteX16" fmla="*/ 3582830 w 3963830"/>
              <a:gd name="connsiteY16" fmla="*/ 2667001 h 5334002"/>
              <a:gd name="connsiteX17" fmla="*/ 77630 w 3963830"/>
              <a:gd name="connsiteY17" fmla="*/ 304798 h 5334002"/>
              <a:gd name="connsiteX18" fmla="*/ 77627 w 3963830"/>
              <a:gd name="connsiteY18" fmla="*/ 0 h 5334002"/>
              <a:gd name="connsiteX19" fmla="*/ 1296830 w 3963830"/>
              <a:gd name="connsiteY19" fmla="*/ 304798 h 5334002"/>
              <a:gd name="connsiteX20" fmla="*/ 3735230 w 3963830"/>
              <a:gd name="connsiteY20" fmla="*/ 2667001 h 5334002"/>
              <a:gd name="connsiteX21" fmla="*/ 3963830 w 3963830"/>
              <a:gd name="connsiteY21" fmla="*/ 2667001 h 5334002"/>
              <a:gd name="connsiteX22" fmla="*/ 3963830 w 3963830"/>
              <a:gd name="connsiteY22" fmla="*/ 2819401 h 5334002"/>
              <a:gd name="connsiteX23" fmla="*/ 3735230 w 3963830"/>
              <a:gd name="connsiteY23" fmla="*/ 2819401 h 5334002"/>
              <a:gd name="connsiteX24" fmla="*/ 3735230 w 3963830"/>
              <a:gd name="connsiteY24" fmla="*/ 5029197 h 5334002"/>
              <a:gd name="connsiteX25" fmla="*/ 3735229 w 3963830"/>
              <a:gd name="connsiteY25" fmla="*/ 5181600 h 5334002"/>
              <a:gd name="connsiteX26" fmla="*/ 1296829 w 3963830"/>
              <a:gd name="connsiteY26" fmla="*/ 5181599 h 5334002"/>
              <a:gd name="connsiteX27" fmla="*/ 1296829 w 3963830"/>
              <a:gd name="connsiteY27" fmla="*/ 5333999 h 5334002"/>
              <a:gd name="connsiteX28" fmla="*/ 1144429 w 3963830"/>
              <a:gd name="connsiteY28" fmla="*/ 5333999 h 5334002"/>
              <a:gd name="connsiteX29" fmla="*/ 1144429 w 3963830"/>
              <a:gd name="connsiteY29" fmla="*/ 5181599 h 5334002"/>
              <a:gd name="connsiteX30" fmla="*/ 230029 w 3963830"/>
              <a:gd name="connsiteY30" fmla="*/ 5181599 h 5334002"/>
              <a:gd name="connsiteX31" fmla="*/ 230028 w 3963830"/>
              <a:gd name="connsiteY31" fmla="*/ 5334002 h 5334002"/>
              <a:gd name="connsiteX32" fmla="*/ 77629 w 3963830"/>
              <a:gd name="connsiteY32" fmla="*/ 5333999 h 5334002"/>
              <a:gd name="connsiteX33" fmla="*/ 77629 w 3963830"/>
              <a:gd name="connsiteY33" fmla="*/ 5181603 h 5334002"/>
              <a:gd name="connsiteX34" fmla="*/ 77629 w 3963830"/>
              <a:gd name="connsiteY34" fmla="*/ 5029200 h 5334002"/>
              <a:gd name="connsiteX0" fmla="*/ 77629 w 3963830"/>
              <a:gd name="connsiteY0" fmla="*/ 5029200 h 5334002"/>
              <a:gd name="connsiteX1" fmla="*/ 3582829 w 3963830"/>
              <a:gd name="connsiteY1" fmla="*/ 5029198 h 5334002"/>
              <a:gd name="connsiteX2" fmla="*/ 3582830 w 3963830"/>
              <a:gd name="connsiteY2" fmla="*/ 2819401 h 5334002"/>
              <a:gd name="connsiteX3" fmla="*/ 1677829 w 3963830"/>
              <a:gd name="connsiteY3" fmla="*/ 2819399 h 5334002"/>
              <a:gd name="connsiteX4" fmla="*/ 1677829 w 3963830"/>
              <a:gd name="connsiteY4" fmla="*/ 2971799 h 5334002"/>
              <a:gd name="connsiteX5" fmla="*/ 1525429 w 3963830"/>
              <a:gd name="connsiteY5" fmla="*/ 2971799 h 5334002"/>
              <a:gd name="connsiteX6" fmla="*/ 1525429 w 3963830"/>
              <a:gd name="connsiteY6" fmla="*/ 2819399 h 5334002"/>
              <a:gd name="connsiteX7" fmla="*/ 153829 w 3963830"/>
              <a:gd name="connsiteY7" fmla="*/ 2819399 h 5334002"/>
              <a:gd name="connsiteX8" fmla="*/ 153829 w 3963830"/>
              <a:gd name="connsiteY8" fmla="*/ 2971799 h 5334002"/>
              <a:gd name="connsiteX9" fmla="*/ 1429 w 3963830"/>
              <a:gd name="connsiteY9" fmla="*/ 2971799 h 5334002"/>
              <a:gd name="connsiteX10" fmla="*/ 1429 w 3963830"/>
              <a:gd name="connsiteY10" fmla="*/ 2819399 h 5334002"/>
              <a:gd name="connsiteX11" fmla="*/ 1429 w 3963830"/>
              <a:gd name="connsiteY11" fmla="*/ 2666999 h 5334002"/>
              <a:gd name="connsiteX12" fmla="*/ 763429 w 3963830"/>
              <a:gd name="connsiteY12" fmla="*/ 2666999 h 5334002"/>
              <a:gd name="connsiteX13" fmla="*/ 763429 w 3963830"/>
              <a:gd name="connsiteY13" fmla="*/ 2438399 h 5334002"/>
              <a:gd name="connsiteX14" fmla="*/ 915829 w 3963830"/>
              <a:gd name="connsiteY14" fmla="*/ 2438399 h 5334002"/>
              <a:gd name="connsiteX15" fmla="*/ 915829 w 3963830"/>
              <a:gd name="connsiteY15" fmla="*/ 2666999 h 5334002"/>
              <a:gd name="connsiteX16" fmla="*/ 3582830 w 3963830"/>
              <a:gd name="connsiteY16" fmla="*/ 2667001 h 5334002"/>
              <a:gd name="connsiteX17" fmla="*/ 77627 w 3963830"/>
              <a:gd name="connsiteY17" fmla="*/ 0 h 5334002"/>
              <a:gd name="connsiteX18" fmla="*/ 1296830 w 3963830"/>
              <a:gd name="connsiteY18" fmla="*/ 304798 h 5334002"/>
              <a:gd name="connsiteX19" fmla="*/ 3735230 w 3963830"/>
              <a:gd name="connsiteY19" fmla="*/ 2667001 h 5334002"/>
              <a:gd name="connsiteX20" fmla="*/ 3963830 w 3963830"/>
              <a:gd name="connsiteY20" fmla="*/ 2667001 h 5334002"/>
              <a:gd name="connsiteX21" fmla="*/ 3963830 w 3963830"/>
              <a:gd name="connsiteY21" fmla="*/ 2819401 h 5334002"/>
              <a:gd name="connsiteX22" fmla="*/ 3735230 w 3963830"/>
              <a:gd name="connsiteY22" fmla="*/ 2819401 h 5334002"/>
              <a:gd name="connsiteX23" fmla="*/ 3735230 w 3963830"/>
              <a:gd name="connsiteY23" fmla="*/ 5029197 h 5334002"/>
              <a:gd name="connsiteX24" fmla="*/ 3735229 w 3963830"/>
              <a:gd name="connsiteY24" fmla="*/ 5181600 h 5334002"/>
              <a:gd name="connsiteX25" fmla="*/ 1296829 w 3963830"/>
              <a:gd name="connsiteY25" fmla="*/ 5181599 h 5334002"/>
              <a:gd name="connsiteX26" fmla="*/ 1296829 w 3963830"/>
              <a:gd name="connsiteY26" fmla="*/ 5333999 h 5334002"/>
              <a:gd name="connsiteX27" fmla="*/ 1144429 w 3963830"/>
              <a:gd name="connsiteY27" fmla="*/ 5333999 h 5334002"/>
              <a:gd name="connsiteX28" fmla="*/ 1144429 w 3963830"/>
              <a:gd name="connsiteY28" fmla="*/ 5181599 h 5334002"/>
              <a:gd name="connsiteX29" fmla="*/ 230029 w 3963830"/>
              <a:gd name="connsiteY29" fmla="*/ 5181599 h 5334002"/>
              <a:gd name="connsiteX30" fmla="*/ 230028 w 3963830"/>
              <a:gd name="connsiteY30" fmla="*/ 5334002 h 5334002"/>
              <a:gd name="connsiteX31" fmla="*/ 77629 w 3963830"/>
              <a:gd name="connsiteY31" fmla="*/ 5333999 h 5334002"/>
              <a:gd name="connsiteX32" fmla="*/ 77629 w 3963830"/>
              <a:gd name="connsiteY32" fmla="*/ 5181603 h 5334002"/>
              <a:gd name="connsiteX33" fmla="*/ 77629 w 3963830"/>
              <a:gd name="connsiteY33" fmla="*/ 5029200 h 5334002"/>
              <a:gd name="connsiteX0" fmla="*/ 77629 w 3963830"/>
              <a:gd name="connsiteY0" fmla="*/ 4724402 h 5029204"/>
              <a:gd name="connsiteX1" fmla="*/ 3582829 w 3963830"/>
              <a:gd name="connsiteY1" fmla="*/ 4724400 h 5029204"/>
              <a:gd name="connsiteX2" fmla="*/ 3582830 w 3963830"/>
              <a:gd name="connsiteY2" fmla="*/ 2514603 h 5029204"/>
              <a:gd name="connsiteX3" fmla="*/ 1677829 w 3963830"/>
              <a:gd name="connsiteY3" fmla="*/ 2514601 h 5029204"/>
              <a:gd name="connsiteX4" fmla="*/ 1677829 w 3963830"/>
              <a:gd name="connsiteY4" fmla="*/ 2667001 h 5029204"/>
              <a:gd name="connsiteX5" fmla="*/ 1525429 w 3963830"/>
              <a:gd name="connsiteY5" fmla="*/ 2667001 h 5029204"/>
              <a:gd name="connsiteX6" fmla="*/ 1525429 w 3963830"/>
              <a:gd name="connsiteY6" fmla="*/ 2514601 h 5029204"/>
              <a:gd name="connsiteX7" fmla="*/ 153829 w 3963830"/>
              <a:gd name="connsiteY7" fmla="*/ 2514601 h 5029204"/>
              <a:gd name="connsiteX8" fmla="*/ 153829 w 3963830"/>
              <a:gd name="connsiteY8" fmla="*/ 2667001 h 5029204"/>
              <a:gd name="connsiteX9" fmla="*/ 1429 w 3963830"/>
              <a:gd name="connsiteY9" fmla="*/ 2667001 h 5029204"/>
              <a:gd name="connsiteX10" fmla="*/ 1429 w 3963830"/>
              <a:gd name="connsiteY10" fmla="*/ 2514601 h 5029204"/>
              <a:gd name="connsiteX11" fmla="*/ 1429 w 3963830"/>
              <a:gd name="connsiteY11" fmla="*/ 2362201 h 5029204"/>
              <a:gd name="connsiteX12" fmla="*/ 763429 w 3963830"/>
              <a:gd name="connsiteY12" fmla="*/ 2362201 h 5029204"/>
              <a:gd name="connsiteX13" fmla="*/ 763429 w 3963830"/>
              <a:gd name="connsiteY13" fmla="*/ 2133601 h 5029204"/>
              <a:gd name="connsiteX14" fmla="*/ 915829 w 3963830"/>
              <a:gd name="connsiteY14" fmla="*/ 2133601 h 5029204"/>
              <a:gd name="connsiteX15" fmla="*/ 915829 w 3963830"/>
              <a:gd name="connsiteY15" fmla="*/ 2362201 h 5029204"/>
              <a:gd name="connsiteX16" fmla="*/ 3582830 w 3963830"/>
              <a:gd name="connsiteY16" fmla="*/ 2362203 h 5029204"/>
              <a:gd name="connsiteX17" fmla="*/ 1296830 w 3963830"/>
              <a:gd name="connsiteY17" fmla="*/ 0 h 5029204"/>
              <a:gd name="connsiteX18" fmla="*/ 3735230 w 3963830"/>
              <a:gd name="connsiteY18" fmla="*/ 2362203 h 5029204"/>
              <a:gd name="connsiteX19" fmla="*/ 3963830 w 3963830"/>
              <a:gd name="connsiteY19" fmla="*/ 2362203 h 5029204"/>
              <a:gd name="connsiteX20" fmla="*/ 3963830 w 3963830"/>
              <a:gd name="connsiteY20" fmla="*/ 2514603 h 5029204"/>
              <a:gd name="connsiteX21" fmla="*/ 3735230 w 3963830"/>
              <a:gd name="connsiteY21" fmla="*/ 2514603 h 5029204"/>
              <a:gd name="connsiteX22" fmla="*/ 3735230 w 3963830"/>
              <a:gd name="connsiteY22" fmla="*/ 4724399 h 5029204"/>
              <a:gd name="connsiteX23" fmla="*/ 3735229 w 3963830"/>
              <a:gd name="connsiteY23" fmla="*/ 4876802 h 5029204"/>
              <a:gd name="connsiteX24" fmla="*/ 1296829 w 3963830"/>
              <a:gd name="connsiteY24" fmla="*/ 4876801 h 5029204"/>
              <a:gd name="connsiteX25" fmla="*/ 1296829 w 3963830"/>
              <a:gd name="connsiteY25" fmla="*/ 5029201 h 5029204"/>
              <a:gd name="connsiteX26" fmla="*/ 1144429 w 3963830"/>
              <a:gd name="connsiteY26" fmla="*/ 5029201 h 5029204"/>
              <a:gd name="connsiteX27" fmla="*/ 1144429 w 3963830"/>
              <a:gd name="connsiteY27" fmla="*/ 4876801 h 5029204"/>
              <a:gd name="connsiteX28" fmla="*/ 230029 w 3963830"/>
              <a:gd name="connsiteY28" fmla="*/ 4876801 h 5029204"/>
              <a:gd name="connsiteX29" fmla="*/ 230028 w 3963830"/>
              <a:gd name="connsiteY29" fmla="*/ 5029204 h 5029204"/>
              <a:gd name="connsiteX30" fmla="*/ 77629 w 3963830"/>
              <a:gd name="connsiteY30" fmla="*/ 5029201 h 5029204"/>
              <a:gd name="connsiteX31" fmla="*/ 77629 w 3963830"/>
              <a:gd name="connsiteY31" fmla="*/ 4876805 h 5029204"/>
              <a:gd name="connsiteX32" fmla="*/ 77629 w 3963830"/>
              <a:gd name="connsiteY32" fmla="*/ 4724402 h 5029204"/>
              <a:gd name="connsiteX0" fmla="*/ 77629 w 3963830"/>
              <a:gd name="connsiteY0" fmla="*/ 2590801 h 2895603"/>
              <a:gd name="connsiteX1" fmla="*/ 3582829 w 3963830"/>
              <a:gd name="connsiteY1" fmla="*/ 2590799 h 2895603"/>
              <a:gd name="connsiteX2" fmla="*/ 3582830 w 3963830"/>
              <a:gd name="connsiteY2" fmla="*/ 381002 h 2895603"/>
              <a:gd name="connsiteX3" fmla="*/ 1677829 w 3963830"/>
              <a:gd name="connsiteY3" fmla="*/ 381000 h 2895603"/>
              <a:gd name="connsiteX4" fmla="*/ 1677829 w 3963830"/>
              <a:gd name="connsiteY4" fmla="*/ 533400 h 2895603"/>
              <a:gd name="connsiteX5" fmla="*/ 1525429 w 3963830"/>
              <a:gd name="connsiteY5" fmla="*/ 533400 h 2895603"/>
              <a:gd name="connsiteX6" fmla="*/ 1525429 w 3963830"/>
              <a:gd name="connsiteY6" fmla="*/ 381000 h 2895603"/>
              <a:gd name="connsiteX7" fmla="*/ 153829 w 3963830"/>
              <a:gd name="connsiteY7" fmla="*/ 381000 h 2895603"/>
              <a:gd name="connsiteX8" fmla="*/ 153829 w 3963830"/>
              <a:gd name="connsiteY8" fmla="*/ 533400 h 2895603"/>
              <a:gd name="connsiteX9" fmla="*/ 1429 w 3963830"/>
              <a:gd name="connsiteY9" fmla="*/ 533400 h 2895603"/>
              <a:gd name="connsiteX10" fmla="*/ 1429 w 3963830"/>
              <a:gd name="connsiteY10" fmla="*/ 381000 h 2895603"/>
              <a:gd name="connsiteX11" fmla="*/ 1429 w 3963830"/>
              <a:gd name="connsiteY11" fmla="*/ 228600 h 2895603"/>
              <a:gd name="connsiteX12" fmla="*/ 763429 w 3963830"/>
              <a:gd name="connsiteY12" fmla="*/ 228600 h 2895603"/>
              <a:gd name="connsiteX13" fmla="*/ 763429 w 3963830"/>
              <a:gd name="connsiteY13" fmla="*/ 0 h 2895603"/>
              <a:gd name="connsiteX14" fmla="*/ 915829 w 3963830"/>
              <a:gd name="connsiteY14" fmla="*/ 0 h 2895603"/>
              <a:gd name="connsiteX15" fmla="*/ 915829 w 3963830"/>
              <a:gd name="connsiteY15" fmla="*/ 228600 h 2895603"/>
              <a:gd name="connsiteX16" fmla="*/ 3582830 w 3963830"/>
              <a:gd name="connsiteY16" fmla="*/ 228602 h 2895603"/>
              <a:gd name="connsiteX17" fmla="*/ 3735230 w 3963830"/>
              <a:gd name="connsiteY17" fmla="*/ 228602 h 2895603"/>
              <a:gd name="connsiteX18" fmla="*/ 3963830 w 3963830"/>
              <a:gd name="connsiteY18" fmla="*/ 228602 h 2895603"/>
              <a:gd name="connsiteX19" fmla="*/ 3963830 w 3963830"/>
              <a:gd name="connsiteY19" fmla="*/ 381002 h 2895603"/>
              <a:gd name="connsiteX20" fmla="*/ 3735230 w 3963830"/>
              <a:gd name="connsiteY20" fmla="*/ 381002 h 2895603"/>
              <a:gd name="connsiteX21" fmla="*/ 3735230 w 3963830"/>
              <a:gd name="connsiteY21" fmla="*/ 2590798 h 2895603"/>
              <a:gd name="connsiteX22" fmla="*/ 3735229 w 3963830"/>
              <a:gd name="connsiteY22" fmla="*/ 2743201 h 2895603"/>
              <a:gd name="connsiteX23" fmla="*/ 1296829 w 3963830"/>
              <a:gd name="connsiteY23" fmla="*/ 2743200 h 2895603"/>
              <a:gd name="connsiteX24" fmla="*/ 1296829 w 3963830"/>
              <a:gd name="connsiteY24" fmla="*/ 2895600 h 2895603"/>
              <a:gd name="connsiteX25" fmla="*/ 1144429 w 3963830"/>
              <a:gd name="connsiteY25" fmla="*/ 2895600 h 2895603"/>
              <a:gd name="connsiteX26" fmla="*/ 1144429 w 3963830"/>
              <a:gd name="connsiteY26" fmla="*/ 2743200 h 2895603"/>
              <a:gd name="connsiteX27" fmla="*/ 230029 w 3963830"/>
              <a:gd name="connsiteY27" fmla="*/ 2743200 h 2895603"/>
              <a:gd name="connsiteX28" fmla="*/ 230028 w 3963830"/>
              <a:gd name="connsiteY28" fmla="*/ 2895603 h 2895603"/>
              <a:gd name="connsiteX29" fmla="*/ 77629 w 3963830"/>
              <a:gd name="connsiteY29" fmla="*/ 2895600 h 2895603"/>
              <a:gd name="connsiteX30" fmla="*/ 77629 w 3963830"/>
              <a:gd name="connsiteY30" fmla="*/ 2743204 h 2895603"/>
              <a:gd name="connsiteX31" fmla="*/ 77629 w 3963830"/>
              <a:gd name="connsiteY31" fmla="*/ 2590801 h 2895603"/>
              <a:gd name="connsiteX0" fmla="*/ 77629 w 3963830"/>
              <a:gd name="connsiteY0" fmla="*/ 2590801 h 2895603"/>
              <a:gd name="connsiteX1" fmla="*/ 3582829 w 3963830"/>
              <a:gd name="connsiteY1" fmla="*/ 2590799 h 2895603"/>
              <a:gd name="connsiteX2" fmla="*/ 3582830 w 3963830"/>
              <a:gd name="connsiteY2" fmla="*/ 381002 h 2895603"/>
              <a:gd name="connsiteX3" fmla="*/ 1677829 w 3963830"/>
              <a:gd name="connsiteY3" fmla="*/ 381000 h 2895603"/>
              <a:gd name="connsiteX4" fmla="*/ 1677829 w 3963830"/>
              <a:gd name="connsiteY4" fmla="*/ 533400 h 2895603"/>
              <a:gd name="connsiteX5" fmla="*/ 1525429 w 3963830"/>
              <a:gd name="connsiteY5" fmla="*/ 533400 h 2895603"/>
              <a:gd name="connsiteX6" fmla="*/ 1525429 w 3963830"/>
              <a:gd name="connsiteY6" fmla="*/ 381000 h 2895603"/>
              <a:gd name="connsiteX7" fmla="*/ 153829 w 3963830"/>
              <a:gd name="connsiteY7" fmla="*/ 381000 h 2895603"/>
              <a:gd name="connsiteX8" fmla="*/ 153829 w 3963830"/>
              <a:gd name="connsiteY8" fmla="*/ 533400 h 2895603"/>
              <a:gd name="connsiteX9" fmla="*/ 1429 w 3963830"/>
              <a:gd name="connsiteY9" fmla="*/ 533400 h 2895603"/>
              <a:gd name="connsiteX10" fmla="*/ 1429 w 3963830"/>
              <a:gd name="connsiteY10" fmla="*/ 381000 h 2895603"/>
              <a:gd name="connsiteX11" fmla="*/ 1429 w 3963830"/>
              <a:gd name="connsiteY11" fmla="*/ 228600 h 2895603"/>
              <a:gd name="connsiteX12" fmla="*/ 763429 w 3963830"/>
              <a:gd name="connsiteY12" fmla="*/ 228600 h 2895603"/>
              <a:gd name="connsiteX13" fmla="*/ 763429 w 3963830"/>
              <a:gd name="connsiteY13" fmla="*/ 0 h 2895603"/>
              <a:gd name="connsiteX14" fmla="*/ 915829 w 3963830"/>
              <a:gd name="connsiteY14" fmla="*/ 0 h 2895603"/>
              <a:gd name="connsiteX15" fmla="*/ 915829 w 3963830"/>
              <a:gd name="connsiteY15" fmla="*/ 228600 h 2895603"/>
              <a:gd name="connsiteX16" fmla="*/ 3735230 w 3963830"/>
              <a:gd name="connsiteY16" fmla="*/ 228602 h 2895603"/>
              <a:gd name="connsiteX17" fmla="*/ 3963830 w 3963830"/>
              <a:gd name="connsiteY17" fmla="*/ 228602 h 2895603"/>
              <a:gd name="connsiteX18" fmla="*/ 3963830 w 3963830"/>
              <a:gd name="connsiteY18" fmla="*/ 381002 h 2895603"/>
              <a:gd name="connsiteX19" fmla="*/ 3735230 w 3963830"/>
              <a:gd name="connsiteY19" fmla="*/ 381002 h 2895603"/>
              <a:gd name="connsiteX20" fmla="*/ 3735230 w 3963830"/>
              <a:gd name="connsiteY20" fmla="*/ 2590798 h 2895603"/>
              <a:gd name="connsiteX21" fmla="*/ 3735229 w 3963830"/>
              <a:gd name="connsiteY21" fmla="*/ 2743201 h 2895603"/>
              <a:gd name="connsiteX22" fmla="*/ 1296829 w 3963830"/>
              <a:gd name="connsiteY22" fmla="*/ 2743200 h 2895603"/>
              <a:gd name="connsiteX23" fmla="*/ 1296829 w 3963830"/>
              <a:gd name="connsiteY23" fmla="*/ 2895600 h 2895603"/>
              <a:gd name="connsiteX24" fmla="*/ 1144429 w 3963830"/>
              <a:gd name="connsiteY24" fmla="*/ 2895600 h 2895603"/>
              <a:gd name="connsiteX25" fmla="*/ 1144429 w 3963830"/>
              <a:gd name="connsiteY25" fmla="*/ 2743200 h 2895603"/>
              <a:gd name="connsiteX26" fmla="*/ 230029 w 3963830"/>
              <a:gd name="connsiteY26" fmla="*/ 2743200 h 2895603"/>
              <a:gd name="connsiteX27" fmla="*/ 230028 w 3963830"/>
              <a:gd name="connsiteY27" fmla="*/ 2895603 h 2895603"/>
              <a:gd name="connsiteX28" fmla="*/ 77629 w 3963830"/>
              <a:gd name="connsiteY28" fmla="*/ 2895600 h 2895603"/>
              <a:gd name="connsiteX29" fmla="*/ 77629 w 3963830"/>
              <a:gd name="connsiteY29" fmla="*/ 2743204 h 2895603"/>
              <a:gd name="connsiteX30" fmla="*/ 77629 w 3963830"/>
              <a:gd name="connsiteY30" fmla="*/ 2590801 h 2895603"/>
              <a:gd name="connsiteX0" fmla="*/ 77629 w 3963830"/>
              <a:gd name="connsiteY0" fmla="*/ 2590801 h 2895603"/>
              <a:gd name="connsiteX1" fmla="*/ 3582829 w 3963830"/>
              <a:gd name="connsiteY1" fmla="*/ 2590799 h 2895603"/>
              <a:gd name="connsiteX2" fmla="*/ 3582830 w 3963830"/>
              <a:gd name="connsiteY2" fmla="*/ 381002 h 2895603"/>
              <a:gd name="connsiteX3" fmla="*/ 1677829 w 3963830"/>
              <a:gd name="connsiteY3" fmla="*/ 381000 h 2895603"/>
              <a:gd name="connsiteX4" fmla="*/ 1677829 w 3963830"/>
              <a:gd name="connsiteY4" fmla="*/ 533400 h 2895603"/>
              <a:gd name="connsiteX5" fmla="*/ 1525429 w 3963830"/>
              <a:gd name="connsiteY5" fmla="*/ 533400 h 2895603"/>
              <a:gd name="connsiteX6" fmla="*/ 1525429 w 3963830"/>
              <a:gd name="connsiteY6" fmla="*/ 381000 h 2895603"/>
              <a:gd name="connsiteX7" fmla="*/ 153829 w 3963830"/>
              <a:gd name="connsiteY7" fmla="*/ 381000 h 2895603"/>
              <a:gd name="connsiteX8" fmla="*/ 153829 w 3963830"/>
              <a:gd name="connsiteY8" fmla="*/ 533400 h 2895603"/>
              <a:gd name="connsiteX9" fmla="*/ 1429 w 3963830"/>
              <a:gd name="connsiteY9" fmla="*/ 533400 h 2895603"/>
              <a:gd name="connsiteX10" fmla="*/ 1429 w 3963830"/>
              <a:gd name="connsiteY10" fmla="*/ 381000 h 2895603"/>
              <a:gd name="connsiteX11" fmla="*/ 1429 w 3963830"/>
              <a:gd name="connsiteY11" fmla="*/ 228600 h 2895603"/>
              <a:gd name="connsiteX12" fmla="*/ 763429 w 3963830"/>
              <a:gd name="connsiteY12" fmla="*/ 228600 h 2895603"/>
              <a:gd name="connsiteX13" fmla="*/ 763429 w 3963830"/>
              <a:gd name="connsiteY13" fmla="*/ 0 h 2895603"/>
              <a:gd name="connsiteX14" fmla="*/ 915829 w 3963830"/>
              <a:gd name="connsiteY14" fmla="*/ 0 h 2895603"/>
              <a:gd name="connsiteX15" fmla="*/ 915829 w 3963830"/>
              <a:gd name="connsiteY15" fmla="*/ 228600 h 2895603"/>
              <a:gd name="connsiteX16" fmla="*/ 3963830 w 3963830"/>
              <a:gd name="connsiteY16" fmla="*/ 228602 h 2895603"/>
              <a:gd name="connsiteX17" fmla="*/ 3963830 w 3963830"/>
              <a:gd name="connsiteY17" fmla="*/ 381002 h 2895603"/>
              <a:gd name="connsiteX18" fmla="*/ 3735230 w 3963830"/>
              <a:gd name="connsiteY18" fmla="*/ 381002 h 2895603"/>
              <a:gd name="connsiteX19" fmla="*/ 3735230 w 3963830"/>
              <a:gd name="connsiteY19" fmla="*/ 2590798 h 2895603"/>
              <a:gd name="connsiteX20" fmla="*/ 3735229 w 3963830"/>
              <a:gd name="connsiteY20" fmla="*/ 2743201 h 2895603"/>
              <a:gd name="connsiteX21" fmla="*/ 1296829 w 3963830"/>
              <a:gd name="connsiteY21" fmla="*/ 2743200 h 2895603"/>
              <a:gd name="connsiteX22" fmla="*/ 1296829 w 3963830"/>
              <a:gd name="connsiteY22" fmla="*/ 2895600 h 2895603"/>
              <a:gd name="connsiteX23" fmla="*/ 1144429 w 3963830"/>
              <a:gd name="connsiteY23" fmla="*/ 2895600 h 2895603"/>
              <a:gd name="connsiteX24" fmla="*/ 1144429 w 3963830"/>
              <a:gd name="connsiteY24" fmla="*/ 2743200 h 2895603"/>
              <a:gd name="connsiteX25" fmla="*/ 230029 w 3963830"/>
              <a:gd name="connsiteY25" fmla="*/ 2743200 h 2895603"/>
              <a:gd name="connsiteX26" fmla="*/ 230028 w 3963830"/>
              <a:gd name="connsiteY26" fmla="*/ 2895603 h 2895603"/>
              <a:gd name="connsiteX27" fmla="*/ 77629 w 3963830"/>
              <a:gd name="connsiteY27" fmla="*/ 2895600 h 2895603"/>
              <a:gd name="connsiteX28" fmla="*/ 77629 w 3963830"/>
              <a:gd name="connsiteY28" fmla="*/ 2743204 h 2895603"/>
              <a:gd name="connsiteX29" fmla="*/ 77629 w 3963830"/>
              <a:gd name="connsiteY29" fmla="*/ 2590801 h 2895603"/>
              <a:gd name="connsiteX0" fmla="*/ 77629 w 3963830"/>
              <a:gd name="connsiteY0" fmla="*/ 2590801 h 2895603"/>
              <a:gd name="connsiteX1" fmla="*/ 3582829 w 3963830"/>
              <a:gd name="connsiteY1" fmla="*/ 2590799 h 2895603"/>
              <a:gd name="connsiteX2" fmla="*/ 3582830 w 3963830"/>
              <a:gd name="connsiteY2" fmla="*/ 381002 h 2895603"/>
              <a:gd name="connsiteX3" fmla="*/ 1677829 w 3963830"/>
              <a:gd name="connsiteY3" fmla="*/ 381000 h 2895603"/>
              <a:gd name="connsiteX4" fmla="*/ 1677829 w 3963830"/>
              <a:gd name="connsiteY4" fmla="*/ 533400 h 2895603"/>
              <a:gd name="connsiteX5" fmla="*/ 1525429 w 3963830"/>
              <a:gd name="connsiteY5" fmla="*/ 533400 h 2895603"/>
              <a:gd name="connsiteX6" fmla="*/ 1525429 w 3963830"/>
              <a:gd name="connsiteY6" fmla="*/ 381000 h 2895603"/>
              <a:gd name="connsiteX7" fmla="*/ 153829 w 3963830"/>
              <a:gd name="connsiteY7" fmla="*/ 381000 h 2895603"/>
              <a:gd name="connsiteX8" fmla="*/ 153829 w 3963830"/>
              <a:gd name="connsiteY8" fmla="*/ 533400 h 2895603"/>
              <a:gd name="connsiteX9" fmla="*/ 1429 w 3963830"/>
              <a:gd name="connsiteY9" fmla="*/ 533400 h 2895603"/>
              <a:gd name="connsiteX10" fmla="*/ 1429 w 3963830"/>
              <a:gd name="connsiteY10" fmla="*/ 381000 h 2895603"/>
              <a:gd name="connsiteX11" fmla="*/ 1429 w 3963830"/>
              <a:gd name="connsiteY11" fmla="*/ 228600 h 2895603"/>
              <a:gd name="connsiteX12" fmla="*/ 763429 w 3963830"/>
              <a:gd name="connsiteY12" fmla="*/ 228600 h 2895603"/>
              <a:gd name="connsiteX13" fmla="*/ 763429 w 3963830"/>
              <a:gd name="connsiteY13" fmla="*/ 0 h 2895603"/>
              <a:gd name="connsiteX14" fmla="*/ 915829 w 3963830"/>
              <a:gd name="connsiteY14" fmla="*/ 0 h 2895603"/>
              <a:gd name="connsiteX15" fmla="*/ 3963830 w 3963830"/>
              <a:gd name="connsiteY15" fmla="*/ 228602 h 2895603"/>
              <a:gd name="connsiteX16" fmla="*/ 3963830 w 3963830"/>
              <a:gd name="connsiteY16" fmla="*/ 381002 h 2895603"/>
              <a:gd name="connsiteX17" fmla="*/ 3735230 w 3963830"/>
              <a:gd name="connsiteY17" fmla="*/ 381002 h 2895603"/>
              <a:gd name="connsiteX18" fmla="*/ 3735230 w 3963830"/>
              <a:gd name="connsiteY18" fmla="*/ 2590798 h 2895603"/>
              <a:gd name="connsiteX19" fmla="*/ 3735229 w 3963830"/>
              <a:gd name="connsiteY19" fmla="*/ 2743201 h 2895603"/>
              <a:gd name="connsiteX20" fmla="*/ 1296829 w 3963830"/>
              <a:gd name="connsiteY20" fmla="*/ 2743200 h 2895603"/>
              <a:gd name="connsiteX21" fmla="*/ 1296829 w 3963830"/>
              <a:gd name="connsiteY21" fmla="*/ 2895600 h 2895603"/>
              <a:gd name="connsiteX22" fmla="*/ 1144429 w 3963830"/>
              <a:gd name="connsiteY22" fmla="*/ 2895600 h 2895603"/>
              <a:gd name="connsiteX23" fmla="*/ 1144429 w 3963830"/>
              <a:gd name="connsiteY23" fmla="*/ 2743200 h 2895603"/>
              <a:gd name="connsiteX24" fmla="*/ 230029 w 3963830"/>
              <a:gd name="connsiteY24" fmla="*/ 2743200 h 2895603"/>
              <a:gd name="connsiteX25" fmla="*/ 230028 w 3963830"/>
              <a:gd name="connsiteY25" fmla="*/ 2895603 h 2895603"/>
              <a:gd name="connsiteX26" fmla="*/ 77629 w 3963830"/>
              <a:gd name="connsiteY26" fmla="*/ 2895600 h 2895603"/>
              <a:gd name="connsiteX27" fmla="*/ 77629 w 3963830"/>
              <a:gd name="connsiteY27" fmla="*/ 2743204 h 2895603"/>
              <a:gd name="connsiteX28" fmla="*/ 77629 w 3963830"/>
              <a:gd name="connsiteY28" fmla="*/ 2590801 h 2895603"/>
              <a:gd name="connsiteX0" fmla="*/ 77629 w 3963830"/>
              <a:gd name="connsiteY0" fmla="*/ 2590801 h 2895603"/>
              <a:gd name="connsiteX1" fmla="*/ 3582829 w 3963830"/>
              <a:gd name="connsiteY1" fmla="*/ 2590799 h 2895603"/>
              <a:gd name="connsiteX2" fmla="*/ 3582830 w 3963830"/>
              <a:gd name="connsiteY2" fmla="*/ 381002 h 2895603"/>
              <a:gd name="connsiteX3" fmla="*/ 1677829 w 3963830"/>
              <a:gd name="connsiteY3" fmla="*/ 381000 h 2895603"/>
              <a:gd name="connsiteX4" fmla="*/ 1677829 w 3963830"/>
              <a:gd name="connsiteY4" fmla="*/ 533400 h 2895603"/>
              <a:gd name="connsiteX5" fmla="*/ 1525429 w 3963830"/>
              <a:gd name="connsiteY5" fmla="*/ 533400 h 2895603"/>
              <a:gd name="connsiteX6" fmla="*/ 1525429 w 3963830"/>
              <a:gd name="connsiteY6" fmla="*/ 381000 h 2895603"/>
              <a:gd name="connsiteX7" fmla="*/ 153829 w 3963830"/>
              <a:gd name="connsiteY7" fmla="*/ 381000 h 2895603"/>
              <a:gd name="connsiteX8" fmla="*/ 153829 w 3963830"/>
              <a:gd name="connsiteY8" fmla="*/ 533400 h 2895603"/>
              <a:gd name="connsiteX9" fmla="*/ 1429 w 3963830"/>
              <a:gd name="connsiteY9" fmla="*/ 533400 h 2895603"/>
              <a:gd name="connsiteX10" fmla="*/ 1429 w 3963830"/>
              <a:gd name="connsiteY10" fmla="*/ 381000 h 2895603"/>
              <a:gd name="connsiteX11" fmla="*/ 1429 w 3963830"/>
              <a:gd name="connsiteY11" fmla="*/ 228600 h 2895603"/>
              <a:gd name="connsiteX12" fmla="*/ 763429 w 3963830"/>
              <a:gd name="connsiteY12" fmla="*/ 228600 h 2895603"/>
              <a:gd name="connsiteX13" fmla="*/ 915829 w 3963830"/>
              <a:gd name="connsiteY13" fmla="*/ 0 h 2895603"/>
              <a:gd name="connsiteX14" fmla="*/ 3963830 w 3963830"/>
              <a:gd name="connsiteY14" fmla="*/ 228602 h 2895603"/>
              <a:gd name="connsiteX15" fmla="*/ 3963830 w 3963830"/>
              <a:gd name="connsiteY15" fmla="*/ 381002 h 2895603"/>
              <a:gd name="connsiteX16" fmla="*/ 3735230 w 3963830"/>
              <a:gd name="connsiteY16" fmla="*/ 381002 h 2895603"/>
              <a:gd name="connsiteX17" fmla="*/ 3735230 w 3963830"/>
              <a:gd name="connsiteY17" fmla="*/ 2590798 h 2895603"/>
              <a:gd name="connsiteX18" fmla="*/ 3735229 w 3963830"/>
              <a:gd name="connsiteY18" fmla="*/ 2743201 h 2895603"/>
              <a:gd name="connsiteX19" fmla="*/ 1296829 w 3963830"/>
              <a:gd name="connsiteY19" fmla="*/ 2743200 h 2895603"/>
              <a:gd name="connsiteX20" fmla="*/ 1296829 w 3963830"/>
              <a:gd name="connsiteY20" fmla="*/ 2895600 h 2895603"/>
              <a:gd name="connsiteX21" fmla="*/ 1144429 w 3963830"/>
              <a:gd name="connsiteY21" fmla="*/ 2895600 h 2895603"/>
              <a:gd name="connsiteX22" fmla="*/ 1144429 w 3963830"/>
              <a:gd name="connsiteY22" fmla="*/ 2743200 h 2895603"/>
              <a:gd name="connsiteX23" fmla="*/ 230029 w 3963830"/>
              <a:gd name="connsiteY23" fmla="*/ 2743200 h 2895603"/>
              <a:gd name="connsiteX24" fmla="*/ 230028 w 3963830"/>
              <a:gd name="connsiteY24" fmla="*/ 2895603 h 2895603"/>
              <a:gd name="connsiteX25" fmla="*/ 77629 w 3963830"/>
              <a:gd name="connsiteY25" fmla="*/ 2895600 h 2895603"/>
              <a:gd name="connsiteX26" fmla="*/ 77629 w 3963830"/>
              <a:gd name="connsiteY26" fmla="*/ 2743204 h 2895603"/>
              <a:gd name="connsiteX27" fmla="*/ 77629 w 3963830"/>
              <a:gd name="connsiteY27" fmla="*/ 2590801 h 2895603"/>
              <a:gd name="connsiteX0" fmla="*/ 77629 w 3963830"/>
              <a:gd name="connsiteY0" fmla="*/ 2500790 h 2805592"/>
              <a:gd name="connsiteX1" fmla="*/ 3582829 w 3963830"/>
              <a:gd name="connsiteY1" fmla="*/ 2500788 h 2805592"/>
              <a:gd name="connsiteX2" fmla="*/ 3582830 w 3963830"/>
              <a:gd name="connsiteY2" fmla="*/ 290991 h 2805592"/>
              <a:gd name="connsiteX3" fmla="*/ 1677829 w 3963830"/>
              <a:gd name="connsiteY3" fmla="*/ 290989 h 2805592"/>
              <a:gd name="connsiteX4" fmla="*/ 1677829 w 3963830"/>
              <a:gd name="connsiteY4" fmla="*/ 443389 h 2805592"/>
              <a:gd name="connsiteX5" fmla="*/ 1525429 w 3963830"/>
              <a:gd name="connsiteY5" fmla="*/ 443389 h 2805592"/>
              <a:gd name="connsiteX6" fmla="*/ 1525429 w 3963830"/>
              <a:gd name="connsiteY6" fmla="*/ 290989 h 2805592"/>
              <a:gd name="connsiteX7" fmla="*/ 153829 w 3963830"/>
              <a:gd name="connsiteY7" fmla="*/ 290989 h 2805592"/>
              <a:gd name="connsiteX8" fmla="*/ 153829 w 3963830"/>
              <a:gd name="connsiteY8" fmla="*/ 443389 h 2805592"/>
              <a:gd name="connsiteX9" fmla="*/ 1429 w 3963830"/>
              <a:gd name="connsiteY9" fmla="*/ 443389 h 2805592"/>
              <a:gd name="connsiteX10" fmla="*/ 1429 w 3963830"/>
              <a:gd name="connsiteY10" fmla="*/ 290989 h 2805592"/>
              <a:gd name="connsiteX11" fmla="*/ 1429 w 3963830"/>
              <a:gd name="connsiteY11" fmla="*/ 138589 h 2805592"/>
              <a:gd name="connsiteX12" fmla="*/ 763429 w 3963830"/>
              <a:gd name="connsiteY12" fmla="*/ 138589 h 2805592"/>
              <a:gd name="connsiteX13" fmla="*/ 3963830 w 3963830"/>
              <a:gd name="connsiteY13" fmla="*/ 138591 h 2805592"/>
              <a:gd name="connsiteX14" fmla="*/ 3963830 w 3963830"/>
              <a:gd name="connsiteY14" fmla="*/ 290991 h 2805592"/>
              <a:gd name="connsiteX15" fmla="*/ 3735230 w 3963830"/>
              <a:gd name="connsiteY15" fmla="*/ 290991 h 2805592"/>
              <a:gd name="connsiteX16" fmla="*/ 3735230 w 3963830"/>
              <a:gd name="connsiteY16" fmla="*/ 2500787 h 2805592"/>
              <a:gd name="connsiteX17" fmla="*/ 3735229 w 3963830"/>
              <a:gd name="connsiteY17" fmla="*/ 2653190 h 2805592"/>
              <a:gd name="connsiteX18" fmla="*/ 1296829 w 3963830"/>
              <a:gd name="connsiteY18" fmla="*/ 2653189 h 2805592"/>
              <a:gd name="connsiteX19" fmla="*/ 1296829 w 3963830"/>
              <a:gd name="connsiteY19" fmla="*/ 2805589 h 2805592"/>
              <a:gd name="connsiteX20" fmla="*/ 1144429 w 3963830"/>
              <a:gd name="connsiteY20" fmla="*/ 2805589 h 2805592"/>
              <a:gd name="connsiteX21" fmla="*/ 1144429 w 3963830"/>
              <a:gd name="connsiteY21" fmla="*/ 2653189 h 2805592"/>
              <a:gd name="connsiteX22" fmla="*/ 230029 w 3963830"/>
              <a:gd name="connsiteY22" fmla="*/ 2653189 h 2805592"/>
              <a:gd name="connsiteX23" fmla="*/ 230028 w 3963830"/>
              <a:gd name="connsiteY23" fmla="*/ 2805592 h 2805592"/>
              <a:gd name="connsiteX24" fmla="*/ 77629 w 3963830"/>
              <a:gd name="connsiteY24" fmla="*/ 2805589 h 2805592"/>
              <a:gd name="connsiteX25" fmla="*/ 77629 w 3963830"/>
              <a:gd name="connsiteY25" fmla="*/ 2653193 h 2805592"/>
              <a:gd name="connsiteX26" fmla="*/ 77629 w 3963830"/>
              <a:gd name="connsiteY26" fmla="*/ 2500790 h 2805592"/>
              <a:gd name="connsiteX0" fmla="*/ 77629 w 3963830"/>
              <a:gd name="connsiteY0" fmla="*/ 2500790 h 2805592"/>
              <a:gd name="connsiteX1" fmla="*/ 3582829 w 3963830"/>
              <a:gd name="connsiteY1" fmla="*/ 2500788 h 2805592"/>
              <a:gd name="connsiteX2" fmla="*/ 3582830 w 3963830"/>
              <a:gd name="connsiteY2" fmla="*/ 290991 h 2805592"/>
              <a:gd name="connsiteX3" fmla="*/ 1677829 w 3963830"/>
              <a:gd name="connsiteY3" fmla="*/ 290989 h 2805592"/>
              <a:gd name="connsiteX4" fmla="*/ 1677829 w 3963830"/>
              <a:gd name="connsiteY4" fmla="*/ 443389 h 2805592"/>
              <a:gd name="connsiteX5" fmla="*/ 1525429 w 3963830"/>
              <a:gd name="connsiteY5" fmla="*/ 443389 h 2805592"/>
              <a:gd name="connsiteX6" fmla="*/ 1525429 w 3963830"/>
              <a:gd name="connsiteY6" fmla="*/ 290989 h 2805592"/>
              <a:gd name="connsiteX7" fmla="*/ 153829 w 3963830"/>
              <a:gd name="connsiteY7" fmla="*/ 290989 h 2805592"/>
              <a:gd name="connsiteX8" fmla="*/ 153829 w 3963830"/>
              <a:gd name="connsiteY8" fmla="*/ 443389 h 2805592"/>
              <a:gd name="connsiteX9" fmla="*/ 1429 w 3963830"/>
              <a:gd name="connsiteY9" fmla="*/ 443389 h 2805592"/>
              <a:gd name="connsiteX10" fmla="*/ 1429 w 3963830"/>
              <a:gd name="connsiteY10" fmla="*/ 290989 h 2805592"/>
              <a:gd name="connsiteX11" fmla="*/ 1429 w 3963830"/>
              <a:gd name="connsiteY11" fmla="*/ 138589 h 2805592"/>
              <a:gd name="connsiteX12" fmla="*/ 3963830 w 3963830"/>
              <a:gd name="connsiteY12" fmla="*/ 138591 h 2805592"/>
              <a:gd name="connsiteX13" fmla="*/ 3963830 w 3963830"/>
              <a:gd name="connsiteY13" fmla="*/ 290991 h 2805592"/>
              <a:gd name="connsiteX14" fmla="*/ 3735230 w 3963830"/>
              <a:gd name="connsiteY14" fmla="*/ 290991 h 2805592"/>
              <a:gd name="connsiteX15" fmla="*/ 3735230 w 3963830"/>
              <a:gd name="connsiteY15" fmla="*/ 2500787 h 2805592"/>
              <a:gd name="connsiteX16" fmla="*/ 3735229 w 3963830"/>
              <a:gd name="connsiteY16" fmla="*/ 2653190 h 2805592"/>
              <a:gd name="connsiteX17" fmla="*/ 1296829 w 3963830"/>
              <a:gd name="connsiteY17" fmla="*/ 2653189 h 2805592"/>
              <a:gd name="connsiteX18" fmla="*/ 1296829 w 3963830"/>
              <a:gd name="connsiteY18" fmla="*/ 2805589 h 2805592"/>
              <a:gd name="connsiteX19" fmla="*/ 1144429 w 3963830"/>
              <a:gd name="connsiteY19" fmla="*/ 2805589 h 2805592"/>
              <a:gd name="connsiteX20" fmla="*/ 1144429 w 3963830"/>
              <a:gd name="connsiteY20" fmla="*/ 2653189 h 2805592"/>
              <a:gd name="connsiteX21" fmla="*/ 230029 w 3963830"/>
              <a:gd name="connsiteY21" fmla="*/ 2653189 h 2805592"/>
              <a:gd name="connsiteX22" fmla="*/ 230028 w 3963830"/>
              <a:gd name="connsiteY22" fmla="*/ 2805592 h 2805592"/>
              <a:gd name="connsiteX23" fmla="*/ 77629 w 3963830"/>
              <a:gd name="connsiteY23" fmla="*/ 2805589 h 2805592"/>
              <a:gd name="connsiteX24" fmla="*/ 77629 w 3963830"/>
              <a:gd name="connsiteY24" fmla="*/ 2653193 h 2805592"/>
              <a:gd name="connsiteX25" fmla="*/ 77629 w 3963830"/>
              <a:gd name="connsiteY25" fmla="*/ 2500790 h 2805592"/>
              <a:gd name="connsiteX0" fmla="*/ 76200 w 3962401"/>
              <a:gd name="connsiteY0" fmla="*/ 2387601 h 2692403"/>
              <a:gd name="connsiteX1" fmla="*/ 3581400 w 3962401"/>
              <a:gd name="connsiteY1" fmla="*/ 2387599 h 2692403"/>
              <a:gd name="connsiteX2" fmla="*/ 3581401 w 3962401"/>
              <a:gd name="connsiteY2" fmla="*/ 177802 h 2692403"/>
              <a:gd name="connsiteX3" fmla="*/ 1676400 w 3962401"/>
              <a:gd name="connsiteY3" fmla="*/ 177800 h 2692403"/>
              <a:gd name="connsiteX4" fmla="*/ 1676400 w 3962401"/>
              <a:gd name="connsiteY4" fmla="*/ 330200 h 2692403"/>
              <a:gd name="connsiteX5" fmla="*/ 1524000 w 3962401"/>
              <a:gd name="connsiteY5" fmla="*/ 330200 h 2692403"/>
              <a:gd name="connsiteX6" fmla="*/ 1524000 w 3962401"/>
              <a:gd name="connsiteY6" fmla="*/ 177800 h 2692403"/>
              <a:gd name="connsiteX7" fmla="*/ 152400 w 3962401"/>
              <a:gd name="connsiteY7" fmla="*/ 177800 h 2692403"/>
              <a:gd name="connsiteX8" fmla="*/ 152400 w 3962401"/>
              <a:gd name="connsiteY8" fmla="*/ 330200 h 2692403"/>
              <a:gd name="connsiteX9" fmla="*/ 0 w 3962401"/>
              <a:gd name="connsiteY9" fmla="*/ 330200 h 2692403"/>
              <a:gd name="connsiteX10" fmla="*/ 0 w 3962401"/>
              <a:gd name="connsiteY10" fmla="*/ 25400 h 2692403"/>
              <a:gd name="connsiteX11" fmla="*/ 3962401 w 3962401"/>
              <a:gd name="connsiteY11" fmla="*/ 25402 h 2692403"/>
              <a:gd name="connsiteX12" fmla="*/ 3962401 w 3962401"/>
              <a:gd name="connsiteY12" fmla="*/ 177802 h 2692403"/>
              <a:gd name="connsiteX13" fmla="*/ 3733801 w 3962401"/>
              <a:gd name="connsiteY13" fmla="*/ 177802 h 2692403"/>
              <a:gd name="connsiteX14" fmla="*/ 3733801 w 3962401"/>
              <a:gd name="connsiteY14" fmla="*/ 2387598 h 2692403"/>
              <a:gd name="connsiteX15" fmla="*/ 3733800 w 3962401"/>
              <a:gd name="connsiteY15" fmla="*/ 2540001 h 2692403"/>
              <a:gd name="connsiteX16" fmla="*/ 1295400 w 3962401"/>
              <a:gd name="connsiteY16" fmla="*/ 2540000 h 2692403"/>
              <a:gd name="connsiteX17" fmla="*/ 1295400 w 3962401"/>
              <a:gd name="connsiteY17" fmla="*/ 2692400 h 2692403"/>
              <a:gd name="connsiteX18" fmla="*/ 1143000 w 3962401"/>
              <a:gd name="connsiteY18" fmla="*/ 2692400 h 2692403"/>
              <a:gd name="connsiteX19" fmla="*/ 1143000 w 3962401"/>
              <a:gd name="connsiteY19" fmla="*/ 2540000 h 2692403"/>
              <a:gd name="connsiteX20" fmla="*/ 228600 w 3962401"/>
              <a:gd name="connsiteY20" fmla="*/ 2540000 h 2692403"/>
              <a:gd name="connsiteX21" fmla="*/ 228599 w 3962401"/>
              <a:gd name="connsiteY21" fmla="*/ 2692403 h 2692403"/>
              <a:gd name="connsiteX22" fmla="*/ 76200 w 3962401"/>
              <a:gd name="connsiteY22" fmla="*/ 2692400 h 2692403"/>
              <a:gd name="connsiteX23" fmla="*/ 76200 w 3962401"/>
              <a:gd name="connsiteY23" fmla="*/ 2540004 h 2692403"/>
              <a:gd name="connsiteX24" fmla="*/ 76200 w 3962401"/>
              <a:gd name="connsiteY24" fmla="*/ 2387601 h 2692403"/>
              <a:gd name="connsiteX0" fmla="*/ 76200 w 3962401"/>
              <a:gd name="connsiteY0" fmla="*/ 2387601 h 2692403"/>
              <a:gd name="connsiteX1" fmla="*/ 3581400 w 3962401"/>
              <a:gd name="connsiteY1" fmla="*/ 2387599 h 2692403"/>
              <a:gd name="connsiteX2" fmla="*/ 3581401 w 3962401"/>
              <a:gd name="connsiteY2" fmla="*/ 177802 h 2692403"/>
              <a:gd name="connsiteX3" fmla="*/ 1676400 w 3962401"/>
              <a:gd name="connsiteY3" fmla="*/ 177800 h 2692403"/>
              <a:gd name="connsiteX4" fmla="*/ 1676400 w 3962401"/>
              <a:gd name="connsiteY4" fmla="*/ 330200 h 2692403"/>
              <a:gd name="connsiteX5" fmla="*/ 1524000 w 3962401"/>
              <a:gd name="connsiteY5" fmla="*/ 330200 h 2692403"/>
              <a:gd name="connsiteX6" fmla="*/ 1524000 w 3962401"/>
              <a:gd name="connsiteY6" fmla="*/ 177800 h 2692403"/>
              <a:gd name="connsiteX7" fmla="*/ 152400 w 3962401"/>
              <a:gd name="connsiteY7" fmla="*/ 177800 h 2692403"/>
              <a:gd name="connsiteX8" fmla="*/ 152400 w 3962401"/>
              <a:gd name="connsiteY8" fmla="*/ 330200 h 2692403"/>
              <a:gd name="connsiteX9" fmla="*/ 0 w 3962401"/>
              <a:gd name="connsiteY9" fmla="*/ 330200 h 2692403"/>
              <a:gd name="connsiteX10" fmla="*/ 0 w 3962401"/>
              <a:gd name="connsiteY10" fmla="*/ 25400 h 2692403"/>
              <a:gd name="connsiteX11" fmla="*/ 3962401 w 3962401"/>
              <a:gd name="connsiteY11" fmla="*/ 25402 h 2692403"/>
              <a:gd name="connsiteX12" fmla="*/ 3962401 w 3962401"/>
              <a:gd name="connsiteY12" fmla="*/ 177802 h 2692403"/>
              <a:gd name="connsiteX13" fmla="*/ 3733801 w 3962401"/>
              <a:gd name="connsiteY13" fmla="*/ 177802 h 2692403"/>
              <a:gd name="connsiteX14" fmla="*/ 3733801 w 3962401"/>
              <a:gd name="connsiteY14" fmla="*/ 2387598 h 2692403"/>
              <a:gd name="connsiteX15" fmla="*/ 3733800 w 3962401"/>
              <a:gd name="connsiteY15" fmla="*/ 2540001 h 2692403"/>
              <a:gd name="connsiteX16" fmla="*/ 1295400 w 3962401"/>
              <a:gd name="connsiteY16" fmla="*/ 2692400 h 2692403"/>
              <a:gd name="connsiteX17" fmla="*/ 1143000 w 3962401"/>
              <a:gd name="connsiteY17" fmla="*/ 2692400 h 2692403"/>
              <a:gd name="connsiteX18" fmla="*/ 1143000 w 3962401"/>
              <a:gd name="connsiteY18" fmla="*/ 2540000 h 2692403"/>
              <a:gd name="connsiteX19" fmla="*/ 228600 w 3962401"/>
              <a:gd name="connsiteY19" fmla="*/ 2540000 h 2692403"/>
              <a:gd name="connsiteX20" fmla="*/ 228599 w 3962401"/>
              <a:gd name="connsiteY20" fmla="*/ 2692403 h 2692403"/>
              <a:gd name="connsiteX21" fmla="*/ 76200 w 3962401"/>
              <a:gd name="connsiteY21" fmla="*/ 2692400 h 2692403"/>
              <a:gd name="connsiteX22" fmla="*/ 76200 w 3962401"/>
              <a:gd name="connsiteY22" fmla="*/ 2540004 h 2692403"/>
              <a:gd name="connsiteX23" fmla="*/ 76200 w 3962401"/>
              <a:gd name="connsiteY23" fmla="*/ 2387601 h 2692403"/>
              <a:gd name="connsiteX0" fmla="*/ 76200 w 3962401"/>
              <a:gd name="connsiteY0" fmla="*/ 2387601 h 2692403"/>
              <a:gd name="connsiteX1" fmla="*/ 3581400 w 3962401"/>
              <a:gd name="connsiteY1" fmla="*/ 2387599 h 2692403"/>
              <a:gd name="connsiteX2" fmla="*/ 3581401 w 3962401"/>
              <a:gd name="connsiteY2" fmla="*/ 177802 h 2692403"/>
              <a:gd name="connsiteX3" fmla="*/ 1676400 w 3962401"/>
              <a:gd name="connsiteY3" fmla="*/ 177800 h 2692403"/>
              <a:gd name="connsiteX4" fmla="*/ 1676400 w 3962401"/>
              <a:gd name="connsiteY4" fmla="*/ 330200 h 2692403"/>
              <a:gd name="connsiteX5" fmla="*/ 1524000 w 3962401"/>
              <a:gd name="connsiteY5" fmla="*/ 330200 h 2692403"/>
              <a:gd name="connsiteX6" fmla="*/ 1524000 w 3962401"/>
              <a:gd name="connsiteY6" fmla="*/ 177800 h 2692403"/>
              <a:gd name="connsiteX7" fmla="*/ 152400 w 3962401"/>
              <a:gd name="connsiteY7" fmla="*/ 177800 h 2692403"/>
              <a:gd name="connsiteX8" fmla="*/ 152400 w 3962401"/>
              <a:gd name="connsiteY8" fmla="*/ 330200 h 2692403"/>
              <a:gd name="connsiteX9" fmla="*/ 0 w 3962401"/>
              <a:gd name="connsiteY9" fmla="*/ 330200 h 2692403"/>
              <a:gd name="connsiteX10" fmla="*/ 0 w 3962401"/>
              <a:gd name="connsiteY10" fmla="*/ 25400 h 2692403"/>
              <a:gd name="connsiteX11" fmla="*/ 3962401 w 3962401"/>
              <a:gd name="connsiteY11" fmla="*/ 25402 h 2692403"/>
              <a:gd name="connsiteX12" fmla="*/ 3962401 w 3962401"/>
              <a:gd name="connsiteY12" fmla="*/ 177802 h 2692403"/>
              <a:gd name="connsiteX13" fmla="*/ 3733801 w 3962401"/>
              <a:gd name="connsiteY13" fmla="*/ 177802 h 2692403"/>
              <a:gd name="connsiteX14" fmla="*/ 3733801 w 3962401"/>
              <a:gd name="connsiteY14" fmla="*/ 2387598 h 2692403"/>
              <a:gd name="connsiteX15" fmla="*/ 3733800 w 3962401"/>
              <a:gd name="connsiteY15" fmla="*/ 2540001 h 2692403"/>
              <a:gd name="connsiteX16" fmla="*/ 1295400 w 3962401"/>
              <a:gd name="connsiteY16" fmla="*/ 2692400 h 2692403"/>
              <a:gd name="connsiteX17" fmla="*/ 1143000 w 3962401"/>
              <a:gd name="connsiteY17" fmla="*/ 2540000 h 2692403"/>
              <a:gd name="connsiteX18" fmla="*/ 228600 w 3962401"/>
              <a:gd name="connsiteY18" fmla="*/ 2540000 h 2692403"/>
              <a:gd name="connsiteX19" fmla="*/ 228599 w 3962401"/>
              <a:gd name="connsiteY19" fmla="*/ 2692403 h 2692403"/>
              <a:gd name="connsiteX20" fmla="*/ 76200 w 3962401"/>
              <a:gd name="connsiteY20" fmla="*/ 2692400 h 2692403"/>
              <a:gd name="connsiteX21" fmla="*/ 76200 w 3962401"/>
              <a:gd name="connsiteY21" fmla="*/ 2540004 h 2692403"/>
              <a:gd name="connsiteX22" fmla="*/ 76200 w 3962401"/>
              <a:gd name="connsiteY22" fmla="*/ 2387601 h 2692403"/>
              <a:gd name="connsiteX0" fmla="*/ 76200 w 3962401"/>
              <a:gd name="connsiteY0" fmla="*/ 2387601 h 2692403"/>
              <a:gd name="connsiteX1" fmla="*/ 3581400 w 3962401"/>
              <a:gd name="connsiteY1" fmla="*/ 2387599 h 2692403"/>
              <a:gd name="connsiteX2" fmla="*/ 3581401 w 3962401"/>
              <a:gd name="connsiteY2" fmla="*/ 177802 h 2692403"/>
              <a:gd name="connsiteX3" fmla="*/ 1676400 w 3962401"/>
              <a:gd name="connsiteY3" fmla="*/ 177800 h 2692403"/>
              <a:gd name="connsiteX4" fmla="*/ 1676400 w 3962401"/>
              <a:gd name="connsiteY4" fmla="*/ 330200 h 2692403"/>
              <a:gd name="connsiteX5" fmla="*/ 1524000 w 3962401"/>
              <a:gd name="connsiteY5" fmla="*/ 330200 h 2692403"/>
              <a:gd name="connsiteX6" fmla="*/ 1524000 w 3962401"/>
              <a:gd name="connsiteY6" fmla="*/ 177800 h 2692403"/>
              <a:gd name="connsiteX7" fmla="*/ 152400 w 3962401"/>
              <a:gd name="connsiteY7" fmla="*/ 177800 h 2692403"/>
              <a:gd name="connsiteX8" fmla="*/ 152400 w 3962401"/>
              <a:gd name="connsiteY8" fmla="*/ 330200 h 2692403"/>
              <a:gd name="connsiteX9" fmla="*/ 0 w 3962401"/>
              <a:gd name="connsiteY9" fmla="*/ 330200 h 2692403"/>
              <a:gd name="connsiteX10" fmla="*/ 0 w 3962401"/>
              <a:gd name="connsiteY10" fmla="*/ 25400 h 2692403"/>
              <a:gd name="connsiteX11" fmla="*/ 3962401 w 3962401"/>
              <a:gd name="connsiteY11" fmla="*/ 25402 h 2692403"/>
              <a:gd name="connsiteX12" fmla="*/ 3962401 w 3962401"/>
              <a:gd name="connsiteY12" fmla="*/ 177802 h 2692403"/>
              <a:gd name="connsiteX13" fmla="*/ 3733801 w 3962401"/>
              <a:gd name="connsiteY13" fmla="*/ 177802 h 2692403"/>
              <a:gd name="connsiteX14" fmla="*/ 3733801 w 3962401"/>
              <a:gd name="connsiteY14" fmla="*/ 2387598 h 2692403"/>
              <a:gd name="connsiteX15" fmla="*/ 3733800 w 3962401"/>
              <a:gd name="connsiteY15" fmla="*/ 2540001 h 2692403"/>
              <a:gd name="connsiteX16" fmla="*/ 1143000 w 3962401"/>
              <a:gd name="connsiteY16" fmla="*/ 2540000 h 2692403"/>
              <a:gd name="connsiteX17" fmla="*/ 228600 w 3962401"/>
              <a:gd name="connsiteY17" fmla="*/ 2540000 h 2692403"/>
              <a:gd name="connsiteX18" fmla="*/ 228599 w 3962401"/>
              <a:gd name="connsiteY18" fmla="*/ 2692403 h 2692403"/>
              <a:gd name="connsiteX19" fmla="*/ 76200 w 3962401"/>
              <a:gd name="connsiteY19" fmla="*/ 2692400 h 2692403"/>
              <a:gd name="connsiteX20" fmla="*/ 76200 w 3962401"/>
              <a:gd name="connsiteY20" fmla="*/ 2540004 h 2692403"/>
              <a:gd name="connsiteX21" fmla="*/ 76200 w 3962401"/>
              <a:gd name="connsiteY21" fmla="*/ 2387601 h 2692403"/>
              <a:gd name="connsiteX0" fmla="*/ 76200 w 3962401"/>
              <a:gd name="connsiteY0" fmla="*/ 2387601 h 2692401"/>
              <a:gd name="connsiteX1" fmla="*/ 3581400 w 3962401"/>
              <a:gd name="connsiteY1" fmla="*/ 2387599 h 2692401"/>
              <a:gd name="connsiteX2" fmla="*/ 3581401 w 3962401"/>
              <a:gd name="connsiteY2" fmla="*/ 177802 h 2692401"/>
              <a:gd name="connsiteX3" fmla="*/ 1676400 w 3962401"/>
              <a:gd name="connsiteY3" fmla="*/ 177800 h 2692401"/>
              <a:gd name="connsiteX4" fmla="*/ 1676400 w 3962401"/>
              <a:gd name="connsiteY4" fmla="*/ 330200 h 2692401"/>
              <a:gd name="connsiteX5" fmla="*/ 1524000 w 3962401"/>
              <a:gd name="connsiteY5" fmla="*/ 330200 h 2692401"/>
              <a:gd name="connsiteX6" fmla="*/ 1524000 w 3962401"/>
              <a:gd name="connsiteY6" fmla="*/ 177800 h 2692401"/>
              <a:gd name="connsiteX7" fmla="*/ 152400 w 3962401"/>
              <a:gd name="connsiteY7" fmla="*/ 177800 h 2692401"/>
              <a:gd name="connsiteX8" fmla="*/ 152400 w 3962401"/>
              <a:gd name="connsiteY8" fmla="*/ 330200 h 2692401"/>
              <a:gd name="connsiteX9" fmla="*/ 0 w 3962401"/>
              <a:gd name="connsiteY9" fmla="*/ 330200 h 2692401"/>
              <a:gd name="connsiteX10" fmla="*/ 0 w 3962401"/>
              <a:gd name="connsiteY10" fmla="*/ 25400 h 2692401"/>
              <a:gd name="connsiteX11" fmla="*/ 3962401 w 3962401"/>
              <a:gd name="connsiteY11" fmla="*/ 25402 h 2692401"/>
              <a:gd name="connsiteX12" fmla="*/ 3962401 w 3962401"/>
              <a:gd name="connsiteY12" fmla="*/ 177802 h 2692401"/>
              <a:gd name="connsiteX13" fmla="*/ 3733801 w 3962401"/>
              <a:gd name="connsiteY13" fmla="*/ 177802 h 2692401"/>
              <a:gd name="connsiteX14" fmla="*/ 3733801 w 3962401"/>
              <a:gd name="connsiteY14" fmla="*/ 2387598 h 2692401"/>
              <a:gd name="connsiteX15" fmla="*/ 3733800 w 3962401"/>
              <a:gd name="connsiteY15" fmla="*/ 2540001 h 2692401"/>
              <a:gd name="connsiteX16" fmla="*/ 1143000 w 3962401"/>
              <a:gd name="connsiteY16" fmla="*/ 2540000 h 2692401"/>
              <a:gd name="connsiteX17" fmla="*/ 228600 w 3962401"/>
              <a:gd name="connsiteY17" fmla="*/ 2540000 h 2692401"/>
              <a:gd name="connsiteX18" fmla="*/ 76200 w 3962401"/>
              <a:gd name="connsiteY18" fmla="*/ 2692400 h 2692401"/>
              <a:gd name="connsiteX19" fmla="*/ 76200 w 3962401"/>
              <a:gd name="connsiteY19" fmla="*/ 2540004 h 2692401"/>
              <a:gd name="connsiteX20" fmla="*/ 76200 w 3962401"/>
              <a:gd name="connsiteY20" fmla="*/ 2387601 h 2692401"/>
              <a:gd name="connsiteX0" fmla="*/ 76200 w 3962401"/>
              <a:gd name="connsiteY0" fmla="*/ 2387601 h 2565404"/>
              <a:gd name="connsiteX1" fmla="*/ 3581400 w 3962401"/>
              <a:gd name="connsiteY1" fmla="*/ 2387599 h 2565404"/>
              <a:gd name="connsiteX2" fmla="*/ 3581401 w 3962401"/>
              <a:gd name="connsiteY2" fmla="*/ 177802 h 2565404"/>
              <a:gd name="connsiteX3" fmla="*/ 1676400 w 3962401"/>
              <a:gd name="connsiteY3" fmla="*/ 177800 h 2565404"/>
              <a:gd name="connsiteX4" fmla="*/ 1676400 w 3962401"/>
              <a:gd name="connsiteY4" fmla="*/ 330200 h 2565404"/>
              <a:gd name="connsiteX5" fmla="*/ 1524000 w 3962401"/>
              <a:gd name="connsiteY5" fmla="*/ 330200 h 2565404"/>
              <a:gd name="connsiteX6" fmla="*/ 1524000 w 3962401"/>
              <a:gd name="connsiteY6" fmla="*/ 177800 h 2565404"/>
              <a:gd name="connsiteX7" fmla="*/ 152400 w 3962401"/>
              <a:gd name="connsiteY7" fmla="*/ 177800 h 2565404"/>
              <a:gd name="connsiteX8" fmla="*/ 152400 w 3962401"/>
              <a:gd name="connsiteY8" fmla="*/ 330200 h 2565404"/>
              <a:gd name="connsiteX9" fmla="*/ 0 w 3962401"/>
              <a:gd name="connsiteY9" fmla="*/ 330200 h 2565404"/>
              <a:gd name="connsiteX10" fmla="*/ 0 w 3962401"/>
              <a:gd name="connsiteY10" fmla="*/ 25400 h 2565404"/>
              <a:gd name="connsiteX11" fmla="*/ 3962401 w 3962401"/>
              <a:gd name="connsiteY11" fmla="*/ 25402 h 2565404"/>
              <a:gd name="connsiteX12" fmla="*/ 3962401 w 3962401"/>
              <a:gd name="connsiteY12" fmla="*/ 177802 h 2565404"/>
              <a:gd name="connsiteX13" fmla="*/ 3733801 w 3962401"/>
              <a:gd name="connsiteY13" fmla="*/ 177802 h 2565404"/>
              <a:gd name="connsiteX14" fmla="*/ 3733801 w 3962401"/>
              <a:gd name="connsiteY14" fmla="*/ 2387598 h 2565404"/>
              <a:gd name="connsiteX15" fmla="*/ 3733800 w 3962401"/>
              <a:gd name="connsiteY15" fmla="*/ 2540001 h 2565404"/>
              <a:gd name="connsiteX16" fmla="*/ 1143000 w 3962401"/>
              <a:gd name="connsiteY16" fmla="*/ 2540000 h 2565404"/>
              <a:gd name="connsiteX17" fmla="*/ 228600 w 3962401"/>
              <a:gd name="connsiteY17" fmla="*/ 2540000 h 2565404"/>
              <a:gd name="connsiteX18" fmla="*/ 76200 w 3962401"/>
              <a:gd name="connsiteY18" fmla="*/ 2540004 h 2565404"/>
              <a:gd name="connsiteX19" fmla="*/ 76200 w 3962401"/>
              <a:gd name="connsiteY19" fmla="*/ 2387601 h 2565404"/>
              <a:gd name="connsiteX0" fmla="*/ 558800 w 4445001"/>
              <a:gd name="connsiteY0" fmla="*/ 2387601 h 2540001"/>
              <a:gd name="connsiteX1" fmla="*/ 4064000 w 4445001"/>
              <a:gd name="connsiteY1" fmla="*/ 2387599 h 2540001"/>
              <a:gd name="connsiteX2" fmla="*/ 4064001 w 4445001"/>
              <a:gd name="connsiteY2" fmla="*/ 177802 h 2540001"/>
              <a:gd name="connsiteX3" fmla="*/ 2159000 w 4445001"/>
              <a:gd name="connsiteY3" fmla="*/ 177800 h 2540001"/>
              <a:gd name="connsiteX4" fmla="*/ 2159000 w 4445001"/>
              <a:gd name="connsiteY4" fmla="*/ 330200 h 2540001"/>
              <a:gd name="connsiteX5" fmla="*/ 2006600 w 4445001"/>
              <a:gd name="connsiteY5" fmla="*/ 330200 h 2540001"/>
              <a:gd name="connsiteX6" fmla="*/ 2006600 w 4445001"/>
              <a:gd name="connsiteY6" fmla="*/ 177800 h 2540001"/>
              <a:gd name="connsiteX7" fmla="*/ 635000 w 4445001"/>
              <a:gd name="connsiteY7" fmla="*/ 177800 h 2540001"/>
              <a:gd name="connsiteX8" fmla="*/ 635000 w 4445001"/>
              <a:gd name="connsiteY8" fmla="*/ 330200 h 2540001"/>
              <a:gd name="connsiteX9" fmla="*/ 482600 w 4445001"/>
              <a:gd name="connsiteY9" fmla="*/ 330200 h 2540001"/>
              <a:gd name="connsiteX10" fmla="*/ 482600 w 4445001"/>
              <a:gd name="connsiteY10" fmla="*/ 25400 h 2540001"/>
              <a:gd name="connsiteX11" fmla="*/ 4445001 w 4445001"/>
              <a:gd name="connsiteY11" fmla="*/ 25402 h 2540001"/>
              <a:gd name="connsiteX12" fmla="*/ 4445001 w 4445001"/>
              <a:gd name="connsiteY12" fmla="*/ 177802 h 2540001"/>
              <a:gd name="connsiteX13" fmla="*/ 4216401 w 4445001"/>
              <a:gd name="connsiteY13" fmla="*/ 177802 h 2540001"/>
              <a:gd name="connsiteX14" fmla="*/ 4216401 w 4445001"/>
              <a:gd name="connsiteY14" fmla="*/ 2387598 h 2540001"/>
              <a:gd name="connsiteX15" fmla="*/ 4216400 w 4445001"/>
              <a:gd name="connsiteY15" fmla="*/ 2540001 h 2540001"/>
              <a:gd name="connsiteX16" fmla="*/ 1625600 w 4445001"/>
              <a:gd name="connsiteY16" fmla="*/ 2540000 h 2540001"/>
              <a:gd name="connsiteX17" fmla="*/ 711200 w 4445001"/>
              <a:gd name="connsiteY17" fmla="*/ 2540000 h 2540001"/>
              <a:gd name="connsiteX18" fmla="*/ 558800 w 4445001"/>
              <a:gd name="connsiteY18" fmla="*/ 2387601 h 2540001"/>
              <a:gd name="connsiteX0" fmla="*/ 228600 w 3962401"/>
              <a:gd name="connsiteY0" fmla="*/ 2540000 h 2781299"/>
              <a:gd name="connsiteX1" fmla="*/ 3581400 w 3962401"/>
              <a:gd name="connsiteY1" fmla="*/ 2387599 h 2781299"/>
              <a:gd name="connsiteX2" fmla="*/ 3581401 w 3962401"/>
              <a:gd name="connsiteY2" fmla="*/ 177802 h 2781299"/>
              <a:gd name="connsiteX3" fmla="*/ 1676400 w 3962401"/>
              <a:gd name="connsiteY3" fmla="*/ 177800 h 2781299"/>
              <a:gd name="connsiteX4" fmla="*/ 1676400 w 3962401"/>
              <a:gd name="connsiteY4" fmla="*/ 330200 h 2781299"/>
              <a:gd name="connsiteX5" fmla="*/ 1524000 w 3962401"/>
              <a:gd name="connsiteY5" fmla="*/ 330200 h 2781299"/>
              <a:gd name="connsiteX6" fmla="*/ 1524000 w 3962401"/>
              <a:gd name="connsiteY6" fmla="*/ 177800 h 2781299"/>
              <a:gd name="connsiteX7" fmla="*/ 152400 w 3962401"/>
              <a:gd name="connsiteY7" fmla="*/ 177800 h 2781299"/>
              <a:gd name="connsiteX8" fmla="*/ 152400 w 3962401"/>
              <a:gd name="connsiteY8" fmla="*/ 330200 h 2781299"/>
              <a:gd name="connsiteX9" fmla="*/ 0 w 3962401"/>
              <a:gd name="connsiteY9" fmla="*/ 330200 h 2781299"/>
              <a:gd name="connsiteX10" fmla="*/ 0 w 3962401"/>
              <a:gd name="connsiteY10" fmla="*/ 25400 h 2781299"/>
              <a:gd name="connsiteX11" fmla="*/ 3962401 w 3962401"/>
              <a:gd name="connsiteY11" fmla="*/ 25402 h 2781299"/>
              <a:gd name="connsiteX12" fmla="*/ 3962401 w 3962401"/>
              <a:gd name="connsiteY12" fmla="*/ 177802 h 2781299"/>
              <a:gd name="connsiteX13" fmla="*/ 3733801 w 3962401"/>
              <a:gd name="connsiteY13" fmla="*/ 177802 h 2781299"/>
              <a:gd name="connsiteX14" fmla="*/ 3733801 w 3962401"/>
              <a:gd name="connsiteY14" fmla="*/ 2387598 h 2781299"/>
              <a:gd name="connsiteX15" fmla="*/ 3733800 w 3962401"/>
              <a:gd name="connsiteY15" fmla="*/ 2540001 h 2781299"/>
              <a:gd name="connsiteX16" fmla="*/ 1143000 w 3962401"/>
              <a:gd name="connsiteY16" fmla="*/ 2540000 h 2781299"/>
              <a:gd name="connsiteX17" fmla="*/ 228600 w 3962401"/>
              <a:gd name="connsiteY17" fmla="*/ 2540000 h 2781299"/>
              <a:gd name="connsiteX0" fmla="*/ 1143000 w 3962401"/>
              <a:gd name="connsiteY0" fmla="*/ 2540000 h 2540001"/>
              <a:gd name="connsiteX1" fmla="*/ 3581400 w 3962401"/>
              <a:gd name="connsiteY1" fmla="*/ 2387599 h 2540001"/>
              <a:gd name="connsiteX2" fmla="*/ 3581401 w 3962401"/>
              <a:gd name="connsiteY2" fmla="*/ 177802 h 2540001"/>
              <a:gd name="connsiteX3" fmla="*/ 1676400 w 3962401"/>
              <a:gd name="connsiteY3" fmla="*/ 177800 h 2540001"/>
              <a:gd name="connsiteX4" fmla="*/ 1676400 w 3962401"/>
              <a:gd name="connsiteY4" fmla="*/ 330200 h 2540001"/>
              <a:gd name="connsiteX5" fmla="*/ 1524000 w 3962401"/>
              <a:gd name="connsiteY5" fmla="*/ 330200 h 2540001"/>
              <a:gd name="connsiteX6" fmla="*/ 1524000 w 3962401"/>
              <a:gd name="connsiteY6" fmla="*/ 177800 h 2540001"/>
              <a:gd name="connsiteX7" fmla="*/ 152400 w 3962401"/>
              <a:gd name="connsiteY7" fmla="*/ 177800 h 2540001"/>
              <a:gd name="connsiteX8" fmla="*/ 152400 w 3962401"/>
              <a:gd name="connsiteY8" fmla="*/ 330200 h 2540001"/>
              <a:gd name="connsiteX9" fmla="*/ 0 w 3962401"/>
              <a:gd name="connsiteY9" fmla="*/ 330200 h 2540001"/>
              <a:gd name="connsiteX10" fmla="*/ 0 w 3962401"/>
              <a:gd name="connsiteY10" fmla="*/ 25400 h 2540001"/>
              <a:gd name="connsiteX11" fmla="*/ 3962401 w 3962401"/>
              <a:gd name="connsiteY11" fmla="*/ 25402 h 2540001"/>
              <a:gd name="connsiteX12" fmla="*/ 3962401 w 3962401"/>
              <a:gd name="connsiteY12" fmla="*/ 177802 h 2540001"/>
              <a:gd name="connsiteX13" fmla="*/ 3733801 w 3962401"/>
              <a:gd name="connsiteY13" fmla="*/ 177802 h 2540001"/>
              <a:gd name="connsiteX14" fmla="*/ 3733801 w 3962401"/>
              <a:gd name="connsiteY14" fmla="*/ 2387598 h 2540001"/>
              <a:gd name="connsiteX15" fmla="*/ 3733800 w 3962401"/>
              <a:gd name="connsiteY15" fmla="*/ 2540001 h 2540001"/>
              <a:gd name="connsiteX16" fmla="*/ 1143000 w 3962401"/>
              <a:gd name="connsiteY16" fmla="*/ 2540000 h 2540001"/>
              <a:gd name="connsiteX0" fmla="*/ 3733800 w 3962401"/>
              <a:gd name="connsiteY0" fmla="*/ 2540001 h 2540001"/>
              <a:gd name="connsiteX1" fmla="*/ 3581400 w 3962401"/>
              <a:gd name="connsiteY1" fmla="*/ 2387599 h 2540001"/>
              <a:gd name="connsiteX2" fmla="*/ 3581401 w 3962401"/>
              <a:gd name="connsiteY2" fmla="*/ 177802 h 2540001"/>
              <a:gd name="connsiteX3" fmla="*/ 1676400 w 3962401"/>
              <a:gd name="connsiteY3" fmla="*/ 177800 h 2540001"/>
              <a:gd name="connsiteX4" fmla="*/ 1676400 w 3962401"/>
              <a:gd name="connsiteY4" fmla="*/ 330200 h 2540001"/>
              <a:gd name="connsiteX5" fmla="*/ 1524000 w 3962401"/>
              <a:gd name="connsiteY5" fmla="*/ 330200 h 2540001"/>
              <a:gd name="connsiteX6" fmla="*/ 1524000 w 3962401"/>
              <a:gd name="connsiteY6" fmla="*/ 177800 h 2540001"/>
              <a:gd name="connsiteX7" fmla="*/ 152400 w 3962401"/>
              <a:gd name="connsiteY7" fmla="*/ 177800 h 2540001"/>
              <a:gd name="connsiteX8" fmla="*/ 152400 w 3962401"/>
              <a:gd name="connsiteY8" fmla="*/ 330200 h 2540001"/>
              <a:gd name="connsiteX9" fmla="*/ 0 w 3962401"/>
              <a:gd name="connsiteY9" fmla="*/ 330200 h 2540001"/>
              <a:gd name="connsiteX10" fmla="*/ 0 w 3962401"/>
              <a:gd name="connsiteY10" fmla="*/ 25400 h 2540001"/>
              <a:gd name="connsiteX11" fmla="*/ 3962401 w 3962401"/>
              <a:gd name="connsiteY11" fmla="*/ 25402 h 2540001"/>
              <a:gd name="connsiteX12" fmla="*/ 3962401 w 3962401"/>
              <a:gd name="connsiteY12" fmla="*/ 177802 h 2540001"/>
              <a:gd name="connsiteX13" fmla="*/ 3733801 w 3962401"/>
              <a:gd name="connsiteY13" fmla="*/ 177802 h 2540001"/>
              <a:gd name="connsiteX14" fmla="*/ 3733801 w 3962401"/>
              <a:gd name="connsiteY14" fmla="*/ 2387598 h 2540001"/>
              <a:gd name="connsiteX15" fmla="*/ 3733800 w 3962401"/>
              <a:gd name="connsiteY15" fmla="*/ 2540001 h 2540001"/>
              <a:gd name="connsiteX0" fmla="*/ 3733801 w 3962401"/>
              <a:gd name="connsiteY0" fmla="*/ 2387598 h 2755898"/>
              <a:gd name="connsiteX1" fmla="*/ 3581400 w 3962401"/>
              <a:gd name="connsiteY1" fmla="*/ 2387599 h 2755898"/>
              <a:gd name="connsiteX2" fmla="*/ 3581401 w 3962401"/>
              <a:gd name="connsiteY2" fmla="*/ 177802 h 2755898"/>
              <a:gd name="connsiteX3" fmla="*/ 1676400 w 3962401"/>
              <a:gd name="connsiteY3" fmla="*/ 177800 h 2755898"/>
              <a:gd name="connsiteX4" fmla="*/ 1676400 w 3962401"/>
              <a:gd name="connsiteY4" fmla="*/ 330200 h 2755898"/>
              <a:gd name="connsiteX5" fmla="*/ 1524000 w 3962401"/>
              <a:gd name="connsiteY5" fmla="*/ 330200 h 2755898"/>
              <a:gd name="connsiteX6" fmla="*/ 1524000 w 3962401"/>
              <a:gd name="connsiteY6" fmla="*/ 177800 h 2755898"/>
              <a:gd name="connsiteX7" fmla="*/ 152400 w 3962401"/>
              <a:gd name="connsiteY7" fmla="*/ 177800 h 2755898"/>
              <a:gd name="connsiteX8" fmla="*/ 152400 w 3962401"/>
              <a:gd name="connsiteY8" fmla="*/ 330200 h 2755898"/>
              <a:gd name="connsiteX9" fmla="*/ 0 w 3962401"/>
              <a:gd name="connsiteY9" fmla="*/ 330200 h 2755898"/>
              <a:gd name="connsiteX10" fmla="*/ 0 w 3962401"/>
              <a:gd name="connsiteY10" fmla="*/ 25400 h 2755898"/>
              <a:gd name="connsiteX11" fmla="*/ 3962401 w 3962401"/>
              <a:gd name="connsiteY11" fmla="*/ 25402 h 2755898"/>
              <a:gd name="connsiteX12" fmla="*/ 3962401 w 3962401"/>
              <a:gd name="connsiteY12" fmla="*/ 177802 h 2755898"/>
              <a:gd name="connsiteX13" fmla="*/ 3733801 w 3962401"/>
              <a:gd name="connsiteY13" fmla="*/ 177802 h 2755898"/>
              <a:gd name="connsiteX14" fmla="*/ 3733801 w 3962401"/>
              <a:gd name="connsiteY14" fmla="*/ 2387598 h 2755898"/>
              <a:gd name="connsiteX0" fmla="*/ 3733801 w 3962401"/>
              <a:gd name="connsiteY0" fmla="*/ 2387598 h 2387598"/>
              <a:gd name="connsiteX1" fmla="*/ 3581401 w 3962401"/>
              <a:gd name="connsiteY1" fmla="*/ 177802 h 2387598"/>
              <a:gd name="connsiteX2" fmla="*/ 1676400 w 3962401"/>
              <a:gd name="connsiteY2" fmla="*/ 177800 h 2387598"/>
              <a:gd name="connsiteX3" fmla="*/ 1676400 w 3962401"/>
              <a:gd name="connsiteY3" fmla="*/ 330200 h 2387598"/>
              <a:gd name="connsiteX4" fmla="*/ 1524000 w 3962401"/>
              <a:gd name="connsiteY4" fmla="*/ 330200 h 2387598"/>
              <a:gd name="connsiteX5" fmla="*/ 1524000 w 3962401"/>
              <a:gd name="connsiteY5" fmla="*/ 177800 h 2387598"/>
              <a:gd name="connsiteX6" fmla="*/ 152400 w 3962401"/>
              <a:gd name="connsiteY6" fmla="*/ 177800 h 2387598"/>
              <a:gd name="connsiteX7" fmla="*/ 152400 w 3962401"/>
              <a:gd name="connsiteY7" fmla="*/ 330200 h 2387598"/>
              <a:gd name="connsiteX8" fmla="*/ 0 w 3962401"/>
              <a:gd name="connsiteY8" fmla="*/ 330200 h 2387598"/>
              <a:gd name="connsiteX9" fmla="*/ 0 w 3962401"/>
              <a:gd name="connsiteY9" fmla="*/ 25400 h 2387598"/>
              <a:gd name="connsiteX10" fmla="*/ 3962401 w 3962401"/>
              <a:gd name="connsiteY10" fmla="*/ 25402 h 2387598"/>
              <a:gd name="connsiteX11" fmla="*/ 3962401 w 3962401"/>
              <a:gd name="connsiteY11" fmla="*/ 177802 h 2387598"/>
              <a:gd name="connsiteX12" fmla="*/ 3733801 w 3962401"/>
              <a:gd name="connsiteY12" fmla="*/ 177802 h 2387598"/>
              <a:gd name="connsiteX13" fmla="*/ 3733801 w 3962401"/>
              <a:gd name="connsiteY13" fmla="*/ 2387598 h 2387598"/>
              <a:gd name="connsiteX0" fmla="*/ 3733801 w 3962401"/>
              <a:gd name="connsiteY0" fmla="*/ 177802 h 330200"/>
              <a:gd name="connsiteX1" fmla="*/ 3581401 w 3962401"/>
              <a:gd name="connsiteY1" fmla="*/ 177802 h 330200"/>
              <a:gd name="connsiteX2" fmla="*/ 1676400 w 3962401"/>
              <a:gd name="connsiteY2" fmla="*/ 177800 h 330200"/>
              <a:gd name="connsiteX3" fmla="*/ 1676400 w 3962401"/>
              <a:gd name="connsiteY3" fmla="*/ 330200 h 330200"/>
              <a:gd name="connsiteX4" fmla="*/ 1524000 w 3962401"/>
              <a:gd name="connsiteY4" fmla="*/ 330200 h 330200"/>
              <a:gd name="connsiteX5" fmla="*/ 1524000 w 3962401"/>
              <a:gd name="connsiteY5" fmla="*/ 177800 h 330200"/>
              <a:gd name="connsiteX6" fmla="*/ 152400 w 3962401"/>
              <a:gd name="connsiteY6" fmla="*/ 177800 h 330200"/>
              <a:gd name="connsiteX7" fmla="*/ 152400 w 3962401"/>
              <a:gd name="connsiteY7" fmla="*/ 330200 h 330200"/>
              <a:gd name="connsiteX8" fmla="*/ 0 w 3962401"/>
              <a:gd name="connsiteY8" fmla="*/ 330200 h 330200"/>
              <a:gd name="connsiteX9" fmla="*/ 0 w 3962401"/>
              <a:gd name="connsiteY9" fmla="*/ 25400 h 330200"/>
              <a:gd name="connsiteX10" fmla="*/ 3962401 w 3962401"/>
              <a:gd name="connsiteY10" fmla="*/ 25402 h 330200"/>
              <a:gd name="connsiteX11" fmla="*/ 3962401 w 3962401"/>
              <a:gd name="connsiteY11" fmla="*/ 177802 h 330200"/>
              <a:gd name="connsiteX12" fmla="*/ 3733801 w 3962401"/>
              <a:gd name="connsiteY12" fmla="*/ 177802 h 330200"/>
              <a:gd name="connsiteX0" fmla="*/ 3733801 w 3962401"/>
              <a:gd name="connsiteY0" fmla="*/ 177802 h 330200"/>
              <a:gd name="connsiteX1" fmla="*/ 3581401 w 3962401"/>
              <a:gd name="connsiteY1" fmla="*/ 177802 h 330200"/>
              <a:gd name="connsiteX2" fmla="*/ 1676400 w 3962401"/>
              <a:gd name="connsiteY2" fmla="*/ 177800 h 330200"/>
              <a:gd name="connsiteX3" fmla="*/ 1676400 w 3962401"/>
              <a:gd name="connsiteY3" fmla="*/ 330200 h 330200"/>
              <a:gd name="connsiteX4" fmla="*/ 1524000 w 3962401"/>
              <a:gd name="connsiteY4" fmla="*/ 330200 h 330200"/>
              <a:gd name="connsiteX5" fmla="*/ 1524000 w 3962401"/>
              <a:gd name="connsiteY5" fmla="*/ 177800 h 330200"/>
              <a:gd name="connsiteX6" fmla="*/ 152400 w 3962401"/>
              <a:gd name="connsiteY6" fmla="*/ 330200 h 330200"/>
              <a:gd name="connsiteX7" fmla="*/ 0 w 3962401"/>
              <a:gd name="connsiteY7" fmla="*/ 330200 h 330200"/>
              <a:gd name="connsiteX8" fmla="*/ 0 w 3962401"/>
              <a:gd name="connsiteY8" fmla="*/ 25400 h 330200"/>
              <a:gd name="connsiteX9" fmla="*/ 3962401 w 3962401"/>
              <a:gd name="connsiteY9" fmla="*/ 25402 h 330200"/>
              <a:gd name="connsiteX10" fmla="*/ 3962401 w 3962401"/>
              <a:gd name="connsiteY10" fmla="*/ 177802 h 330200"/>
              <a:gd name="connsiteX11" fmla="*/ 3733801 w 3962401"/>
              <a:gd name="connsiteY11" fmla="*/ 177802 h 330200"/>
              <a:gd name="connsiteX0" fmla="*/ 3733801 w 3962401"/>
              <a:gd name="connsiteY0" fmla="*/ 177802 h 330200"/>
              <a:gd name="connsiteX1" fmla="*/ 3581401 w 3962401"/>
              <a:gd name="connsiteY1" fmla="*/ 177802 h 330200"/>
              <a:gd name="connsiteX2" fmla="*/ 1676400 w 3962401"/>
              <a:gd name="connsiteY2" fmla="*/ 177800 h 330200"/>
              <a:gd name="connsiteX3" fmla="*/ 1676400 w 3962401"/>
              <a:gd name="connsiteY3" fmla="*/ 330200 h 330200"/>
              <a:gd name="connsiteX4" fmla="*/ 1524000 w 3962401"/>
              <a:gd name="connsiteY4" fmla="*/ 330200 h 330200"/>
              <a:gd name="connsiteX5" fmla="*/ 1524000 w 3962401"/>
              <a:gd name="connsiteY5" fmla="*/ 177800 h 330200"/>
              <a:gd name="connsiteX6" fmla="*/ 0 w 3962401"/>
              <a:gd name="connsiteY6" fmla="*/ 330200 h 330200"/>
              <a:gd name="connsiteX7" fmla="*/ 0 w 3962401"/>
              <a:gd name="connsiteY7" fmla="*/ 25400 h 330200"/>
              <a:gd name="connsiteX8" fmla="*/ 3962401 w 3962401"/>
              <a:gd name="connsiteY8" fmla="*/ 25402 h 330200"/>
              <a:gd name="connsiteX9" fmla="*/ 3962401 w 3962401"/>
              <a:gd name="connsiteY9" fmla="*/ 177802 h 330200"/>
              <a:gd name="connsiteX10" fmla="*/ 3733801 w 3962401"/>
              <a:gd name="connsiteY10" fmla="*/ 177802 h 330200"/>
              <a:gd name="connsiteX0" fmla="*/ 3733801 w 3962401"/>
              <a:gd name="connsiteY0" fmla="*/ 177800 h 330198"/>
              <a:gd name="connsiteX1" fmla="*/ 3581401 w 3962401"/>
              <a:gd name="connsiteY1" fmla="*/ 177800 h 330198"/>
              <a:gd name="connsiteX2" fmla="*/ 1676400 w 3962401"/>
              <a:gd name="connsiteY2" fmla="*/ 177798 h 330198"/>
              <a:gd name="connsiteX3" fmla="*/ 1676400 w 3962401"/>
              <a:gd name="connsiteY3" fmla="*/ 330198 h 330198"/>
              <a:gd name="connsiteX4" fmla="*/ 1524000 w 3962401"/>
              <a:gd name="connsiteY4" fmla="*/ 330198 h 330198"/>
              <a:gd name="connsiteX5" fmla="*/ 1524000 w 3962401"/>
              <a:gd name="connsiteY5" fmla="*/ 177798 h 330198"/>
              <a:gd name="connsiteX6" fmla="*/ 0 w 3962401"/>
              <a:gd name="connsiteY6" fmla="*/ 330198 h 330198"/>
              <a:gd name="connsiteX7" fmla="*/ 1600199 w 3962401"/>
              <a:gd name="connsiteY7" fmla="*/ 31956 h 330198"/>
              <a:gd name="connsiteX8" fmla="*/ 3962401 w 3962401"/>
              <a:gd name="connsiteY8" fmla="*/ 25400 h 330198"/>
              <a:gd name="connsiteX9" fmla="*/ 3962401 w 3962401"/>
              <a:gd name="connsiteY9" fmla="*/ 177800 h 330198"/>
              <a:gd name="connsiteX10" fmla="*/ 3733801 w 3962401"/>
              <a:gd name="connsiteY10" fmla="*/ 177800 h 330198"/>
              <a:gd name="connsiteX0" fmla="*/ 2209801 w 2438401"/>
              <a:gd name="connsiteY0" fmla="*/ 177800 h 330198"/>
              <a:gd name="connsiteX1" fmla="*/ 2057401 w 2438401"/>
              <a:gd name="connsiteY1" fmla="*/ 177800 h 330198"/>
              <a:gd name="connsiteX2" fmla="*/ 152400 w 2438401"/>
              <a:gd name="connsiteY2" fmla="*/ 177798 h 330198"/>
              <a:gd name="connsiteX3" fmla="*/ 152400 w 2438401"/>
              <a:gd name="connsiteY3" fmla="*/ 330198 h 330198"/>
              <a:gd name="connsiteX4" fmla="*/ 0 w 2438401"/>
              <a:gd name="connsiteY4" fmla="*/ 330198 h 330198"/>
              <a:gd name="connsiteX5" fmla="*/ 0 w 2438401"/>
              <a:gd name="connsiteY5" fmla="*/ 177798 h 330198"/>
              <a:gd name="connsiteX6" fmla="*/ 76199 w 2438401"/>
              <a:gd name="connsiteY6" fmla="*/ 31956 h 330198"/>
              <a:gd name="connsiteX7" fmla="*/ 2438401 w 2438401"/>
              <a:gd name="connsiteY7" fmla="*/ 25400 h 330198"/>
              <a:gd name="connsiteX8" fmla="*/ 2438401 w 2438401"/>
              <a:gd name="connsiteY8" fmla="*/ 177800 h 330198"/>
              <a:gd name="connsiteX9" fmla="*/ 2209801 w 2438401"/>
              <a:gd name="connsiteY9" fmla="*/ 177800 h 330198"/>
              <a:gd name="connsiteX0" fmla="*/ 2209801 w 2438401"/>
              <a:gd name="connsiteY0" fmla="*/ 177800 h 330198"/>
              <a:gd name="connsiteX1" fmla="*/ 2057401 w 2438401"/>
              <a:gd name="connsiteY1" fmla="*/ 177800 h 330198"/>
              <a:gd name="connsiteX2" fmla="*/ 152400 w 2438401"/>
              <a:gd name="connsiteY2" fmla="*/ 177798 h 330198"/>
              <a:gd name="connsiteX3" fmla="*/ 152400 w 2438401"/>
              <a:gd name="connsiteY3" fmla="*/ 330198 h 330198"/>
              <a:gd name="connsiteX4" fmla="*/ 0 w 2438401"/>
              <a:gd name="connsiteY4" fmla="*/ 330198 h 330198"/>
              <a:gd name="connsiteX5" fmla="*/ 76199 w 2438401"/>
              <a:gd name="connsiteY5" fmla="*/ 31956 h 330198"/>
              <a:gd name="connsiteX6" fmla="*/ 2438401 w 2438401"/>
              <a:gd name="connsiteY6" fmla="*/ 25400 h 330198"/>
              <a:gd name="connsiteX7" fmla="*/ 2438401 w 2438401"/>
              <a:gd name="connsiteY7" fmla="*/ 177800 h 330198"/>
              <a:gd name="connsiteX8" fmla="*/ 2209801 w 2438401"/>
              <a:gd name="connsiteY8" fmla="*/ 177800 h 330198"/>
              <a:gd name="connsiteX0" fmla="*/ 2209801 w 2438401"/>
              <a:gd name="connsiteY0" fmla="*/ 177800 h 330198"/>
              <a:gd name="connsiteX1" fmla="*/ 2057401 w 2438401"/>
              <a:gd name="connsiteY1" fmla="*/ 177800 h 330198"/>
              <a:gd name="connsiteX2" fmla="*/ 152400 w 2438401"/>
              <a:gd name="connsiteY2" fmla="*/ 177798 h 330198"/>
              <a:gd name="connsiteX3" fmla="*/ 152400 w 2438401"/>
              <a:gd name="connsiteY3" fmla="*/ 330198 h 330198"/>
              <a:gd name="connsiteX4" fmla="*/ 0 w 2438401"/>
              <a:gd name="connsiteY4" fmla="*/ 330198 h 330198"/>
              <a:gd name="connsiteX5" fmla="*/ 1447802 w 2438401"/>
              <a:gd name="connsiteY5" fmla="*/ 31957 h 330198"/>
              <a:gd name="connsiteX6" fmla="*/ 2438401 w 2438401"/>
              <a:gd name="connsiteY6" fmla="*/ 25400 h 330198"/>
              <a:gd name="connsiteX7" fmla="*/ 2438401 w 2438401"/>
              <a:gd name="connsiteY7" fmla="*/ 177800 h 330198"/>
              <a:gd name="connsiteX8" fmla="*/ 2209801 w 2438401"/>
              <a:gd name="connsiteY8" fmla="*/ 177800 h 330198"/>
              <a:gd name="connsiteX0" fmla="*/ 2209801 w 2438401"/>
              <a:gd name="connsiteY0" fmla="*/ 177800 h 330198"/>
              <a:gd name="connsiteX1" fmla="*/ 2057401 w 2438401"/>
              <a:gd name="connsiteY1" fmla="*/ 177800 h 330198"/>
              <a:gd name="connsiteX2" fmla="*/ 152400 w 2438401"/>
              <a:gd name="connsiteY2" fmla="*/ 177798 h 330198"/>
              <a:gd name="connsiteX3" fmla="*/ 0 w 2438401"/>
              <a:gd name="connsiteY3" fmla="*/ 330198 h 330198"/>
              <a:gd name="connsiteX4" fmla="*/ 1447802 w 2438401"/>
              <a:gd name="connsiteY4" fmla="*/ 31957 h 330198"/>
              <a:gd name="connsiteX5" fmla="*/ 2438401 w 2438401"/>
              <a:gd name="connsiteY5" fmla="*/ 25400 h 330198"/>
              <a:gd name="connsiteX6" fmla="*/ 2438401 w 2438401"/>
              <a:gd name="connsiteY6" fmla="*/ 177800 h 330198"/>
              <a:gd name="connsiteX7" fmla="*/ 2209801 w 2438401"/>
              <a:gd name="connsiteY7" fmla="*/ 177800 h 330198"/>
              <a:gd name="connsiteX0" fmla="*/ 2057401 w 2286001"/>
              <a:gd name="connsiteY0" fmla="*/ 177800 h 177800"/>
              <a:gd name="connsiteX1" fmla="*/ 1905001 w 2286001"/>
              <a:gd name="connsiteY1" fmla="*/ 177800 h 177800"/>
              <a:gd name="connsiteX2" fmla="*/ 0 w 2286001"/>
              <a:gd name="connsiteY2" fmla="*/ 177798 h 177800"/>
              <a:gd name="connsiteX3" fmla="*/ 1295402 w 2286001"/>
              <a:gd name="connsiteY3" fmla="*/ 31957 h 177800"/>
              <a:gd name="connsiteX4" fmla="*/ 2286001 w 2286001"/>
              <a:gd name="connsiteY4" fmla="*/ 25400 h 177800"/>
              <a:gd name="connsiteX5" fmla="*/ 2286001 w 2286001"/>
              <a:gd name="connsiteY5" fmla="*/ 177800 h 177800"/>
              <a:gd name="connsiteX6" fmla="*/ 2057401 w 2286001"/>
              <a:gd name="connsiteY6" fmla="*/ 177800 h 177800"/>
              <a:gd name="connsiteX0" fmla="*/ 838199 w 1066799"/>
              <a:gd name="connsiteY0" fmla="*/ 177800 h 184357"/>
              <a:gd name="connsiteX1" fmla="*/ 685799 w 1066799"/>
              <a:gd name="connsiteY1" fmla="*/ 177800 h 184357"/>
              <a:gd name="connsiteX2" fmla="*/ 0 w 1066799"/>
              <a:gd name="connsiteY2" fmla="*/ 184357 h 184357"/>
              <a:gd name="connsiteX3" fmla="*/ 76200 w 1066799"/>
              <a:gd name="connsiteY3" fmla="*/ 31957 h 184357"/>
              <a:gd name="connsiteX4" fmla="*/ 1066799 w 1066799"/>
              <a:gd name="connsiteY4" fmla="*/ 25400 h 184357"/>
              <a:gd name="connsiteX5" fmla="*/ 1066799 w 1066799"/>
              <a:gd name="connsiteY5" fmla="*/ 177800 h 184357"/>
              <a:gd name="connsiteX6" fmla="*/ 838199 w 1066799"/>
              <a:gd name="connsiteY6" fmla="*/ 177800 h 184357"/>
              <a:gd name="connsiteX0" fmla="*/ 762000 w 990600"/>
              <a:gd name="connsiteY0" fmla="*/ 177800 h 228600"/>
              <a:gd name="connsiteX1" fmla="*/ 609600 w 990600"/>
              <a:gd name="connsiteY1" fmla="*/ 177800 h 228600"/>
              <a:gd name="connsiteX2" fmla="*/ 0 w 990600"/>
              <a:gd name="connsiteY2" fmla="*/ 228600 h 228600"/>
              <a:gd name="connsiteX3" fmla="*/ 1 w 990600"/>
              <a:gd name="connsiteY3" fmla="*/ 31957 h 228600"/>
              <a:gd name="connsiteX4" fmla="*/ 990600 w 990600"/>
              <a:gd name="connsiteY4" fmla="*/ 25400 h 228600"/>
              <a:gd name="connsiteX5" fmla="*/ 990600 w 990600"/>
              <a:gd name="connsiteY5" fmla="*/ 177800 h 228600"/>
              <a:gd name="connsiteX6" fmla="*/ 762000 w 990600"/>
              <a:gd name="connsiteY6" fmla="*/ 177800 h 228600"/>
              <a:gd name="connsiteX0" fmla="*/ 762000 w 990600"/>
              <a:gd name="connsiteY0" fmla="*/ 177800 h 228600"/>
              <a:gd name="connsiteX1" fmla="*/ 609600 w 990600"/>
              <a:gd name="connsiteY1" fmla="*/ 177800 h 228600"/>
              <a:gd name="connsiteX2" fmla="*/ 0 w 990600"/>
              <a:gd name="connsiteY2" fmla="*/ 228600 h 228600"/>
              <a:gd name="connsiteX3" fmla="*/ 1 w 990600"/>
              <a:gd name="connsiteY3" fmla="*/ 31957 h 228600"/>
              <a:gd name="connsiteX4" fmla="*/ 990600 w 990600"/>
              <a:gd name="connsiteY4" fmla="*/ 25400 h 228600"/>
              <a:gd name="connsiteX5" fmla="*/ 990600 w 990600"/>
              <a:gd name="connsiteY5" fmla="*/ 228599 h 228600"/>
              <a:gd name="connsiteX6" fmla="*/ 762000 w 990600"/>
              <a:gd name="connsiteY6" fmla="*/ 177800 h 228600"/>
              <a:gd name="connsiteX0" fmla="*/ 990600 w 990600"/>
              <a:gd name="connsiteY0" fmla="*/ 228599 h 228600"/>
              <a:gd name="connsiteX1" fmla="*/ 609600 w 990600"/>
              <a:gd name="connsiteY1" fmla="*/ 177800 h 228600"/>
              <a:gd name="connsiteX2" fmla="*/ 0 w 990600"/>
              <a:gd name="connsiteY2" fmla="*/ 228600 h 228600"/>
              <a:gd name="connsiteX3" fmla="*/ 1 w 990600"/>
              <a:gd name="connsiteY3" fmla="*/ 31957 h 228600"/>
              <a:gd name="connsiteX4" fmla="*/ 990600 w 990600"/>
              <a:gd name="connsiteY4" fmla="*/ 25400 h 228600"/>
              <a:gd name="connsiteX5" fmla="*/ 990600 w 990600"/>
              <a:gd name="connsiteY5" fmla="*/ 228599 h 228600"/>
              <a:gd name="connsiteX0" fmla="*/ 990600 w 990600"/>
              <a:gd name="connsiteY0" fmla="*/ 228599 h 228600"/>
              <a:gd name="connsiteX1" fmla="*/ 0 w 990600"/>
              <a:gd name="connsiteY1" fmla="*/ 228600 h 228600"/>
              <a:gd name="connsiteX2" fmla="*/ 1 w 990600"/>
              <a:gd name="connsiteY2" fmla="*/ 31957 h 228600"/>
              <a:gd name="connsiteX3" fmla="*/ 990600 w 990600"/>
              <a:gd name="connsiteY3" fmla="*/ 25400 h 228600"/>
              <a:gd name="connsiteX4" fmla="*/ 990600 w 990600"/>
              <a:gd name="connsiteY4" fmla="*/ 228599 h 228600"/>
              <a:gd name="connsiteX0" fmla="*/ 990600 w 990600"/>
              <a:gd name="connsiteY0" fmla="*/ 222042 h 222043"/>
              <a:gd name="connsiteX1" fmla="*/ 0 w 990600"/>
              <a:gd name="connsiteY1" fmla="*/ 222043 h 222043"/>
              <a:gd name="connsiteX2" fmla="*/ 1 w 990600"/>
              <a:gd name="connsiteY2" fmla="*/ 25400 h 222043"/>
              <a:gd name="connsiteX3" fmla="*/ 990600 w 990600"/>
              <a:gd name="connsiteY3" fmla="*/ 18843 h 222043"/>
              <a:gd name="connsiteX4" fmla="*/ 990600 w 990600"/>
              <a:gd name="connsiteY4" fmla="*/ 222042 h 222043"/>
              <a:gd name="connsiteX0" fmla="*/ 990600 w 990600"/>
              <a:gd name="connsiteY0" fmla="*/ 203199 h 203200"/>
              <a:gd name="connsiteX1" fmla="*/ 0 w 990600"/>
              <a:gd name="connsiteY1" fmla="*/ 203200 h 203200"/>
              <a:gd name="connsiteX2" fmla="*/ 1 w 990600"/>
              <a:gd name="connsiteY2" fmla="*/ 6557 h 203200"/>
              <a:gd name="connsiteX3" fmla="*/ 990600 w 990600"/>
              <a:gd name="connsiteY3" fmla="*/ 0 h 203200"/>
              <a:gd name="connsiteX4" fmla="*/ 990600 w 990600"/>
              <a:gd name="connsiteY4" fmla="*/ 203199 h 203200"/>
              <a:gd name="connsiteX0" fmla="*/ 990600 w 990600"/>
              <a:gd name="connsiteY0" fmla="*/ 381000 h 381000"/>
              <a:gd name="connsiteX1" fmla="*/ 0 w 990600"/>
              <a:gd name="connsiteY1" fmla="*/ 203200 h 381000"/>
              <a:gd name="connsiteX2" fmla="*/ 1 w 990600"/>
              <a:gd name="connsiteY2" fmla="*/ 6557 h 381000"/>
              <a:gd name="connsiteX3" fmla="*/ 990600 w 990600"/>
              <a:gd name="connsiteY3" fmla="*/ 0 h 381000"/>
              <a:gd name="connsiteX4" fmla="*/ 990600 w 990600"/>
              <a:gd name="connsiteY4" fmla="*/ 381000 h 381000"/>
              <a:gd name="connsiteX0" fmla="*/ 990600 w 990600"/>
              <a:gd name="connsiteY0" fmla="*/ 381000 h 381000"/>
              <a:gd name="connsiteX1" fmla="*/ 0 w 990600"/>
              <a:gd name="connsiteY1" fmla="*/ 381000 h 381000"/>
              <a:gd name="connsiteX2" fmla="*/ 1 w 990600"/>
              <a:gd name="connsiteY2" fmla="*/ 6557 h 381000"/>
              <a:gd name="connsiteX3" fmla="*/ 990600 w 990600"/>
              <a:gd name="connsiteY3" fmla="*/ 0 h 381000"/>
              <a:gd name="connsiteX4" fmla="*/ 990600 w 990600"/>
              <a:gd name="connsiteY4" fmla="*/ 381000 h 381000"/>
              <a:gd name="connsiteX0" fmla="*/ 990600 w 990600"/>
              <a:gd name="connsiteY0" fmla="*/ 374443 h 374443"/>
              <a:gd name="connsiteX1" fmla="*/ 0 w 990600"/>
              <a:gd name="connsiteY1" fmla="*/ 374443 h 374443"/>
              <a:gd name="connsiteX2" fmla="*/ 1 w 990600"/>
              <a:gd name="connsiteY2" fmla="*/ 0 h 374443"/>
              <a:gd name="connsiteX3" fmla="*/ 990600 w 990600"/>
              <a:gd name="connsiteY3" fmla="*/ 107743 h 374443"/>
              <a:gd name="connsiteX4" fmla="*/ 990600 w 990600"/>
              <a:gd name="connsiteY4" fmla="*/ 374443 h 374443"/>
              <a:gd name="connsiteX0" fmla="*/ 990600 w 990600"/>
              <a:gd name="connsiteY0" fmla="*/ 260145 h 374443"/>
              <a:gd name="connsiteX1" fmla="*/ 0 w 990600"/>
              <a:gd name="connsiteY1" fmla="*/ 374443 h 374443"/>
              <a:gd name="connsiteX2" fmla="*/ 1 w 990600"/>
              <a:gd name="connsiteY2" fmla="*/ 0 h 374443"/>
              <a:gd name="connsiteX3" fmla="*/ 990600 w 990600"/>
              <a:gd name="connsiteY3" fmla="*/ 107743 h 374443"/>
              <a:gd name="connsiteX4" fmla="*/ 990600 w 990600"/>
              <a:gd name="connsiteY4" fmla="*/ 260145 h 374443"/>
              <a:gd name="connsiteX0" fmla="*/ 990600 w 990600"/>
              <a:gd name="connsiteY0" fmla="*/ 260145 h 260145"/>
              <a:gd name="connsiteX1" fmla="*/ 0 w 990600"/>
              <a:gd name="connsiteY1" fmla="*/ 260145 h 260145"/>
              <a:gd name="connsiteX2" fmla="*/ 1 w 990600"/>
              <a:gd name="connsiteY2" fmla="*/ 0 h 260145"/>
              <a:gd name="connsiteX3" fmla="*/ 990600 w 990600"/>
              <a:gd name="connsiteY3" fmla="*/ 107743 h 260145"/>
              <a:gd name="connsiteX4" fmla="*/ 990600 w 990600"/>
              <a:gd name="connsiteY4" fmla="*/ 260145 h 260145"/>
              <a:gd name="connsiteX0" fmla="*/ 990600 w 990600"/>
              <a:gd name="connsiteY0" fmla="*/ 152402 h 152402"/>
              <a:gd name="connsiteX1" fmla="*/ 0 w 990600"/>
              <a:gd name="connsiteY1" fmla="*/ 152402 h 152402"/>
              <a:gd name="connsiteX2" fmla="*/ 31955 w 990600"/>
              <a:gd name="connsiteY2" fmla="*/ 2 h 152402"/>
              <a:gd name="connsiteX3" fmla="*/ 990600 w 990600"/>
              <a:gd name="connsiteY3" fmla="*/ 0 h 152402"/>
              <a:gd name="connsiteX4" fmla="*/ 990600 w 990600"/>
              <a:gd name="connsiteY4" fmla="*/ 152402 h 152402"/>
              <a:gd name="connsiteX0" fmla="*/ 958645 w 958645"/>
              <a:gd name="connsiteY0" fmla="*/ 152402 h 152402"/>
              <a:gd name="connsiteX1" fmla="*/ 0 w 958645"/>
              <a:gd name="connsiteY1" fmla="*/ 152399 h 152402"/>
              <a:gd name="connsiteX2" fmla="*/ 0 w 958645"/>
              <a:gd name="connsiteY2" fmla="*/ 2 h 152402"/>
              <a:gd name="connsiteX3" fmla="*/ 958645 w 958645"/>
              <a:gd name="connsiteY3" fmla="*/ 0 h 152402"/>
              <a:gd name="connsiteX4" fmla="*/ 958645 w 958645"/>
              <a:gd name="connsiteY4" fmla="*/ 152402 h 152402"/>
              <a:gd name="connsiteX0" fmla="*/ 1022555 w 1022555"/>
              <a:gd name="connsiteY0" fmla="*/ 152402 h 152402"/>
              <a:gd name="connsiteX1" fmla="*/ 63910 w 1022555"/>
              <a:gd name="connsiteY1" fmla="*/ 152399 h 152402"/>
              <a:gd name="connsiteX2" fmla="*/ 0 w 1022555"/>
              <a:gd name="connsiteY2" fmla="*/ 0 h 152402"/>
              <a:gd name="connsiteX3" fmla="*/ 63910 w 1022555"/>
              <a:gd name="connsiteY3" fmla="*/ 2 h 152402"/>
              <a:gd name="connsiteX4" fmla="*/ 1022555 w 1022555"/>
              <a:gd name="connsiteY4" fmla="*/ 0 h 152402"/>
              <a:gd name="connsiteX5" fmla="*/ 1022555 w 1022555"/>
              <a:gd name="connsiteY5" fmla="*/ 152402 h 152402"/>
              <a:gd name="connsiteX0" fmla="*/ 1022555 w 1022555"/>
              <a:gd name="connsiteY0" fmla="*/ 152402 h 152403"/>
              <a:gd name="connsiteX1" fmla="*/ 63910 w 1022555"/>
              <a:gd name="connsiteY1" fmla="*/ 152399 h 152403"/>
              <a:gd name="connsiteX2" fmla="*/ 1 w 1022555"/>
              <a:gd name="connsiteY2" fmla="*/ 152403 h 152403"/>
              <a:gd name="connsiteX3" fmla="*/ 0 w 1022555"/>
              <a:gd name="connsiteY3" fmla="*/ 0 h 152403"/>
              <a:gd name="connsiteX4" fmla="*/ 63910 w 1022555"/>
              <a:gd name="connsiteY4" fmla="*/ 2 h 152403"/>
              <a:gd name="connsiteX5" fmla="*/ 1022555 w 1022555"/>
              <a:gd name="connsiteY5" fmla="*/ 0 h 152403"/>
              <a:gd name="connsiteX6" fmla="*/ 1022555 w 1022555"/>
              <a:gd name="connsiteY6" fmla="*/ 152402 h 152403"/>
              <a:gd name="connsiteX0" fmla="*/ 1022555 w 1022555"/>
              <a:gd name="connsiteY0" fmla="*/ 152402 h 533400"/>
              <a:gd name="connsiteX1" fmla="*/ 63910 w 1022555"/>
              <a:gd name="connsiteY1" fmla="*/ 152399 h 533400"/>
              <a:gd name="connsiteX2" fmla="*/ 63910 w 1022555"/>
              <a:gd name="connsiteY2" fmla="*/ 533400 h 533400"/>
              <a:gd name="connsiteX3" fmla="*/ 1 w 1022555"/>
              <a:gd name="connsiteY3" fmla="*/ 152403 h 533400"/>
              <a:gd name="connsiteX4" fmla="*/ 0 w 1022555"/>
              <a:gd name="connsiteY4" fmla="*/ 0 h 533400"/>
              <a:gd name="connsiteX5" fmla="*/ 63910 w 1022555"/>
              <a:gd name="connsiteY5" fmla="*/ 2 h 533400"/>
              <a:gd name="connsiteX6" fmla="*/ 1022555 w 1022555"/>
              <a:gd name="connsiteY6" fmla="*/ 0 h 533400"/>
              <a:gd name="connsiteX7" fmla="*/ 1022555 w 1022555"/>
              <a:gd name="connsiteY7" fmla="*/ 152402 h 533400"/>
              <a:gd name="connsiteX0" fmla="*/ 1022555 w 1022555"/>
              <a:gd name="connsiteY0" fmla="*/ 152402 h 533402"/>
              <a:gd name="connsiteX1" fmla="*/ 63910 w 1022555"/>
              <a:gd name="connsiteY1" fmla="*/ 152399 h 533402"/>
              <a:gd name="connsiteX2" fmla="*/ 63910 w 1022555"/>
              <a:gd name="connsiteY2" fmla="*/ 533400 h 533402"/>
              <a:gd name="connsiteX3" fmla="*/ 1 w 1022555"/>
              <a:gd name="connsiteY3" fmla="*/ 533402 h 533402"/>
              <a:gd name="connsiteX4" fmla="*/ 1 w 1022555"/>
              <a:gd name="connsiteY4" fmla="*/ 152403 h 533402"/>
              <a:gd name="connsiteX5" fmla="*/ 0 w 1022555"/>
              <a:gd name="connsiteY5" fmla="*/ 0 h 533402"/>
              <a:gd name="connsiteX6" fmla="*/ 63910 w 1022555"/>
              <a:gd name="connsiteY6" fmla="*/ 2 h 533402"/>
              <a:gd name="connsiteX7" fmla="*/ 1022555 w 1022555"/>
              <a:gd name="connsiteY7" fmla="*/ 0 h 533402"/>
              <a:gd name="connsiteX8" fmla="*/ 1022555 w 1022555"/>
              <a:gd name="connsiteY8" fmla="*/ 152402 h 533402"/>
              <a:gd name="connsiteX0" fmla="*/ 1022555 w 1022555"/>
              <a:gd name="connsiteY0" fmla="*/ 457200 h 838200"/>
              <a:gd name="connsiteX1" fmla="*/ 63910 w 1022555"/>
              <a:gd name="connsiteY1" fmla="*/ 457197 h 838200"/>
              <a:gd name="connsiteX2" fmla="*/ 63910 w 1022555"/>
              <a:gd name="connsiteY2" fmla="*/ 838198 h 838200"/>
              <a:gd name="connsiteX3" fmla="*/ 1 w 1022555"/>
              <a:gd name="connsiteY3" fmla="*/ 838200 h 838200"/>
              <a:gd name="connsiteX4" fmla="*/ 1 w 1022555"/>
              <a:gd name="connsiteY4" fmla="*/ 457201 h 838200"/>
              <a:gd name="connsiteX5" fmla="*/ 0 w 1022555"/>
              <a:gd name="connsiteY5" fmla="*/ 304798 h 838200"/>
              <a:gd name="connsiteX6" fmla="*/ 63910 w 1022555"/>
              <a:gd name="connsiteY6" fmla="*/ 0 h 838200"/>
              <a:gd name="connsiteX7" fmla="*/ 63910 w 1022555"/>
              <a:gd name="connsiteY7" fmla="*/ 304800 h 838200"/>
              <a:gd name="connsiteX8" fmla="*/ 1022555 w 1022555"/>
              <a:gd name="connsiteY8" fmla="*/ 304798 h 838200"/>
              <a:gd name="connsiteX9" fmla="*/ 1022555 w 1022555"/>
              <a:gd name="connsiteY9" fmla="*/ 457200 h 838200"/>
              <a:gd name="connsiteX0" fmla="*/ 1022555 w 1022555"/>
              <a:gd name="connsiteY0" fmla="*/ 457203 h 838203"/>
              <a:gd name="connsiteX1" fmla="*/ 63910 w 1022555"/>
              <a:gd name="connsiteY1" fmla="*/ 457200 h 838203"/>
              <a:gd name="connsiteX2" fmla="*/ 63910 w 1022555"/>
              <a:gd name="connsiteY2" fmla="*/ 838201 h 838203"/>
              <a:gd name="connsiteX3" fmla="*/ 1 w 1022555"/>
              <a:gd name="connsiteY3" fmla="*/ 838203 h 838203"/>
              <a:gd name="connsiteX4" fmla="*/ 1 w 1022555"/>
              <a:gd name="connsiteY4" fmla="*/ 457204 h 838203"/>
              <a:gd name="connsiteX5" fmla="*/ 0 w 1022555"/>
              <a:gd name="connsiteY5" fmla="*/ 304801 h 838203"/>
              <a:gd name="connsiteX6" fmla="*/ 0 w 1022555"/>
              <a:gd name="connsiteY6" fmla="*/ 0 h 838203"/>
              <a:gd name="connsiteX7" fmla="*/ 63910 w 1022555"/>
              <a:gd name="connsiteY7" fmla="*/ 3 h 838203"/>
              <a:gd name="connsiteX8" fmla="*/ 63910 w 1022555"/>
              <a:gd name="connsiteY8" fmla="*/ 304803 h 838203"/>
              <a:gd name="connsiteX9" fmla="*/ 1022555 w 1022555"/>
              <a:gd name="connsiteY9" fmla="*/ 304801 h 838203"/>
              <a:gd name="connsiteX10" fmla="*/ 1022555 w 1022555"/>
              <a:gd name="connsiteY10" fmla="*/ 457203 h 838203"/>
              <a:gd name="connsiteX0" fmla="*/ 1022555 w 1022555"/>
              <a:gd name="connsiteY0" fmla="*/ 457203 h 838203"/>
              <a:gd name="connsiteX1" fmla="*/ 63910 w 1022555"/>
              <a:gd name="connsiteY1" fmla="*/ 457200 h 838203"/>
              <a:gd name="connsiteX2" fmla="*/ 63910 w 1022555"/>
              <a:gd name="connsiteY2" fmla="*/ 838201 h 838203"/>
              <a:gd name="connsiteX3" fmla="*/ 1 w 1022555"/>
              <a:gd name="connsiteY3" fmla="*/ 838203 h 838203"/>
              <a:gd name="connsiteX4" fmla="*/ 1 w 1022555"/>
              <a:gd name="connsiteY4" fmla="*/ 457204 h 838203"/>
              <a:gd name="connsiteX5" fmla="*/ 0 w 1022555"/>
              <a:gd name="connsiteY5" fmla="*/ 304801 h 838203"/>
              <a:gd name="connsiteX6" fmla="*/ 0 w 1022555"/>
              <a:gd name="connsiteY6" fmla="*/ 0 h 838203"/>
              <a:gd name="connsiteX7" fmla="*/ 63910 w 1022555"/>
              <a:gd name="connsiteY7" fmla="*/ 3 h 838203"/>
              <a:gd name="connsiteX8" fmla="*/ 63910 w 1022555"/>
              <a:gd name="connsiteY8" fmla="*/ 304803 h 838203"/>
              <a:gd name="connsiteX9" fmla="*/ 1022555 w 1022555"/>
              <a:gd name="connsiteY9" fmla="*/ 228601 h 838203"/>
              <a:gd name="connsiteX10" fmla="*/ 1022555 w 1022555"/>
              <a:gd name="connsiteY10" fmla="*/ 457203 h 838203"/>
              <a:gd name="connsiteX0" fmla="*/ 1022555 w 1022555"/>
              <a:gd name="connsiteY0" fmla="*/ 533401 h 838203"/>
              <a:gd name="connsiteX1" fmla="*/ 63910 w 1022555"/>
              <a:gd name="connsiteY1" fmla="*/ 457200 h 838203"/>
              <a:gd name="connsiteX2" fmla="*/ 63910 w 1022555"/>
              <a:gd name="connsiteY2" fmla="*/ 838201 h 838203"/>
              <a:gd name="connsiteX3" fmla="*/ 1 w 1022555"/>
              <a:gd name="connsiteY3" fmla="*/ 838203 h 838203"/>
              <a:gd name="connsiteX4" fmla="*/ 1 w 1022555"/>
              <a:gd name="connsiteY4" fmla="*/ 457204 h 838203"/>
              <a:gd name="connsiteX5" fmla="*/ 0 w 1022555"/>
              <a:gd name="connsiteY5" fmla="*/ 304801 h 838203"/>
              <a:gd name="connsiteX6" fmla="*/ 0 w 1022555"/>
              <a:gd name="connsiteY6" fmla="*/ 0 h 838203"/>
              <a:gd name="connsiteX7" fmla="*/ 63910 w 1022555"/>
              <a:gd name="connsiteY7" fmla="*/ 3 h 838203"/>
              <a:gd name="connsiteX8" fmla="*/ 63910 w 1022555"/>
              <a:gd name="connsiteY8" fmla="*/ 304803 h 838203"/>
              <a:gd name="connsiteX9" fmla="*/ 1022555 w 1022555"/>
              <a:gd name="connsiteY9" fmla="*/ 228601 h 838203"/>
              <a:gd name="connsiteX10" fmla="*/ 1022555 w 1022555"/>
              <a:gd name="connsiteY10" fmla="*/ 533401 h 838203"/>
              <a:gd name="connsiteX0" fmla="*/ 1022555 w 1022555"/>
              <a:gd name="connsiteY0" fmla="*/ 533401 h 838203"/>
              <a:gd name="connsiteX1" fmla="*/ 95864 w 1022555"/>
              <a:gd name="connsiteY1" fmla="*/ 533401 h 838203"/>
              <a:gd name="connsiteX2" fmla="*/ 63910 w 1022555"/>
              <a:gd name="connsiteY2" fmla="*/ 838201 h 838203"/>
              <a:gd name="connsiteX3" fmla="*/ 1 w 1022555"/>
              <a:gd name="connsiteY3" fmla="*/ 838203 h 838203"/>
              <a:gd name="connsiteX4" fmla="*/ 1 w 1022555"/>
              <a:gd name="connsiteY4" fmla="*/ 457204 h 838203"/>
              <a:gd name="connsiteX5" fmla="*/ 0 w 1022555"/>
              <a:gd name="connsiteY5" fmla="*/ 304801 h 838203"/>
              <a:gd name="connsiteX6" fmla="*/ 0 w 1022555"/>
              <a:gd name="connsiteY6" fmla="*/ 0 h 838203"/>
              <a:gd name="connsiteX7" fmla="*/ 63910 w 1022555"/>
              <a:gd name="connsiteY7" fmla="*/ 3 h 838203"/>
              <a:gd name="connsiteX8" fmla="*/ 63910 w 1022555"/>
              <a:gd name="connsiteY8" fmla="*/ 304803 h 838203"/>
              <a:gd name="connsiteX9" fmla="*/ 1022555 w 1022555"/>
              <a:gd name="connsiteY9" fmla="*/ 228601 h 838203"/>
              <a:gd name="connsiteX10" fmla="*/ 1022555 w 1022555"/>
              <a:gd name="connsiteY10" fmla="*/ 533401 h 838203"/>
              <a:gd name="connsiteX0" fmla="*/ 1022555 w 1022555"/>
              <a:gd name="connsiteY0" fmla="*/ 533401 h 914401"/>
              <a:gd name="connsiteX1" fmla="*/ 95864 w 1022555"/>
              <a:gd name="connsiteY1" fmla="*/ 533401 h 914401"/>
              <a:gd name="connsiteX2" fmla="*/ 95864 w 1022555"/>
              <a:gd name="connsiteY2" fmla="*/ 914401 h 914401"/>
              <a:gd name="connsiteX3" fmla="*/ 1 w 1022555"/>
              <a:gd name="connsiteY3" fmla="*/ 838203 h 914401"/>
              <a:gd name="connsiteX4" fmla="*/ 1 w 1022555"/>
              <a:gd name="connsiteY4" fmla="*/ 457204 h 914401"/>
              <a:gd name="connsiteX5" fmla="*/ 0 w 1022555"/>
              <a:gd name="connsiteY5" fmla="*/ 304801 h 914401"/>
              <a:gd name="connsiteX6" fmla="*/ 0 w 1022555"/>
              <a:gd name="connsiteY6" fmla="*/ 0 h 914401"/>
              <a:gd name="connsiteX7" fmla="*/ 63910 w 1022555"/>
              <a:gd name="connsiteY7" fmla="*/ 3 h 914401"/>
              <a:gd name="connsiteX8" fmla="*/ 63910 w 1022555"/>
              <a:gd name="connsiteY8" fmla="*/ 304803 h 914401"/>
              <a:gd name="connsiteX9" fmla="*/ 1022555 w 1022555"/>
              <a:gd name="connsiteY9" fmla="*/ 228601 h 914401"/>
              <a:gd name="connsiteX10" fmla="*/ 1022555 w 1022555"/>
              <a:gd name="connsiteY10" fmla="*/ 533401 h 914401"/>
              <a:gd name="connsiteX0" fmla="*/ 1054510 w 1054510"/>
              <a:gd name="connsiteY0" fmla="*/ 533401 h 914401"/>
              <a:gd name="connsiteX1" fmla="*/ 127819 w 1054510"/>
              <a:gd name="connsiteY1" fmla="*/ 533401 h 914401"/>
              <a:gd name="connsiteX2" fmla="*/ 127819 w 1054510"/>
              <a:gd name="connsiteY2" fmla="*/ 914401 h 914401"/>
              <a:gd name="connsiteX3" fmla="*/ 0 w 1054510"/>
              <a:gd name="connsiteY3" fmla="*/ 914401 h 914401"/>
              <a:gd name="connsiteX4" fmla="*/ 31956 w 1054510"/>
              <a:gd name="connsiteY4" fmla="*/ 457204 h 914401"/>
              <a:gd name="connsiteX5" fmla="*/ 31955 w 1054510"/>
              <a:gd name="connsiteY5" fmla="*/ 304801 h 914401"/>
              <a:gd name="connsiteX6" fmla="*/ 31955 w 1054510"/>
              <a:gd name="connsiteY6" fmla="*/ 0 h 914401"/>
              <a:gd name="connsiteX7" fmla="*/ 95865 w 1054510"/>
              <a:gd name="connsiteY7" fmla="*/ 3 h 914401"/>
              <a:gd name="connsiteX8" fmla="*/ 95865 w 1054510"/>
              <a:gd name="connsiteY8" fmla="*/ 304803 h 914401"/>
              <a:gd name="connsiteX9" fmla="*/ 1054510 w 1054510"/>
              <a:gd name="connsiteY9" fmla="*/ 228601 h 914401"/>
              <a:gd name="connsiteX10" fmla="*/ 1054510 w 1054510"/>
              <a:gd name="connsiteY10" fmla="*/ 533401 h 914401"/>
              <a:gd name="connsiteX0" fmla="*/ 1054510 w 1054510"/>
              <a:gd name="connsiteY0" fmla="*/ 533401 h 914401"/>
              <a:gd name="connsiteX1" fmla="*/ 127819 w 1054510"/>
              <a:gd name="connsiteY1" fmla="*/ 533401 h 914401"/>
              <a:gd name="connsiteX2" fmla="*/ 127819 w 1054510"/>
              <a:gd name="connsiteY2" fmla="*/ 914401 h 914401"/>
              <a:gd name="connsiteX3" fmla="*/ 0 w 1054510"/>
              <a:gd name="connsiteY3" fmla="*/ 914401 h 914401"/>
              <a:gd name="connsiteX4" fmla="*/ 31956 w 1054510"/>
              <a:gd name="connsiteY4" fmla="*/ 457204 h 914401"/>
              <a:gd name="connsiteX5" fmla="*/ 31955 w 1054510"/>
              <a:gd name="connsiteY5" fmla="*/ 304801 h 914401"/>
              <a:gd name="connsiteX6" fmla="*/ 31955 w 1054510"/>
              <a:gd name="connsiteY6" fmla="*/ 0 h 914401"/>
              <a:gd name="connsiteX7" fmla="*/ 95865 w 1054510"/>
              <a:gd name="connsiteY7" fmla="*/ 3 h 914401"/>
              <a:gd name="connsiteX8" fmla="*/ 127819 w 1054510"/>
              <a:gd name="connsiteY8" fmla="*/ 228601 h 914401"/>
              <a:gd name="connsiteX9" fmla="*/ 1054510 w 1054510"/>
              <a:gd name="connsiteY9" fmla="*/ 228601 h 914401"/>
              <a:gd name="connsiteX10" fmla="*/ 1054510 w 1054510"/>
              <a:gd name="connsiteY10" fmla="*/ 533401 h 914401"/>
              <a:gd name="connsiteX0" fmla="*/ 1054510 w 1054510"/>
              <a:gd name="connsiteY0" fmla="*/ 762000 h 1143000"/>
              <a:gd name="connsiteX1" fmla="*/ 127819 w 1054510"/>
              <a:gd name="connsiteY1" fmla="*/ 762000 h 1143000"/>
              <a:gd name="connsiteX2" fmla="*/ 127819 w 1054510"/>
              <a:gd name="connsiteY2" fmla="*/ 1143000 h 1143000"/>
              <a:gd name="connsiteX3" fmla="*/ 0 w 1054510"/>
              <a:gd name="connsiteY3" fmla="*/ 1143000 h 1143000"/>
              <a:gd name="connsiteX4" fmla="*/ 31956 w 1054510"/>
              <a:gd name="connsiteY4" fmla="*/ 685803 h 1143000"/>
              <a:gd name="connsiteX5" fmla="*/ 31955 w 1054510"/>
              <a:gd name="connsiteY5" fmla="*/ 533400 h 1143000"/>
              <a:gd name="connsiteX6" fmla="*/ 31955 w 1054510"/>
              <a:gd name="connsiteY6" fmla="*/ 228599 h 1143000"/>
              <a:gd name="connsiteX7" fmla="*/ 127819 w 1054510"/>
              <a:gd name="connsiteY7" fmla="*/ 0 h 1143000"/>
              <a:gd name="connsiteX8" fmla="*/ 127819 w 1054510"/>
              <a:gd name="connsiteY8" fmla="*/ 457200 h 1143000"/>
              <a:gd name="connsiteX9" fmla="*/ 1054510 w 1054510"/>
              <a:gd name="connsiteY9" fmla="*/ 457200 h 1143000"/>
              <a:gd name="connsiteX10" fmla="*/ 1054510 w 1054510"/>
              <a:gd name="connsiteY10" fmla="*/ 762000 h 1143000"/>
              <a:gd name="connsiteX0" fmla="*/ 1054510 w 1054510"/>
              <a:gd name="connsiteY0" fmla="*/ 762000 h 1143000"/>
              <a:gd name="connsiteX1" fmla="*/ 127819 w 1054510"/>
              <a:gd name="connsiteY1" fmla="*/ 762000 h 1143000"/>
              <a:gd name="connsiteX2" fmla="*/ 127819 w 1054510"/>
              <a:gd name="connsiteY2" fmla="*/ 1143000 h 1143000"/>
              <a:gd name="connsiteX3" fmla="*/ 0 w 1054510"/>
              <a:gd name="connsiteY3" fmla="*/ 1143000 h 1143000"/>
              <a:gd name="connsiteX4" fmla="*/ 31956 w 1054510"/>
              <a:gd name="connsiteY4" fmla="*/ 685803 h 1143000"/>
              <a:gd name="connsiteX5" fmla="*/ 31955 w 1054510"/>
              <a:gd name="connsiteY5" fmla="*/ 533400 h 1143000"/>
              <a:gd name="connsiteX6" fmla="*/ 0 w 1054510"/>
              <a:gd name="connsiteY6" fmla="*/ 0 h 1143000"/>
              <a:gd name="connsiteX7" fmla="*/ 127819 w 1054510"/>
              <a:gd name="connsiteY7" fmla="*/ 0 h 1143000"/>
              <a:gd name="connsiteX8" fmla="*/ 127819 w 1054510"/>
              <a:gd name="connsiteY8" fmla="*/ 457200 h 1143000"/>
              <a:gd name="connsiteX9" fmla="*/ 1054510 w 1054510"/>
              <a:gd name="connsiteY9" fmla="*/ 457200 h 1143000"/>
              <a:gd name="connsiteX10" fmla="*/ 1054510 w 1054510"/>
              <a:gd name="connsiteY10" fmla="*/ 762000 h 1143000"/>
              <a:gd name="connsiteX0" fmla="*/ 1054510 w 1054510"/>
              <a:gd name="connsiteY0" fmla="*/ 762000 h 1143000"/>
              <a:gd name="connsiteX1" fmla="*/ 127819 w 1054510"/>
              <a:gd name="connsiteY1" fmla="*/ 762000 h 1143000"/>
              <a:gd name="connsiteX2" fmla="*/ 127819 w 1054510"/>
              <a:gd name="connsiteY2" fmla="*/ 1143000 h 1143000"/>
              <a:gd name="connsiteX3" fmla="*/ 0 w 1054510"/>
              <a:gd name="connsiteY3" fmla="*/ 1143000 h 1143000"/>
              <a:gd name="connsiteX4" fmla="*/ 31956 w 1054510"/>
              <a:gd name="connsiteY4" fmla="*/ 685803 h 1143000"/>
              <a:gd name="connsiteX5" fmla="*/ 0 w 1054510"/>
              <a:gd name="connsiteY5" fmla="*/ 533402 h 1143000"/>
              <a:gd name="connsiteX6" fmla="*/ 0 w 1054510"/>
              <a:gd name="connsiteY6" fmla="*/ 0 h 1143000"/>
              <a:gd name="connsiteX7" fmla="*/ 127819 w 1054510"/>
              <a:gd name="connsiteY7" fmla="*/ 0 h 1143000"/>
              <a:gd name="connsiteX8" fmla="*/ 127819 w 1054510"/>
              <a:gd name="connsiteY8" fmla="*/ 457200 h 1143000"/>
              <a:gd name="connsiteX9" fmla="*/ 1054510 w 1054510"/>
              <a:gd name="connsiteY9" fmla="*/ 457200 h 1143000"/>
              <a:gd name="connsiteX10" fmla="*/ 1054510 w 1054510"/>
              <a:gd name="connsiteY10" fmla="*/ 762000 h 1143000"/>
              <a:gd name="connsiteX0" fmla="*/ 1054510 w 1054510"/>
              <a:gd name="connsiteY0" fmla="*/ 762000 h 1143000"/>
              <a:gd name="connsiteX1" fmla="*/ 127819 w 1054510"/>
              <a:gd name="connsiteY1" fmla="*/ 762000 h 1143000"/>
              <a:gd name="connsiteX2" fmla="*/ 127819 w 1054510"/>
              <a:gd name="connsiteY2" fmla="*/ 1143000 h 1143000"/>
              <a:gd name="connsiteX3" fmla="*/ 0 w 1054510"/>
              <a:gd name="connsiteY3" fmla="*/ 1143000 h 1143000"/>
              <a:gd name="connsiteX4" fmla="*/ 0 w 1054510"/>
              <a:gd name="connsiteY4" fmla="*/ 685802 h 1143000"/>
              <a:gd name="connsiteX5" fmla="*/ 0 w 1054510"/>
              <a:gd name="connsiteY5" fmla="*/ 533402 h 1143000"/>
              <a:gd name="connsiteX6" fmla="*/ 0 w 1054510"/>
              <a:gd name="connsiteY6" fmla="*/ 0 h 1143000"/>
              <a:gd name="connsiteX7" fmla="*/ 127819 w 1054510"/>
              <a:gd name="connsiteY7" fmla="*/ 0 h 1143000"/>
              <a:gd name="connsiteX8" fmla="*/ 127819 w 1054510"/>
              <a:gd name="connsiteY8" fmla="*/ 457200 h 1143000"/>
              <a:gd name="connsiteX9" fmla="*/ 1054510 w 1054510"/>
              <a:gd name="connsiteY9" fmla="*/ 457200 h 1143000"/>
              <a:gd name="connsiteX10" fmla="*/ 1054510 w 1054510"/>
              <a:gd name="connsiteY10" fmla="*/ 762000 h 1143000"/>
              <a:gd name="connsiteX0" fmla="*/ 1054510 w 1054510"/>
              <a:gd name="connsiteY0" fmla="*/ 762000 h 1143000"/>
              <a:gd name="connsiteX1" fmla="*/ 127819 w 1054510"/>
              <a:gd name="connsiteY1" fmla="*/ 762000 h 1143000"/>
              <a:gd name="connsiteX2" fmla="*/ 127819 w 1054510"/>
              <a:gd name="connsiteY2" fmla="*/ 1143000 h 1143000"/>
              <a:gd name="connsiteX3" fmla="*/ 0 w 1054510"/>
              <a:gd name="connsiteY3" fmla="*/ 1143000 h 1143000"/>
              <a:gd name="connsiteX4" fmla="*/ 0 w 1054510"/>
              <a:gd name="connsiteY4" fmla="*/ 533402 h 1143000"/>
              <a:gd name="connsiteX5" fmla="*/ 0 w 1054510"/>
              <a:gd name="connsiteY5" fmla="*/ 0 h 1143000"/>
              <a:gd name="connsiteX6" fmla="*/ 127819 w 1054510"/>
              <a:gd name="connsiteY6" fmla="*/ 0 h 1143000"/>
              <a:gd name="connsiteX7" fmla="*/ 127819 w 1054510"/>
              <a:gd name="connsiteY7" fmla="*/ 457200 h 1143000"/>
              <a:gd name="connsiteX8" fmla="*/ 1054510 w 1054510"/>
              <a:gd name="connsiteY8" fmla="*/ 457200 h 1143000"/>
              <a:gd name="connsiteX9" fmla="*/ 1054510 w 1054510"/>
              <a:gd name="connsiteY9" fmla="*/ 762000 h 1143000"/>
              <a:gd name="connsiteX0" fmla="*/ 1054510 w 1054510"/>
              <a:gd name="connsiteY0" fmla="*/ 762000 h 1143000"/>
              <a:gd name="connsiteX1" fmla="*/ 127819 w 1054510"/>
              <a:gd name="connsiteY1" fmla="*/ 762000 h 1143000"/>
              <a:gd name="connsiteX2" fmla="*/ 127819 w 1054510"/>
              <a:gd name="connsiteY2" fmla="*/ 1143000 h 1143000"/>
              <a:gd name="connsiteX3" fmla="*/ 0 w 1054510"/>
              <a:gd name="connsiteY3" fmla="*/ 1143000 h 1143000"/>
              <a:gd name="connsiteX4" fmla="*/ 0 w 1054510"/>
              <a:gd name="connsiteY4" fmla="*/ 0 h 1143000"/>
              <a:gd name="connsiteX5" fmla="*/ 127819 w 1054510"/>
              <a:gd name="connsiteY5" fmla="*/ 0 h 1143000"/>
              <a:gd name="connsiteX6" fmla="*/ 127819 w 1054510"/>
              <a:gd name="connsiteY6" fmla="*/ 457200 h 1143000"/>
              <a:gd name="connsiteX7" fmla="*/ 1054510 w 1054510"/>
              <a:gd name="connsiteY7" fmla="*/ 457200 h 1143000"/>
              <a:gd name="connsiteX8" fmla="*/ 1054510 w 1054510"/>
              <a:gd name="connsiteY8" fmla="*/ 762000 h 1143000"/>
              <a:gd name="connsiteX0" fmla="*/ 1278194 w 1278194"/>
              <a:gd name="connsiteY0" fmla="*/ 762001 h 1143000"/>
              <a:gd name="connsiteX1" fmla="*/ 127819 w 1278194"/>
              <a:gd name="connsiteY1" fmla="*/ 762000 h 1143000"/>
              <a:gd name="connsiteX2" fmla="*/ 127819 w 1278194"/>
              <a:gd name="connsiteY2" fmla="*/ 1143000 h 1143000"/>
              <a:gd name="connsiteX3" fmla="*/ 0 w 1278194"/>
              <a:gd name="connsiteY3" fmla="*/ 1143000 h 1143000"/>
              <a:gd name="connsiteX4" fmla="*/ 0 w 1278194"/>
              <a:gd name="connsiteY4" fmla="*/ 0 h 1143000"/>
              <a:gd name="connsiteX5" fmla="*/ 127819 w 1278194"/>
              <a:gd name="connsiteY5" fmla="*/ 0 h 1143000"/>
              <a:gd name="connsiteX6" fmla="*/ 127819 w 1278194"/>
              <a:gd name="connsiteY6" fmla="*/ 457200 h 1143000"/>
              <a:gd name="connsiteX7" fmla="*/ 1054510 w 1278194"/>
              <a:gd name="connsiteY7" fmla="*/ 457200 h 1143000"/>
              <a:gd name="connsiteX8" fmla="*/ 1278194 w 1278194"/>
              <a:gd name="connsiteY8" fmla="*/ 762001 h 1143000"/>
              <a:gd name="connsiteX0" fmla="*/ 1278194 w 1278195"/>
              <a:gd name="connsiteY0" fmla="*/ 762001 h 1143000"/>
              <a:gd name="connsiteX1" fmla="*/ 127819 w 1278195"/>
              <a:gd name="connsiteY1" fmla="*/ 762000 h 1143000"/>
              <a:gd name="connsiteX2" fmla="*/ 127819 w 1278195"/>
              <a:gd name="connsiteY2" fmla="*/ 1143000 h 1143000"/>
              <a:gd name="connsiteX3" fmla="*/ 0 w 1278195"/>
              <a:gd name="connsiteY3" fmla="*/ 1143000 h 1143000"/>
              <a:gd name="connsiteX4" fmla="*/ 0 w 1278195"/>
              <a:gd name="connsiteY4" fmla="*/ 0 h 1143000"/>
              <a:gd name="connsiteX5" fmla="*/ 127819 w 1278195"/>
              <a:gd name="connsiteY5" fmla="*/ 0 h 1143000"/>
              <a:gd name="connsiteX6" fmla="*/ 127819 w 1278195"/>
              <a:gd name="connsiteY6" fmla="*/ 457200 h 1143000"/>
              <a:gd name="connsiteX7" fmla="*/ 1278195 w 1278195"/>
              <a:gd name="connsiteY7" fmla="*/ 457201 h 1143000"/>
              <a:gd name="connsiteX8" fmla="*/ 1278194 w 1278195"/>
              <a:gd name="connsiteY8" fmla="*/ 762001 h 1143000"/>
              <a:gd name="connsiteX0" fmla="*/ 1278194 w 1278195"/>
              <a:gd name="connsiteY0" fmla="*/ 762001 h 1143000"/>
              <a:gd name="connsiteX1" fmla="*/ 1182330 w 1278195"/>
              <a:gd name="connsiteY1" fmla="*/ 762001 h 1143000"/>
              <a:gd name="connsiteX2" fmla="*/ 127819 w 1278195"/>
              <a:gd name="connsiteY2" fmla="*/ 762000 h 1143000"/>
              <a:gd name="connsiteX3" fmla="*/ 127819 w 1278195"/>
              <a:gd name="connsiteY3" fmla="*/ 1143000 h 1143000"/>
              <a:gd name="connsiteX4" fmla="*/ 0 w 1278195"/>
              <a:gd name="connsiteY4" fmla="*/ 1143000 h 1143000"/>
              <a:gd name="connsiteX5" fmla="*/ 0 w 1278195"/>
              <a:gd name="connsiteY5" fmla="*/ 0 h 1143000"/>
              <a:gd name="connsiteX6" fmla="*/ 127819 w 1278195"/>
              <a:gd name="connsiteY6" fmla="*/ 0 h 1143000"/>
              <a:gd name="connsiteX7" fmla="*/ 127819 w 1278195"/>
              <a:gd name="connsiteY7" fmla="*/ 457200 h 1143000"/>
              <a:gd name="connsiteX8" fmla="*/ 1278195 w 1278195"/>
              <a:gd name="connsiteY8" fmla="*/ 457201 h 1143000"/>
              <a:gd name="connsiteX9" fmla="*/ 1278194 w 1278195"/>
              <a:gd name="connsiteY9" fmla="*/ 762001 h 1143000"/>
              <a:gd name="connsiteX0" fmla="*/ 1278194 w 1278195"/>
              <a:gd name="connsiteY0" fmla="*/ 762001 h 2362201"/>
              <a:gd name="connsiteX1" fmla="*/ 1278195 w 1278195"/>
              <a:gd name="connsiteY1" fmla="*/ 2362201 h 2362201"/>
              <a:gd name="connsiteX2" fmla="*/ 1182330 w 1278195"/>
              <a:gd name="connsiteY2" fmla="*/ 762001 h 2362201"/>
              <a:gd name="connsiteX3" fmla="*/ 127819 w 1278195"/>
              <a:gd name="connsiteY3" fmla="*/ 762000 h 2362201"/>
              <a:gd name="connsiteX4" fmla="*/ 127819 w 1278195"/>
              <a:gd name="connsiteY4" fmla="*/ 1143000 h 2362201"/>
              <a:gd name="connsiteX5" fmla="*/ 0 w 1278195"/>
              <a:gd name="connsiteY5" fmla="*/ 1143000 h 2362201"/>
              <a:gd name="connsiteX6" fmla="*/ 0 w 1278195"/>
              <a:gd name="connsiteY6" fmla="*/ 0 h 2362201"/>
              <a:gd name="connsiteX7" fmla="*/ 127819 w 1278195"/>
              <a:gd name="connsiteY7" fmla="*/ 0 h 2362201"/>
              <a:gd name="connsiteX8" fmla="*/ 127819 w 1278195"/>
              <a:gd name="connsiteY8" fmla="*/ 457200 h 2362201"/>
              <a:gd name="connsiteX9" fmla="*/ 1278195 w 1278195"/>
              <a:gd name="connsiteY9" fmla="*/ 457201 h 2362201"/>
              <a:gd name="connsiteX10" fmla="*/ 1278194 w 1278195"/>
              <a:gd name="connsiteY10" fmla="*/ 762001 h 2362201"/>
              <a:gd name="connsiteX0" fmla="*/ 1278194 w 1278195"/>
              <a:gd name="connsiteY0" fmla="*/ 762001 h 2362201"/>
              <a:gd name="connsiteX1" fmla="*/ 1278195 w 1278195"/>
              <a:gd name="connsiteY1" fmla="*/ 2362201 h 2362201"/>
              <a:gd name="connsiteX2" fmla="*/ 1182329 w 1278195"/>
              <a:gd name="connsiteY2" fmla="*/ 2362200 h 2362201"/>
              <a:gd name="connsiteX3" fmla="*/ 1182330 w 1278195"/>
              <a:gd name="connsiteY3" fmla="*/ 762001 h 2362201"/>
              <a:gd name="connsiteX4" fmla="*/ 127819 w 1278195"/>
              <a:gd name="connsiteY4" fmla="*/ 762000 h 2362201"/>
              <a:gd name="connsiteX5" fmla="*/ 127819 w 1278195"/>
              <a:gd name="connsiteY5" fmla="*/ 1143000 h 2362201"/>
              <a:gd name="connsiteX6" fmla="*/ 0 w 1278195"/>
              <a:gd name="connsiteY6" fmla="*/ 1143000 h 2362201"/>
              <a:gd name="connsiteX7" fmla="*/ 0 w 1278195"/>
              <a:gd name="connsiteY7" fmla="*/ 0 h 2362201"/>
              <a:gd name="connsiteX8" fmla="*/ 127819 w 1278195"/>
              <a:gd name="connsiteY8" fmla="*/ 0 h 2362201"/>
              <a:gd name="connsiteX9" fmla="*/ 127819 w 1278195"/>
              <a:gd name="connsiteY9" fmla="*/ 457200 h 2362201"/>
              <a:gd name="connsiteX10" fmla="*/ 1278195 w 1278195"/>
              <a:gd name="connsiteY10" fmla="*/ 457201 h 2362201"/>
              <a:gd name="connsiteX11" fmla="*/ 1278194 w 1278195"/>
              <a:gd name="connsiteY11" fmla="*/ 762001 h 2362201"/>
              <a:gd name="connsiteX0" fmla="*/ 1278194 w 1278195"/>
              <a:gd name="connsiteY0" fmla="*/ 762001 h 2362201"/>
              <a:gd name="connsiteX1" fmla="*/ 1278195 w 1278195"/>
              <a:gd name="connsiteY1" fmla="*/ 2362201 h 2362201"/>
              <a:gd name="connsiteX2" fmla="*/ 1054510 w 1278195"/>
              <a:gd name="connsiteY2" fmla="*/ 2362200 h 2362201"/>
              <a:gd name="connsiteX3" fmla="*/ 1182329 w 1278195"/>
              <a:gd name="connsiteY3" fmla="*/ 2362200 h 2362201"/>
              <a:gd name="connsiteX4" fmla="*/ 1182330 w 1278195"/>
              <a:gd name="connsiteY4" fmla="*/ 762001 h 2362201"/>
              <a:gd name="connsiteX5" fmla="*/ 127819 w 1278195"/>
              <a:gd name="connsiteY5" fmla="*/ 762000 h 2362201"/>
              <a:gd name="connsiteX6" fmla="*/ 127819 w 1278195"/>
              <a:gd name="connsiteY6" fmla="*/ 1143000 h 2362201"/>
              <a:gd name="connsiteX7" fmla="*/ 0 w 1278195"/>
              <a:gd name="connsiteY7" fmla="*/ 1143000 h 2362201"/>
              <a:gd name="connsiteX8" fmla="*/ 0 w 1278195"/>
              <a:gd name="connsiteY8" fmla="*/ 0 h 2362201"/>
              <a:gd name="connsiteX9" fmla="*/ 127819 w 1278195"/>
              <a:gd name="connsiteY9" fmla="*/ 0 h 2362201"/>
              <a:gd name="connsiteX10" fmla="*/ 127819 w 1278195"/>
              <a:gd name="connsiteY10" fmla="*/ 457200 h 2362201"/>
              <a:gd name="connsiteX11" fmla="*/ 1278195 w 1278195"/>
              <a:gd name="connsiteY11" fmla="*/ 457201 h 2362201"/>
              <a:gd name="connsiteX12" fmla="*/ 1278194 w 1278195"/>
              <a:gd name="connsiteY12" fmla="*/ 762001 h 2362201"/>
              <a:gd name="connsiteX0" fmla="*/ 1278194 w 1278195"/>
              <a:gd name="connsiteY0" fmla="*/ 762001 h 2667000"/>
              <a:gd name="connsiteX1" fmla="*/ 1278195 w 1278195"/>
              <a:gd name="connsiteY1" fmla="*/ 2362201 h 2667000"/>
              <a:gd name="connsiteX2" fmla="*/ 1054510 w 1278195"/>
              <a:gd name="connsiteY2" fmla="*/ 2667000 h 2667000"/>
              <a:gd name="connsiteX3" fmla="*/ 1054510 w 1278195"/>
              <a:gd name="connsiteY3" fmla="*/ 2362200 h 2667000"/>
              <a:gd name="connsiteX4" fmla="*/ 1182329 w 1278195"/>
              <a:gd name="connsiteY4" fmla="*/ 2362200 h 2667000"/>
              <a:gd name="connsiteX5" fmla="*/ 1182330 w 1278195"/>
              <a:gd name="connsiteY5" fmla="*/ 762001 h 2667000"/>
              <a:gd name="connsiteX6" fmla="*/ 127819 w 1278195"/>
              <a:gd name="connsiteY6" fmla="*/ 762000 h 2667000"/>
              <a:gd name="connsiteX7" fmla="*/ 127819 w 1278195"/>
              <a:gd name="connsiteY7" fmla="*/ 1143000 h 2667000"/>
              <a:gd name="connsiteX8" fmla="*/ 0 w 1278195"/>
              <a:gd name="connsiteY8" fmla="*/ 1143000 h 2667000"/>
              <a:gd name="connsiteX9" fmla="*/ 0 w 1278195"/>
              <a:gd name="connsiteY9" fmla="*/ 0 h 2667000"/>
              <a:gd name="connsiteX10" fmla="*/ 127819 w 1278195"/>
              <a:gd name="connsiteY10" fmla="*/ 0 h 2667000"/>
              <a:gd name="connsiteX11" fmla="*/ 127819 w 1278195"/>
              <a:gd name="connsiteY11" fmla="*/ 457200 h 2667000"/>
              <a:gd name="connsiteX12" fmla="*/ 1278195 w 1278195"/>
              <a:gd name="connsiteY12" fmla="*/ 457201 h 2667000"/>
              <a:gd name="connsiteX13" fmla="*/ 1278194 w 1278195"/>
              <a:gd name="connsiteY13" fmla="*/ 762001 h 2667000"/>
              <a:gd name="connsiteX0" fmla="*/ 1278194 w 1278195"/>
              <a:gd name="connsiteY0" fmla="*/ 762001 h 2667000"/>
              <a:gd name="connsiteX1" fmla="*/ 1278195 w 1278195"/>
              <a:gd name="connsiteY1" fmla="*/ 2362201 h 2667000"/>
              <a:gd name="connsiteX2" fmla="*/ 1054510 w 1278195"/>
              <a:gd name="connsiteY2" fmla="*/ 2667000 h 2667000"/>
              <a:gd name="connsiteX3" fmla="*/ 1054510 w 1278195"/>
              <a:gd name="connsiteY3" fmla="*/ 2362200 h 2667000"/>
              <a:gd name="connsiteX4" fmla="*/ 1182330 w 1278195"/>
              <a:gd name="connsiteY4" fmla="*/ 2133600 h 2667000"/>
              <a:gd name="connsiteX5" fmla="*/ 1182330 w 1278195"/>
              <a:gd name="connsiteY5" fmla="*/ 762001 h 2667000"/>
              <a:gd name="connsiteX6" fmla="*/ 127819 w 1278195"/>
              <a:gd name="connsiteY6" fmla="*/ 762000 h 2667000"/>
              <a:gd name="connsiteX7" fmla="*/ 127819 w 1278195"/>
              <a:gd name="connsiteY7" fmla="*/ 1143000 h 2667000"/>
              <a:gd name="connsiteX8" fmla="*/ 0 w 1278195"/>
              <a:gd name="connsiteY8" fmla="*/ 1143000 h 2667000"/>
              <a:gd name="connsiteX9" fmla="*/ 0 w 1278195"/>
              <a:gd name="connsiteY9" fmla="*/ 0 h 2667000"/>
              <a:gd name="connsiteX10" fmla="*/ 127819 w 1278195"/>
              <a:gd name="connsiteY10" fmla="*/ 0 h 2667000"/>
              <a:gd name="connsiteX11" fmla="*/ 127819 w 1278195"/>
              <a:gd name="connsiteY11" fmla="*/ 457200 h 2667000"/>
              <a:gd name="connsiteX12" fmla="*/ 1278195 w 1278195"/>
              <a:gd name="connsiteY12" fmla="*/ 457201 h 2667000"/>
              <a:gd name="connsiteX13" fmla="*/ 1278194 w 1278195"/>
              <a:gd name="connsiteY13" fmla="*/ 762001 h 2667000"/>
              <a:gd name="connsiteX0" fmla="*/ 1278194 w 1278195"/>
              <a:gd name="connsiteY0" fmla="*/ 762001 h 2667000"/>
              <a:gd name="connsiteX1" fmla="*/ 1278195 w 1278195"/>
              <a:gd name="connsiteY1" fmla="*/ 2362201 h 2667000"/>
              <a:gd name="connsiteX2" fmla="*/ 1054510 w 1278195"/>
              <a:gd name="connsiteY2" fmla="*/ 2667000 h 2667000"/>
              <a:gd name="connsiteX3" fmla="*/ 1054511 w 1278195"/>
              <a:gd name="connsiteY3" fmla="*/ 2133602 h 2667000"/>
              <a:gd name="connsiteX4" fmla="*/ 1182330 w 1278195"/>
              <a:gd name="connsiteY4" fmla="*/ 2133600 h 2667000"/>
              <a:gd name="connsiteX5" fmla="*/ 1182330 w 1278195"/>
              <a:gd name="connsiteY5" fmla="*/ 762001 h 2667000"/>
              <a:gd name="connsiteX6" fmla="*/ 127819 w 1278195"/>
              <a:gd name="connsiteY6" fmla="*/ 762000 h 2667000"/>
              <a:gd name="connsiteX7" fmla="*/ 127819 w 1278195"/>
              <a:gd name="connsiteY7" fmla="*/ 1143000 h 2667000"/>
              <a:gd name="connsiteX8" fmla="*/ 0 w 1278195"/>
              <a:gd name="connsiteY8" fmla="*/ 1143000 h 2667000"/>
              <a:gd name="connsiteX9" fmla="*/ 0 w 1278195"/>
              <a:gd name="connsiteY9" fmla="*/ 0 h 2667000"/>
              <a:gd name="connsiteX10" fmla="*/ 127819 w 1278195"/>
              <a:gd name="connsiteY10" fmla="*/ 0 h 2667000"/>
              <a:gd name="connsiteX11" fmla="*/ 127819 w 1278195"/>
              <a:gd name="connsiteY11" fmla="*/ 457200 h 2667000"/>
              <a:gd name="connsiteX12" fmla="*/ 1278195 w 1278195"/>
              <a:gd name="connsiteY12" fmla="*/ 457201 h 2667000"/>
              <a:gd name="connsiteX13" fmla="*/ 1278194 w 1278195"/>
              <a:gd name="connsiteY13" fmla="*/ 762001 h 2667000"/>
              <a:gd name="connsiteX0" fmla="*/ 1278194 w 1278195"/>
              <a:gd name="connsiteY0" fmla="*/ 762001 h 2362202"/>
              <a:gd name="connsiteX1" fmla="*/ 1278195 w 1278195"/>
              <a:gd name="connsiteY1" fmla="*/ 2362201 h 2362202"/>
              <a:gd name="connsiteX2" fmla="*/ 1054511 w 1278195"/>
              <a:gd name="connsiteY2" fmla="*/ 2362202 h 2362202"/>
              <a:gd name="connsiteX3" fmla="*/ 1054511 w 1278195"/>
              <a:gd name="connsiteY3" fmla="*/ 2133602 h 2362202"/>
              <a:gd name="connsiteX4" fmla="*/ 1182330 w 1278195"/>
              <a:gd name="connsiteY4" fmla="*/ 2133600 h 2362202"/>
              <a:gd name="connsiteX5" fmla="*/ 1182330 w 1278195"/>
              <a:gd name="connsiteY5" fmla="*/ 762001 h 2362202"/>
              <a:gd name="connsiteX6" fmla="*/ 127819 w 1278195"/>
              <a:gd name="connsiteY6" fmla="*/ 762000 h 2362202"/>
              <a:gd name="connsiteX7" fmla="*/ 127819 w 1278195"/>
              <a:gd name="connsiteY7" fmla="*/ 1143000 h 2362202"/>
              <a:gd name="connsiteX8" fmla="*/ 0 w 1278195"/>
              <a:gd name="connsiteY8" fmla="*/ 1143000 h 2362202"/>
              <a:gd name="connsiteX9" fmla="*/ 0 w 1278195"/>
              <a:gd name="connsiteY9" fmla="*/ 0 h 2362202"/>
              <a:gd name="connsiteX10" fmla="*/ 127819 w 1278195"/>
              <a:gd name="connsiteY10" fmla="*/ 0 h 2362202"/>
              <a:gd name="connsiteX11" fmla="*/ 127819 w 1278195"/>
              <a:gd name="connsiteY11" fmla="*/ 457200 h 2362202"/>
              <a:gd name="connsiteX12" fmla="*/ 1278195 w 1278195"/>
              <a:gd name="connsiteY12" fmla="*/ 457201 h 2362202"/>
              <a:gd name="connsiteX13" fmla="*/ 1278194 w 1278195"/>
              <a:gd name="connsiteY13" fmla="*/ 762001 h 2362202"/>
              <a:gd name="connsiteX0" fmla="*/ 1278194 w 1278195"/>
              <a:gd name="connsiteY0" fmla="*/ 762001 h 2362202"/>
              <a:gd name="connsiteX1" fmla="*/ 1278195 w 1278195"/>
              <a:gd name="connsiteY1" fmla="*/ 2362201 h 2362202"/>
              <a:gd name="connsiteX2" fmla="*/ 543233 w 1278195"/>
              <a:gd name="connsiteY2" fmla="*/ 2362202 h 2362202"/>
              <a:gd name="connsiteX3" fmla="*/ 1054511 w 1278195"/>
              <a:gd name="connsiteY3" fmla="*/ 2133602 h 2362202"/>
              <a:gd name="connsiteX4" fmla="*/ 1182330 w 1278195"/>
              <a:gd name="connsiteY4" fmla="*/ 2133600 h 2362202"/>
              <a:gd name="connsiteX5" fmla="*/ 1182330 w 1278195"/>
              <a:gd name="connsiteY5" fmla="*/ 762001 h 2362202"/>
              <a:gd name="connsiteX6" fmla="*/ 127819 w 1278195"/>
              <a:gd name="connsiteY6" fmla="*/ 762000 h 2362202"/>
              <a:gd name="connsiteX7" fmla="*/ 127819 w 1278195"/>
              <a:gd name="connsiteY7" fmla="*/ 1143000 h 2362202"/>
              <a:gd name="connsiteX8" fmla="*/ 0 w 1278195"/>
              <a:gd name="connsiteY8" fmla="*/ 1143000 h 2362202"/>
              <a:gd name="connsiteX9" fmla="*/ 0 w 1278195"/>
              <a:gd name="connsiteY9" fmla="*/ 0 h 2362202"/>
              <a:gd name="connsiteX10" fmla="*/ 127819 w 1278195"/>
              <a:gd name="connsiteY10" fmla="*/ 0 h 2362202"/>
              <a:gd name="connsiteX11" fmla="*/ 127819 w 1278195"/>
              <a:gd name="connsiteY11" fmla="*/ 457200 h 2362202"/>
              <a:gd name="connsiteX12" fmla="*/ 1278195 w 1278195"/>
              <a:gd name="connsiteY12" fmla="*/ 457201 h 2362202"/>
              <a:gd name="connsiteX13" fmla="*/ 1278194 w 1278195"/>
              <a:gd name="connsiteY13" fmla="*/ 762001 h 2362202"/>
              <a:gd name="connsiteX0" fmla="*/ 1278194 w 1278195"/>
              <a:gd name="connsiteY0" fmla="*/ 762001 h 2362202"/>
              <a:gd name="connsiteX1" fmla="*/ 1278195 w 1278195"/>
              <a:gd name="connsiteY1" fmla="*/ 2362201 h 2362202"/>
              <a:gd name="connsiteX2" fmla="*/ 543233 w 1278195"/>
              <a:gd name="connsiteY2" fmla="*/ 2362202 h 2362202"/>
              <a:gd name="connsiteX3" fmla="*/ 543233 w 1278195"/>
              <a:gd name="connsiteY3" fmla="*/ 2133602 h 2362202"/>
              <a:gd name="connsiteX4" fmla="*/ 1182330 w 1278195"/>
              <a:gd name="connsiteY4" fmla="*/ 2133600 h 2362202"/>
              <a:gd name="connsiteX5" fmla="*/ 1182330 w 1278195"/>
              <a:gd name="connsiteY5" fmla="*/ 762001 h 2362202"/>
              <a:gd name="connsiteX6" fmla="*/ 127819 w 1278195"/>
              <a:gd name="connsiteY6" fmla="*/ 762000 h 2362202"/>
              <a:gd name="connsiteX7" fmla="*/ 127819 w 1278195"/>
              <a:gd name="connsiteY7" fmla="*/ 1143000 h 2362202"/>
              <a:gd name="connsiteX8" fmla="*/ 0 w 1278195"/>
              <a:gd name="connsiteY8" fmla="*/ 1143000 h 2362202"/>
              <a:gd name="connsiteX9" fmla="*/ 0 w 1278195"/>
              <a:gd name="connsiteY9" fmla="*/ 0 h 2362202"/>
              <a:gd name="connsiteX10" fmla="*/ 127819 w 1278195"/>
              <a:gd name="connsiteY10" fmla="*/ 0 h 2362202"/>
              <a:gd name="connsiteX11" fmla="*/ 127819 w 1278195"/>
              <a:gd name="connsiteY11" fmla="*/ 457200 h 2362202"/>
              <a:gd name="connsiteX12" fmla="*/ 1278195 w 1278195"/>
              <a:gd name="connsiteY12" fmla="*/ 457201 h 2362202"/>
              <a:gd name="connsiteX13" fmla="*/ 1278194 w 1278195"/>
              <a:gd name="connsiteY13" fmla="*/ 762001 h 2362202"/>
              <a:gd name="connsiteX0" fmla="*/ 1278194 w 1278195"/>
              <a:gd name="connsiteY0" fmla="*/ 762001 h 2362202"/>
              <a:gd name="connsiteX1" fmla="*/ 1278195 w 1278195"/>
              <a:gd name="connsiteY1" fmla="*/ 2362201 h 2362202"/>
              <a:gd name="connsiteX2" fmla="*/ 543233 w 1278195"/>
              <a:gd name="connsiteY2" fmla="*/ 2362202 h 2362202"/>
              <a:gd name="connsiteX3" fmla="*/ 543233 w 1278195"/>
              <a:gd name="connsiteY3" fmla="*/ 2133602 h 2362202"/>
              <a:gd name="connsiteX4" fmla="*/ 639098 w 1278195"/>
              <a:gd name="connsiteY4" fmla="*/ 1447802 h 2362202"/>
              <a:gd name="connsiteX5" fmla="*/ 1182330 w 1278195"/>
              <a:gd name="connsiteY5" fmla="*/ 2133600 h 2362202"/>
              <a:gd name="connsiteX6" fmla="*/ 1182330 w 1278195"/>
              <a:gd name="connsiteY6" fmla="*/ 762001 h 2362202"/>
              <a:gd name="connsiteX7" fmla="*/ 127819 w 1278195"/>
              <a:gd name="connsiteY7" fmla="*/ 762000 h 2362202"/>
              <a:gd name="connsiteX8" fmla="*/ 127819 w 1278195"/>
              <a:gd name="connsiteY8" fmla="*/ 1143000 h 2362202"/>
              <a:gd name="connsiteX9" fmla="*/ 0 w 1278195"/>
              <a:gd name="connsiteY9" fmla="*/ 1143000 h 2362202"/>
              <a:gd name="connsiteX10" fmla="*/ 0 w 1278195"/>
              <a:gd name="connsiteY10" fmla="*/ 0 h 2362202"/>
              <a:gd name="connsiteX11" fmla="*/ 127819 w 1278195"/>
              <a:gd name="connsiteY11" fmla="*/ 0 h 2362202"/>
              <a:gd name="connsiteX12" fmla="*/ 127819 w 1278195"/>
              <a:gd name="connsiteY12" fmla="*/ 457200 h 2362202"/>
              <a:gd name="connsiteX13" fmla="*/ 1278195 w 1278195"/>
              <a:gd name="connsiteY13" fmla="*/ 457201 h 2362202"/>
              <a:gd name="connsiteX14" fmla="*/ 1278194 w 1278195"/>
              <a:gd name="connsiteY14" fmla="*/ 762001 h 2362202"/>
              <a:gd name="connsiteX0" fmla="*/ 1278194 w 1278195"/>
              <a:gd name="connsiteY0" fmla="*/ 762001 h 2362202"/>
              <a:gd name="connsiteX1" fmla="*/ 1278195 w 1278195"/>
              <a:gd name="connsiteY1" fmla="*/ 2362201 h 2362202"/>
              <a:gd name="connsiteX2" fmla="*/ 543233 w 1278195"/>
              <a:gd name="connsiteY2" fmla="*/ 2362202 h 2362202"/>
              <a:gd name="connsiteX3" fmla="*/ 543233 w 1278195"/>
              <a:gd name="connsiteY3" fmla="*/ 2133602 h 2362202"/>
              <a:gd name="connsiteX4" fmla="*/ 639098 w 1278195"/>
              <a:gd name="connsiteY4" fmla="*/ 1447802 h 2362202"/>
              <a:gd name="connsiteX5" fmla="*/ 639098 w 1278195"/>
              <a:gd name="connsiteY5" fmla="*/ 2133602 h 2362202"/>
              <a:gd name="connsiteX6" fmla="*/ 1182330 w 1278195"/>
              <a:gd name="connsiteY6" fmla="*/ 2133600 h 2362202"/>
              <a:gd name="connsiteX7" fmla="*/ 1182330 w 1278195"/>
              <a:gd name="connsiteY7" fmla="*/ 762001 h 2362202"/>
              <a:gd name="connsiteX8" fmla="*/ 127819 w 1278195"/>
              <a:gd name="connsiteY8" fmla="*/ 762000 h 2362202"/>
              <a:gd name="connsiteX9" fmla="*/ 127819 w 1278195"/>
              <a:gd name="connsiteY9" fmla="*/ 1143000 h 2362202"/>
              <a:gd name="connsiteX10" fmla="*/ 0 w 1278195"/>
              <a:gd name="connsiteY10" fmla="*/ 1143000 h 2362202"/>
              <a:gd name="connsiteX11" fmla="*/ 0 w 1278195"/>
              <a:gd name="connsiteY11" fmla="*/ 0 h 2362202"/>
              <a:gd name="connsiteX12" fmla="*/ 127819 w 1278195"/>
              <a:gd name="connsiteY12" fmla="*/ 0 h 2362202"/>
              <a:gd name="connsiteX13" fmla="*/ 127819 w 1278195"/>
              <a:gd name="connsiteY13" fmla="*/ 457200 h 2362202"/>
              <a:gd name="connsiteX14" fmla="*/ 1278195 w 1278195"/>
              <a:gd name="connsiteY14" fmla="*/ 457201 h 2362202"/>
              <a:gd name="connsiteX15" fmla="*/ 1278194 w 1278195"/>
              <a:gd name="connsiteY15" fmla="*/ 762001 h 2362202"/>
              <a:gd name="connsiteX0" fmla="*/ 1278194 w 1278195"/>
              <a:gd name="connsiteY0" fmla="*/ 762001 h 2362202"/>
              <a:gd name="connsiteX1" fmla="*/ 1278195 w 1278195"/>
              <a:gd name="connsiteY1" fmla="*/ 2362201 h 2362202"/>
              <a:gd name="connsiteX2" fmla="*/ 543233 w 1278195"/>
              <a:gd name="connsiteY2" fmla="*/ 2362202 h 2362202"/>
              <a:gd name="connsiteX3" fmla="*/ 543233 w 1278195"/>
              <a:gd name="connsiteY3" fmla="*/ 2133602 h 2362202"/>
              <a:gd name="connsiteX4" fmla="*/ 543233 w 1278195"/>
              <a:gd name="connsiteY4" fmla="*/ 1524002 h 2362202"/>
              <a:gd name="connsiteX5" fmla="*/ 639098 w 1278195"/>
              <a:gd name="connsiteY5" fmla="*/ 1447802 h 2362202"/>
              <a:gd name="connsiteX6" fmla="*/ 639098 w 1278195"/>
              <a:gd name="connsiteY6" fmla="*/ 2133602 h 2362202"/>
              <a:gd name="connsiteX7" fmla="*/ 1182330 w 1278195"/>
              <a:gd name="connsiteY7" fmla="*/ 2133600 h 2362202"/>
              <a:gd name="connsiteX8" fmla="*/ 1182330 w 1278195"/>
              <a:gd name="connsiteY8" fmla="*/ 762001 h 2362202"/>
              <a:gd name="connsiteX9" fmla="*/ 127819 w 1278195"/>
              <a:gd name="connsiteY9" fmla="*/ 762000 h 2362202"/>
              <a:gd name="connsiteX10" fmla="*/ 127819 w 1278195"/>
              <a:gd name="connsiteY10" fmla="*/ 1143000 h 2362202"/>
              <a:gd name="connsiteX11" fmla="*/ 0 w 1278195"/>
              <a:gd name="connsiteY11" fmla="*/ 1143000 h 2362202"/>
              <a:gd name="connsiteX12" fmla="*/ 0 w 1278195"/>
              <a:gd name="connsiteY12" fmla="*/ 0 h 2362202"/>
              <a:gd name="connsiteX13" fmla="*/ 127819 w 1278195"/>
              <a:gd name="connsiteY13" fmla="*/ 0 h 2362202"/>
              <a:gd name="connsiteX14" fmla="*/ 127819 w 1278195"/>
              <a:gd name="connsiteY14" fmla="*/ 457200 h 2362202"/>
              <a:gd name="connsiteX15" fmla="*/ 1278195 w 1278195"/>
              <a:gd name="connsiteY15" fmla="*/ 457201 h 2362202"/>
              <a:gd name="connsiteX16" fmla="*/ 1278194 w 1278195"/>
              <a:gd name="connsiteY16" fmla="*/ 762001 h 2362202"/>
              <a:gd name="connsiteX0" fmla="*/ 1278194 w 1278195"/>
              <a:gd name="connsiteY0" fmla="*/ 762001 h 2362202"/>
              <a:gd name="connsiteX1" fmla="*/ 1278195 w 1278195"/>
              <a:gd name="connsiteY1" fmla="*/ 2362201 h 2362202"/>
              <a:gd name="connsiteX2" fmla="*/ 543233 w 1278195"/>
              <a:gd name="connsiteY2" fmla="*/ 2362202 h 2362202"/>
              <a:gd name="connsiteX3" fmla="*/ 543233 w 1278195"/>
              <a:gd name="connsiteY3" fmla="*/ 2133602 h 2362202"/>
              <a:gd name="connsiteX4" fmla="*/ 543233 w 1278195"/>
              <a:gd name="connsiteY4" fmla="*/ 1524002 h 2362202"/>
              <a:gd name="connsiteX5" fmla="*/ 639098 w 1278195"/>
              <a:gd name="connsiteY5" fmla="*/ 1524002 h 2362202"/>
              <a:gd name="connsiteX6" fmla="*/ 639098 w 1278195"/>
              <a:gd name="connsiteY6" fmla="*/ 2133602 h 2362202"/>
              <a:gd name="connsiteX7" fmla="*/ 1182330 w 1278195"/>
              <a:gd name="connsiteY7" fmla="*/ 2133600 h 2362202"/>
              <a:gd name="connsiteX8" fmla="*/ 1182330 w 1278195"/>
              <a:gd name="connsiteY8" fmla="*/ 762001 h 2362202"/>
              <a:gd name="connsiteX9" fmla="*/ 127819 w 1278195"/>
              <a:gd name="connsiteY9" fmla="*/ 762000 h 2362202"/>
              <a:gd name="connsiteX10" fmla="*/ 127819 w 1278195"/>
              <a:gd name="connsiteY10" fmla="*/ 1143000 h 2362202"/>
              <a:gd name="connsiteX11" fmla="*/ 0 w 1278195"/>
              <a:gd name="connsiteY11" fmla="*/ 1143000 h 2362202"/>
              <a:gd name="connsiteX12" fmla="*/ 0 w 1278195"/>
              <a:gd name="connsiteY12" fmla="*/ 0 h 2362202"/>
              <a:gd name="connsiteX13" fmla="*/ 127819 w 1278195"/>
              <a:gd name="connsiteY13" fmla="*/ 0 h 2362202"/>
              <a:gd name="connsiteX14" fmla="*/ 127819 w 1278195"/>
              <a:gd name="connsiteY14" fmla="*/ 457200 h 2362202"/>
              <a:gd name="connsiteX15" fmla="*/ 1278195 w 1278195"/>
              <a:gd name="connsiteY15" fmla="*/ 457201 h 2362202"/>
              <a:gd name="connsiteX16" fmla="*/ 1278194 w 1278195"/>
              <a:gd name="connsiteY16" fmla="*/ 762001 h 2362202"/>
              <a:gd name="connsiteX0" fmla="*/ 1278194 w 1278195"/>
              <a:gd name="connsiteY0" fmla="*/ 762001 h 2362202"/>
              <a:gd name="connsiteX1" fmla="*/ 1278195 w 1278195"/>
              <a:gd name="connsiteY1" fmla="*/ 2362201 h 2362202"/>
              <a:gd name="connsiteX2" fmla="*/ 958646 w 1278195"/>
              <a:gd name="connsiteY2" fmla="*/ 2362202 h 2362202"/>
              <a:gd name="connsiteX3" fmla="*/ 543233 w 1278195"/>
              <a:gd name="connsiteY3" fmla="*/ 2362202 h 2362202"/>
              <a:gd name="connsiteX4" fmla="*/ 543233 w 1278195"/>
              <a:gd name="connsiteY4" fmla="*/ 2133602 h 2362202"/>
              <a:gd name="connsiteX5" fmla="*/ 543233 w 1278195"/>
              <a:gd name="connsiteY5" fmla="*/ 1524002 h 2362202"/>
              <a:gd name="connsiteX6" fmla="*/ 639098 w 1278195"/>
              <a:gd name="connsiteY6" fmla="*/ 1524002 h 2362202"/>
              <a:gd name="connsiteX7" fmla="*/ 639098 w 1278195"/>
              <a:gd name="connsiteY7" fmla="*/ 2133602 h 2362202"/>
              <a:gd name="connsiteX8" fmla="*/ 1182330 w 1278195"/>
              <a:gd name="connsiteY8" fmla="*/ 2133600 h 2362202"/>
              <a:gd name="connsiteX9" fmla="*/ 1182330 w 1278195"/>
              <a:gd name="connsiteY9" fmla="*/ 762001 h 2362202"/>
              <a:gd name="connsiteX10" fmla="*/ 127819 w 1278195"/>
              <a:gd name="connsiteY10" fmla="*/ 762000 h 2362202"/>
              <a:gd name="connsiteX11" fmla="*/ 127819 w 1278195"/>
              <a:gd name="connsiteY11" fmla="*/ 1143000 h 2362202"/>
              <a:gd name="connsiteX12" fmla="*/ 0 w 1278195"/>
              <a:gd name="connsiteY12" fmla="*/ 1143000 h 2362202"/>
              <a:gd name="connsiteX13" fmla="*/ 0 w 1278195"/>
              <a:gd name="connsiteY13" fmla="*/ 0 h 2362202"/>
              <a:gd name="connsiteX14" fmla="*/ 127819 w 1278195"/>
              <a:gd name="connsiteY14" fmla="*/ 0 h 2362202"/>
              <a:gd name="connsiteX15" fmla="*/ 127819 w 1278195"/>
              <a:gd name="connsiteY15" fmla="*/ 457200 h 2362202"/>
              <a:gd name="connsiteX16" fmla="*/ 1278195 w 1278195"/>
              <a:gd name="connsiteY16" fmla="*/ 457201 h 2362202"/>
              <a:gd name="connsiteX17" fmla="*/ 1278194 w 1278195"/>
              <a:gd name="connsiteY17" fmla="*/ 762001 h 2362202"/>
              <a:gd name="connsiteX0" fmla="*/ 1278194 w 1278195"/>
              <a:gd name="connsiteY0" fmla="*/ 762001 h 2362202"/>
              <a:gd name="connsiteX1" fmla="*/ 1278195 w 1278195"/>
              <a:gd name="connsiteY1" fmla="*/ 2362201 h 2362202"/>
              <a:gd name="connsiteX2" fmla="*/ 958646 w 1278195"/>
              <a:gd name="connsiteY2" fmla="*/ 2362202 h 2362202"/>
              <a:gd name="connsiteX3" fmla="*/ 862782 w 1278195"/>
              <a:gd name="connsiteY3" fmla="*/ 2362202 h 2362202"/>
              <a:gd name="connsiteX4" fmla="*/ 543233 w 1278195"/>
              <a:gd name="connsiteY4" fmla="*/ 2362202 h 2362202"/>
              <a:gd name="connsiteX5" fmla="*/ 543233 w 1278195"/>
              <a:gd name="connsiteY5" fmla="*/ 2133602 h 2362202"/>
              <a:gd name="connsiteX6" fmla="*/ 543233 w 1278195"/>
              <a:gd name="connsiteY6" fmla="*/ 1524002 h 2362202"/>
              <a:gd name="connsiteX7" fmla="*/ 639098 w 1278195"/>
              <a:gd name="connsiteY7" fmla="*/ 1524002 h 2362202"/>
              <a:gd name="connsiteX8" fmla="*/ 639098 w 1278195"/>
              <a:gd name="connsiteY8" fmla="*/ 2133602 h 2362202"/>
              <a:gd name="connsiteX9" fmla="*/ 1182330 w 1278195"/>
              <a:gd name="connsiteY9" fmla="*/ 2133600 h 2362202"/>
              <a:gd name="connsiteX10" fmla="*/ 1182330 w 1278195"/>
              <a:gd name="connsiteY10" fmla="*/ 762001 h 2362202"/>
              <a:gd name="connsiteX11" fmla="*/ 127819 w 1278195"/>
              <a:gd name="connsiteY11" fmla="*/ 762000 h 2362202"/>
              <a:gd name="connsiteX12" fmla="*/ 127819 w 1278195"/>
              <a:gd name="connsiteY12" fmla="*/ 1143000 h 2362202"/>
              <a:gd name="connsiteX13" fmla="*/ 0 w 1278195"/>
              <a:gd name="connsiteY13" fmla="*/ 1143000 h 2362202"/>
              <a:gd name="connsiteX14" fmla="*/ 0 w 1278195"/>
              <a:gd name="connsiteY14" fmla="*/ 0 h 2362202"/>
              <a:gd name="connsiteX15" fmla="*/ 127819 w 1278195"/>
              <a:gd name="connsiteY15" fmla="*/ 0 h 2362202"/>
              <a:gd name="connsiteX16" fmla="*/ 127819 w 1278195"/>
              <a:gd name="connsiteY16" fmla="*/ 457200 h 2362202"/>
              <a:gd name="connsiteX17" fmla="*/ 1278195 w 1278195"/>
              <a:gd name="connsiteY17" fmla="*/ 457201 h 2362202"/>
              <a:gd name="connsiteX18" fmla="*/ 1278194 w 1278195"/>
              <a:gd name="connsiteY18" fmla="*/ 762001 h 2362202"/>
              <a:gd name="connsiteX0" fmla="*/ 1278194 w 1278195"/>
              <a:gd name="connsiteY0" fmla="*/ 762001 h 2590805"/>
              <a:gd name="connsiteX1" fmla="*/ 1278195 w 1278195"/>
              <a:gd name="connsiteY1" fmla="*/ 2362201 h 2590805"/>
              <a:gd name="connsiteX2" fmla="*/ 958646 w 1278195"/>
              <a:gd name="connsiteY2" fmla="*/ 2362202 h 2590805"/>
              <a:gd name="connsiteX3" fmla="*/ 958647 w 1278195"/>
              <a:gd name="connsiteY3" fmla="*/ 2590805 h 2590805"/>
              <a:gd name="connsiteX4" fmla="*/ 862782 w 1278195"/>
              <a:gd name="connsiteY4" fmla="*/ 2362202 h 2590805"/>
              <a:gd name="connsiteX5" fmla="*/ 543233 w 1278195"/>
              <a:gd name="connsiteY5" fmla="*/ 2362202 h 2590805"/>
              <a:gd name="connsiteX6" fmla="*/ 543233 w 1278195"/>
              <a:gd name="connsiteY6" fmla="*/ 2133602 h 2590805"/>
              <a:gd name="connsiteX7" fmla="*/ 543233 w 1278195"/>
              <a:gd name="connsiteY7" fmla="*/ 1524002 h 2590805"/>
              <a:gd name="connsiteX8" fmla="*/ 639098 w 1278195"/>
              <a:gd name="connsiteY8" fmla="*/ 1524002 h 2590805"/>
              <a:gd name="connsiteX9" fmla="*/ 639098 w 1278195"/>
              <a:gd name="connsiteY9" fmla="*/ 2133602 h 2590805"/>
              <a:gd name="connsiteX10" fmla="*/ 1182330 w 1278195"/>
              <a:gd name="connsiteY10" fmla="*/ 2133600 h 2590805"/>
              <a:gd name="connsiteX11" fmla="*/ 1182330 w 1278195"/>
              <a:gd name="connsiteY11" fmla="*/ 762001 h 2590805"/>
              <a:gd name="connsiteX12" fmla="*/ 127819 w 1278195"/>
              <a:gd name="connsiteY12" fmla="*/ 762000 h 2590805"/>
              <a:gd name="connsiteX13" fmla="*/ 127819 w 1278195"/>
              <a:gd name="connsiteY13" fmla="*/ 1143000 h 2590805"/>
              <a:gd name="connsiteX14" fmla="*/ 0 w 1278195"/>
              <a:gd name="connsiteY14" fmla="*/ 1143000 h 2590805"/>
              <a:gd name="connsiteX15" fmla="*/ 0 w 1278195"/>
              <a:gd name="connsiteY15" fmla="*/ 0 h 2590805"/>
              <a:gd name="connsiteX16" fmla="*/ 127819 w 1278195"/>
              <a:gd name="connsiteY16" fmla="*/ 0 h 2590805"/>
              <a:gd name="connsiteX17" fmla="*/ 127819 w 1278195"/>
              <a:gd name="connsiteY17" fmla="*/ 457200 h 2590805"/>
              <a:gd name="connsiteX18" fmla="*/ 1278195 w 1278195"/>
              <a:gd name="connsiteY18" fmla="*/ 457201 h 2590805"/>
              <a:gd name="connsiteX19" fmla="*/ 1278194 w 1278195"/>
              <a:gd name="connsiteY19" fmla="*/ 762001 h 2590805"/>
              <a:gd name="connsiteX0" fmla="*/ 1278194 w 1278195"/>
              <a:gd name="connsiteY0" fmla="*/ 762001 h 2819402"/>
              <a:gd name="connsiteX1" fmla="*/ 1278195 w 1278195"/>
              <a:gd name="connsiteY1" fmla="*/ 2362201 h 2819402"/>
              <a:gd name="connsiteX2" fmla="*/ 958646 w 1278195"/>
              <a:gd name="connsiteY2" fmla="*/ 2362202 h 2819402"/>
              <a:gd name="connsiteX3" fmla="*/ 958646 w 1278195"/>
              <a:gd name="connsiteY3" fmla="*/ 2819402 h 2819402"/>
              <a:gd name="connsiteX4" fmla="*/ 862782 w 1278195"/>
              <a:gd name="connsiteY4" fmla="*/ 2362202 h 2819402"/>
              <a:gd name="connsiteX5" fmla="*/ 543233 w 1278195"/>
              <a:gd name="connsiteY5" fmla="*/ 2362202 h 2819402"/>
              <a:gd name="connsiteX6" fmla="*/ 543233 w 1278195"/>
              <a:gd name="connsiteY6" fmla="*/ 2133602 h 2819402"/>
              <a:gd name="connsiteX7" fmla="*/ 543233 w 1278195"/>
              <a:gd name="connsiteY7" fmla="*/ 1524002 h 2819402"/>
              <a:gd name="connsiteX8" fmla="*/ 639098 w 1278195"/>
              <a:gd name="connsiteY8" fmla="*/ 1524002 h 2819402"/>
              <a:gd name="connsiteX9" fmla="*/ 639098 w 1278195"/>
              <a:gd name="connsiteY9" fmla="*/ 2133602 h 2819402"/>
              <a:gd name="connsiteX10" fmla="*/ 1182330 w 1278195"/>
              <a:gd name="connsiteY10" fmla="*/ 2133600 h 2819402"/>
              <a:gd name="connsiteX11" fmla="*/ 1182330 w 1278195"/>
              <a:gd name="connsiteY11" fmla="*/ 762001 h 2819402"/>
              <a:gd name="connsiteX12" fmla="*/ 127819 w 1278195"/>
              <a:gd name="connsiteY12" fmla="*/ 762000 h 2819402"/>
              <a:gd name="connsiteX13" fmla="*/ 127819 w 1278195"/>
              <a:gd name="connsiteY13" fmla="*/ 1143000 h 2819402"/>
              <a:gd name="connsiteX14" fmla="*/ 0 w 1278195"/>
              <a:gd name="connsiteY14" fmla="*/ 1143000 h 2819402"/>
              <a:gd name="connsiteX15" fmla="*/ 0 w 1278195"/>
              <a:gd name="connsiteY15" fmla="*/ 0 h 2819402"/>
              <a:gd name="connsiteX16" fmla="*/ 127819 w 1278195"/>
              <a:gd name="connsiteY16" fmla="*/ 0 h 2819402"/>
              <a:gd name="connsiteX17" fmla="*/ 127819 w 1278195"/>
              <a:gd name="connsiteY17" fmla="*/ 457200 h 2819402"/>
              <a:gd name="connsiteX18" fmla="*/ 1278195 w 1278195"/>
              <a:gd name="connsiteY18" fmla="*/ 457201 h 2819402"/>
              <a:gd name="connsiteX19" fmla="*/ 1278194 w 1278195"/>
              <a:gd name="connsiteY19" fmla="*/ 762001 h 2819402"/>
              <a:gd name="connsiteX0" fmla="*/ 1278194 w 1278195"/>
              <a:gd name="connsiteY0" fmla="*/ 762001 h 2819404"/>
              <a:gd name="connsiteX1" fmla="*/ 1278195 w 1278195"/>
              <a:gd name="connsiteY1" fmla="*/ 2362201 h 2819404"/>
              <a:gd name="connsiteX2" fmla="*/ 958646 w 1278195"/>
              <a:gd name="connsiteY2" fmla="*/ 2362202 h 2819404"/>
              <a:gd name="connsiteX3" fmla="*/ 958646 w 1278195"/>
              <a:gd name="connsiteY3" fmla="*/ 2819402 h 2819404"/>
              <a:gd name="connsiteX4" fmla="*/ 862782 w 1278195"/>
              <a:gd name="connsiteY4" fmla="*/ 2819404 h 2819404"/>
              <a:gd name="connsiteX5" fmla="*/ 862782 w 1278195"/>
              <a:gd name="connsiteY5" fmla="*/ 2362202 h 2819404"/>
              <a:gd name="connsiteX6" fmla="*/ 543233 w 1278195"/>
              <a:gd name="connsiteY6" fmla="*/ 2362202 h 2819404"/>
              <a:gd name="connsiteX7" fmla="*/ 543233 w 1278195"/>
              <a:gd name="connsiteY7" fmla="*/ 2133602 h 2819404"/>
              <a:gd name="connsiteX8" fmla="*/ 543233 w 1278195"/>
              <a:gd name="connsiteY8" fmla="*/ 1524002 h 2819404"/>
              <a:gd name="connsiteX9" fmla="*/ 639098 w 1278195"/>
              <a:gd name="connsiteY9" fmla="*/ 1524002 h 2819404"/>
              <a:gd name="connsiteX10" fmla="*/ 639098 w 1278195"/>
              <a:gd name="connsiteY10" fmla="*/ 2133602 h 2819404"/>
              <a:gd name="connsiteX11" fmla="*/ 1182330 w 1278195"/>
              <a:gd name="connsiteY11" fmla="*/ 2133600 h 2819404"/>
              <a:gd name="connsiteX12" fmla="*/ 1182330 w 1278195"/>
              <a:gd name="connsiteY12" fmla="*/ 762001 h 2819404"/>
              <a:gd name="connsiteX13" fmla="*/ 127819 w 1278195"/>
              <a:gd name="connsiteY13" fmla="*/ 762000 h 2819404"/>
              <a:gd name="connsiteX14" fmla="*/ 127819 w 1278195"/>
              <a:gd name="connsiteY14" fmla="*/ 1143000 h 2819404"/>
              <a:gd name="connsiteX15" fmla="*/ 0 w 1278195"/>
              <a:gd name="connsiteY15" fmla="*/ 1143000 h 2819404"/>
              <a:gd name="connsiteX16" fmla="*/ 0 w 1278195"/>
              <a:gd name="connsiteY16" fmla="*/ 0 h 2819404"/>
              <a:gd name="connsiteX17" fmla="*/ 127819 w 1278195"/>
              <a:gd name="connsiteY17" fmla="*/ 0 h 2819404"/>
              <a:gd name="connsiteX18" fmla="*/ 127819 w 1278195"/>
              <a:gd name="connsiteY18" fmla="*/ 457200 h 2819404"/>
              <a:gd name="connsiteX19" fmla="*/ 1278195 w 1278195"/>
              <a:gd name="connsiteY19" fmla="*/ 457201 h 2819404"/>
              <a:gd name="connsiteX20" fmla="*/ 1278194 w 1278195"/>
              <a:gd name="connsiteY20" fmla="*/ 762001 h 2819404"/>
              <a:gd name="connsiteX0" fmla="*/ 1278194 w 1278195"/>
              <a:gd name="connsiteY0" fmla="*/ 762001 h 2819404"/>
              <a:gd name="connsiteX1" fmla="*/ 1278195 w 1278195"/>
              <a:gd name="connsiteY1" fmla="*/ 2362201 h 2819404"/>
              <a:gd name="connsiteX2" fmla="*/ 958646 w 1278195"/>
              <a:gd name="connsiteY2" fmla="*/ 2362202 h 2819404"/>
              <a:gd name="connsiteX3" fmla="*/ 958646 w 1278195"/>
              <a:gd name="connsiteY3" fmla="*/ 2819402 h 2819404"/>
              <a:gd name="connsiteX4" fmla="*/ 862782 w 1278195"/>
              <a:gd name="connsiteY4" fmla="*/ 2819404 h 2819404"/>
              <a:gd name="connsiteX5" fmla="*/ 862782 w 1278195"/>
              <a:gd name="connsiteY5" fmla="*/ 2362202 h 2819404"/>
              <a:gd name="connsiteX6" fmla="*/ 543233 w 1278195"/>
              <a:gd name="connsiteY6" fmla="*/ 2362202 h 2819404"/>
              <a:gd name="connsiteX7" fmla="*/ 543233 w 1278195"/>
              <a:gd name="connsiteY7" fmla="*/ 2133602 h 2819404"/>
              <a:gd name="connsiteX8" fmla="*/ 543233 w 1278195"/>
              <a:gd name="connsiteY8" fmla="*/ 1524002 h 2819404"/>
              <a:gd name="connsiteX9" fmla="*/ 639098 w 1278195"/>
              <a:gd name="connsiteY9" fmla="*/ 1524002 h 2819404"/>
              <a:gd name="connsiteX10" fmla="*/ 639098 w 1278195"/>
              <a:gd name="connsiteY10" fmla="*/ 2133602 h 2819404"/>
              <a:gd name="connsiteX11" fmla="*/ 1182330 w 1278195"/>
              <a:gd name="connsiteY11" fmla="*/ 2133600 h 2819404"/>
              <a:gd name="connsiteX12" fmla="*/ 1182330 w 1278195"/>
              <a:gd name="connsiteY12" fmla="*/ 762001 h 2819404"/>
              <a:gd name="connsiteX13" fmla="*/ 127819 w 1278195"/>
              <a:gd name="connsiteY13" fmla="*/ 762000 h 2819404"/>
              <a:gd name="connsiteX14" fmla="*/ 0 w 1278195"/>
              <a:gd name="connsiteY14" fmla="*/ 1143000 h 2819404"/>
              <a:gd name="connsiteX15" fmla="*/ 0 w 1278195"/>
              <a:gd name="connsiteY15" fmla="*/ 0 h 2819404"/>
              <a:gd name="connsiteX16" fmla="*/ 127819 w 1278195"/>
              <a:gd name="connsiteY16" fmla="*/ 0 h 2819404"/>
              <a:gd name="connsiteX17" fmla="*/ 127819 w 1278195"/>
              <a:gd name="connsiteY17" fmla="*/ 457200 h 2819404"/>
              <a:gd name="connsiteX18" fmla="*/ 1278195 w 1278195"/>
              <a:gd name="connsiteY18" fmla="*/ 457201 h 2819404"/>
              <a:gd name="connsiteX19" fmla="*/ 1278194 w 1278195"/>
              <a:gd name="connsiteY19" fmla="*/ 762001 h 2819404"/>
              <a:gd name="connsiteX0" fmla="*/ 1278194 w 1278195"/>
              <a:gd name="connsiteY0" fmla="*/ 762001 h 2819404"/>
              <a:gd name="connsiteX1" fmla="*/ 1278195 w 1278195"/>
              <a:gd name="connsiteY1" fmla="*/ 2362201 h 2819404"/>
              <a:gd name="connsiteX2" fmla="*/ 958646 w 1278195"/>
              <a:gd name="connsiteY2" fmla="*/ 2362202 h 2819404"/>
              <a:gd name="connsiteX3" fmla="*/ 958646 w 1278195"/>
              <a:gd name="connsiteY3" fmla="*/ 2819402 h 2819404"/>
              <a:gd name="connsiteX4" fmla="*/ 862782 w 1278195"/>
              <a:gd name="connsiteY4" fmla="*/ 2819404 h 2819404"/>
              <a:gd name="connsiteX5" fmla="*/ 862782 w 1278195"/>
              <a:gd name="connsiteY5" fmla="*/ 2362202 h 2819404"/>
              <a:gd name="connsiteX6" fmla="*/ 543233 w 1278195"/>
              <a:gd name="connsiteY6" fmla="*/ 2362202 h 2819404"/>
              <a:gd name="connsiteX7" fmla="*/ 543233 w 1278195"/>
              <a:gd name="connsiteY7" fmla="*/ 2133602 h 2819404"/>
              <a:gd name="connsiteX8" fmla="*/ 543233 w 1278195"/>
              <a:gd name="connsiteY8" fmla="*/ 1524002 h 2819404"/>
              <a:gd name="connsiteX9" fmla="*/ 639098 w 1278195"/>
              <a:gd name="connsiteY9" fmla="*/ 1524002 h 2819404"/>
              <a:gd name="connsiteX10" fmla="*/ 639098 w 1278195"/>
              <a:gd name="connsiteY10" fmla="*/ 2133602 h 2819404"/>
              <a:gd name="connsiteX11" fmla="*/ 1182330 w 1278195"/>
              <a:gd name="connsiteY11" fmla="*/ 2133600 h 2819404"/>
              <a:gd name="connsiteX12" fmla="*/ 1182330 w 1278195"/>
              <a:gd name="connsiteY12" fmla="*/ 762001 h 2819404"/>
              <a:gd name="connsiteX13" fmla="*/ 127819 w 1278195"/>
              <a:gd name="connsiteY13" fmla="*/ 762000 h 2819404"/>
              <a:gd name="connsiteX14" fmla="*/ 0 w 1278195"/>
              <a:gd name="connsiteY14" fmla="*/ 0 h 2819404"/>
              <a:gd name="connsiteX15" fmla="*/ 127819 w 1278195"/>
              <a:gd name="connsiteY15" fmla="*/ 0 h 2819404"/>
              <a:gd name="connsiteX16" fmla="*/ 127819 w 1278195"/>
              <a:gd name="connsiteY16" fmla="*/ 457200 h 2819404"/>
              <a:gd name="connsiteX17" fmla="*/ 1278195 w 1278195"/>
              <a:gd name="connsiteY17" fmla="*/ 457201 h 2819404"/>
              <a:gd name="connsiteX18" fmla="*/ 1278194 w 1278195"/>
              <a:gd name="connsiteY18" fmla="*/ 762001 h 2819404"/>
              <a:gd name="connsiteX0" fmla="*/ 1150375 w 1150376"/>
              <a:gd name="connsiteY0" fmla="*/ 762001 h 2819404"/>
              <a:gd name="connsiteX1" fmla="*/ 1150376 w 1150376"/>
              <a:gd name="connsiteY1" fmla="*/ 2362201 h 2819404"/>
              <a:gd name="connsiteX2" fmla="*/ 830827 w 1150376"/>
              <a:gd name="connsiteY2" fmla="*/ 2362202 h 2819404"/>
              <a:gd name="connsiteX3" fmla="*/ 830827 w 1150376"/>
              <a:gd name="connsiteY3" fmla="*/ 2819402 h 2819404"/>
              <a:gd name="connsiteX4" fmla="*/ 734963 w 1150376"/>
              <a:gd name="connsiteY4" fmla="*/ 2819404 h 2819404"/>
              <a:gd name="connsiteX5" fmla="*/ 734963 w 1150376"/>
              <a:gd name="connsiteY5" fmla="*/ 2362202 h 2819404"/>
              <a:gd name="connsiteX6" fmla="*/ 415414 w 1150376"/>
              <a:gd name="connsiteY6" fmla="*/ 2362202 h 2819404"/>
              <a:gd name="connsiteX7" fmla="*/ 415414 w 1150376"/>
              <a:gd name="connsiteY7" fmla="*/ 2133602 h 2819404"/>
              <a:gd name="connsiteX8" fmla="*/ 415414 w 1150376"/>
              <a:gd name="connsiteY8" fmla="*/ 1524002 h 2819404"/>
              <a:gd name="connsiteX9" fmla="*/ 511279 w 1150376"/>
              <a:gd name="connsiteY9" fmla="*/ 1524002 h 2819404"/>
              <a:gd name="connsiteX10" fmla="*/ 511279 w 1150376"/>
              <a:gd name="connsiteY10" fmla="*/ 2133602 h 2819404"/>
              <a:gd name="connsiteX11" fmla="*/ 1054511 w 1150376"/>
              <a:gd name="connsiteY11" fmla="*/ 2133600 h 2819404"/>
              <a:gd name="connsiteX12" fmla="*/ 1054511 w 1150376"/>
              <a:gd name="connsiteY12" fmla="*/ 762001 h 2819404"/>
              <a:gd name="connsiteX13" fmla="*/ 0 w 1150376"/>
              <a:gd name="connsiteY13" fmla="*/ 762000 h 2819404"/>
              <a:gd name="connsiteX14" fmla="*/ 0 w 1150376"/>
              <a:gd name="connsiteY14" fmla="*/ 0 h 2819404"/>
              <a:gd name="connsiteX15" fmla="*/ 0 w 1150376"/>
              <a:gd name="connsiteY15" fmla="*/ 457200 h 2819404"/>
              <a:gd name="connsiteX16" fmla="*/ 1150376 w 1150376"/>
              <a:gd name="connsiteY16" fmla="*/ 457201 h 2819404"/>
              <a:gd name="connsiteX17" fmla="*/ 1150375 w 1150376"/>
              <a:gd name="connsiteY17" fmla="*/ 762001 h 2819404"/>
              <a:gd name="connsiteX0" fmla="*/ 1150375 w 1150376"/>
              <a:gd name="connsiteY0" fmla="*/ 304801 h 2362204"/>
              <a:gd name="connsiteX1" fmla="*/ 1150376 w 1150376"/>
              <a:gd name="connsiteY1" fmla="*/ 1905001 h 2362204"/>
              <a:gd name="connsiteX2" fmla="*/ 830827 w 1150376"/>
              <a:gd name="connsiteY2" fmla="*/ 1905002 h 2362204"/>
              <a:gd name="connsiteX3" fmla="*/ 830827 w 1150376"/>
              <a:gd name="connsiteY3" fmla="*/ 2362202 h 2362204"/>
              <a:gd name="connsiteX4" fmla="*/ 734963 w 1150376"/>
              <a:gd name="connsiteY4" fmla="*/ 2362204 h 2362204"/>
              <a:gd name="connsiteX5" fmla="*/ 734963 w 1150376"/>
              <a:gd name="connsiteY5" fmla="*/ 1905002 h 2362204"/>
              <a:gd name="connsiteX6" fmla="*/ 415414 w 1150376"/>
              <a:gd name="connsiteY6" fmla="*/ 1905002 h 2362204"/>
              <a:gd name="connsiteX7" fmla="*/ 415414 w 1150376"/>
              <a:gd name="connsiteY7" fmla="*/ 1676402 h 2362204"/>
              <a:gd name="connsiteX8" fmla="*/ 415414 w 1150376"/>
              <a:gd name="connsiteY8" fmla="*/ 1066802 h 2362204"/>
              <a:gd name="connsiteX9" fmla="*/ 511279 w 1150376"/>
              <a:gd name="connsiteY9" fmla="*/ 1066802 h 2362204"/>
              <a:gd name="connsiteX10" fmla="*/ 511279 w 1150376"/>
              <a:gd name="connsiteY10" fmla="*/ 1676402 h 2362204"/>
              <a:gd name="connsiteX11" fmla="*/ 1054511 w 1150376"/>
              <a:gd name="connsiteY11" fmla="*/ 1676400 h 2362204"/>
              <a:gd name="connsiteX12" fmla="*/ 1054511 w 1150376"/>
              <a:gd name="connsiteY12" fmla="*/ 304801 h 2362204"/>
              <a:gd name="connsiteX13" fmla="*/ 0 w 1150376"/>
              <a:gd name="connsiteY13" fmla="*/ 304800 h 2362204"/>
              <a:gd name="connsiteX14" fmla="*/ 0 w 1150376"/>
              <a:gd name="connsiteY14" fmla="*/ 0 h 2362204"/>
              <a:gd name="connsiteX15" fmla="*/ 1150376 w 1150376"/>
              <a:gd name="connsiteY15" fmla="*/ 1 h 2362204"/>
              <a:gd name="connsiteX16" fmla="*/ 1150375 w 1150376"/>
              <a:gd name="connsiteY16" fmla="*/ 304801 h 2362204"/>
              <a:gd name="connsiteX0" fmla="*/ 1150375 w 1150376"/>
              <a:gd name="connsiteY0" fmla="*/ 304800 h 2362203"/>
              <a:gd name="connsiteX1" fmla="*/ 1150376 w 1150376"/>
              <a:gd name="connsiteY1" fmla="*/ 1905000 h 2362203"/>
              <a:gd name="connsiteX2" fmla="*/ 830827 w 1150376"/>
              <a:gd name="connsiteY2" fmla="*/ 1905001 h 2362203"/>
              <a:gd name="connsiteX3" fmla="*/ 830827 w 1150376"/>
              <a:gd name="connsiteY3" fmla="*/ 2362201 h 2362203"/>
              <a:gd name="connsiteX4" fmla="*/ 734963 w 1150376"/>
              <a:gd name="connsiteY4" fmla="*/ 2362203 h 2362203"/>
              <a:gd name="connsiteX5" fmla="*/ 734963 w 1150376"/>
              <a:gd name="connsiteY5" fmla="*/ 1905001 h 2362203"/>
              <a:gd name="connsiteX6" fmla="*/ 415414 w 1150376"/>
              <a:gd name="connsiteY6" fmla="*/ 1905001 h 2362203"/>
              <a:gd name="connsiteX7" fmla="*/ 415414 w 1150376"/>
              <a:gd name="connsiteY7" fmla="*/ 1676401 h 2362203"/>
              <a:gd name="connsiteX8" fmla="*/ 415414 w 1150376"/>
              <a:gd name="connsiteY8" fmla="*/ 1066801 h 2362203"/>
              <a:gd name="connsiteX9" fmla="*/ 511279 w 1150376"/>
              <a:gd name="connsiteY9" fmla="*/ 1066801 h 2362203"/>
              <a:gd name="connsiteX10" fmla="*/ 511279 w 1150376"/>
              <a:gd name="connsiteY10" fmla="*/ 1676401 h 2362203"/>
              <a:gd name="connsiteX11" fmla="*/ 1054511 w 1150376"/>
              <a:gd name="connsiteY11" fmla="*/ 1676399 h 2362203"/>
              <a:gd name="connsiteX12" fmla="*/ 1054511 w 1150376"/>
              <a:gd name="connsiteY12" fmla="*/ 304800 h 2362203"/>
              <a:gd name="connsiteX13" fmla="*/ 0 w 1150376"/>
              <a:gd name="connsiteY13" fmla="*/ 304799 h 2362203"/>
              <a:gd name="connsiteX14" fmla="*/ 1150376 w 1150376"/>
              <a:gd name="connsiteY14" fmla="*/ 0 h 2362203"/>
              <a:gd name="connsiteX15" fmla="*/ 1150375 w 1150376"/>
              <a:gd name="connsiteY15" fmla="*/ 304800 h 2362203"/>
              <a:gd name="connsiteX0" fmla="*/ 734961 w 734962"/>
              <a:gd name="connsiteY0" fmla="*/ 304800 h 2362203"/>
              <a:gd name="connsiteX1" fmla="*/ 734962 w 734962"/>
              <a:gd name="connsiteY1" fmla="*/ 1905000 h 2362203"/>
              <a:gd name="connsiteX2" fmla="*/ 415413 w 734962"/>
              <a:gd name="connsiteY2" fmla="*/ 1905001 h 2362203"/>
              <a:gd name="connsiteX3" fmla="*/ 415413 w 734962"/>
              <a:gd name="connsiteY3" fmla="*/ 2362201 h 2362203"/>
              <a:gd name="connsiteX4" fmla="*/ 319549 w 734962"/>
              <a:gd name="connsiteY4" fmla="*/ 2362203 h 2362203"/>
              <a:gd name="connsiteX5" fmla="*/ 319549 w 734962"/>
              <a:gd name="connsiteY5" fmla="*/ 1905001 h 2362203"/>
              <a:gd name="connsiteX6" fmla="*/ 0 w 734962"/>
              <a:gd name="connsiteY6" fmla="*/ 1905001 h 2362203"/>
              <a:gd name="connsiteX7" fmla="*/ 0 w 734962"/>
              <a:gd name="connsiteY7" fmla="*/ 1676401 h 2362203"/>
              <a:gd name="connsiteX8" fmla="*/ 0 w 734962"/>
              <a:gd name="connsiteY8" fmla="*/ 1066801 h 2362203"/>
              <a:gd name="connsiteX9" fmla="*/ 95865 w 734962"/>
              <a:gd name="connsiteY9" fmla="*/ 1066801 h 2362203"/>
              <a:gd name="connsiteX10" fmla="*/ 95865 w 734962"/>
              <a:gd name="connsiteY10" fmla="*/ 1676401 h 2362203"/>
              <a:gd name="connsiteX11" fmla="*/ 639097 w 734962"/>
              <a:gd name="connsiteY11" fmla="*/ 1676399 h 2362203"/>
              <a:gd name="connsiteX12" fmla="*/ 639097 w 734962"/>
              <a:gd name="connsiteY12" fmla="*/ 304800 h 2362203"/>
              <a:gd name="connsiteX13" fmla="*/ 734962 w 734962"/>
              <a:gd name="connsiteY13" fmla="*/ 0 h 2362203"/>
              <a:gd name="connsiteX14" fmla="*/ 734961 w 734962"/>
              <a:gd name="connsiteY14" fmla="*/ 304800 h 2362203"/>
              <a:gd name="connsiteX0" fmla="*/ 734961 w 734962"/>
              <a:gd name="connsiteY0" fmla="*/ 0 h 2057403"/>
              <a:gd name="connsiteX1" fmla="*/ 734962 w 734962"/>
              <a:gd name="connsiteY1" fmla="*/ 1600200 h 2057403"/>
              <a:gd name="connsiteX2" fmla="*/ 415413 w 734962"/>
              <a:gd name="connsiteY2" fmla="*/ 1600201 h 2057403"/>
              <a:gd name="connsiteX3" fmla="*/ 415413 w 734962"/>
              <a:gd name="connsiteY3" fmla="*/ 2057401 h 2057403"/>
              <a:gd name="connsiteX4" fmla="*/ 319549 w 734962"/>
              <a:gd name="connsiteY4" fmla="*/ 2057403 h 2057403"/>
              <a:gd name="connsiteX5" fmla="*/ 319549 w 734962"/>
              <a:gd name="connsiteY5" fmla="*/ 1600201 h 2057403"/>
              <a:gd name="connsiteX6" fmla="*/ 0 w 734962"/>
              <a:gd name="connsiteY6" fmla="*/ 1600201 h 2057403"/>
              <a:gd name="connsiteX7" fmla="*/ 0 w 734962"/>
              <a:gd name="connsiteY7" fmla="*/ 1371601 h 2057403"/>
              <a:gd name="connsiteX8" fmla="*/ 0 w 734962"/>
              <a:gd name="connsiteY8" fmla="*/ 762001 h 2057403"/>
              <a:gd name="connsiteX9" fmla="*/ 95865 w 734962"/>
              <a:gd name="connsiteY9" fmla="*/ 762001 h 2057403"/>
              <a:gd name="connsiteX10" fmla="*/ 95865 w 734962"/>
              <a:gd name="connsiteY10" fmla="*/ 1371601 h 2057403"/>
              <a:gd name="connsiteX11" fmla="*/ 639097 w 734962"/>
              <a:gd name="connsiteY11" fmla="*/ 1371599 h 2057403"/>
              <a:gd name="connsiteX12" fmla="*/ 639097 w 734962"/>
              <a:gd name="connsiteY12" fmla="*/ 0 h 2057403"/>
              <a:gd name="connsiteX13" fmla="*/ 734961 w 734962"/>
              <a:gd name="connsiteY13" fmla="*/ 0 h 2057403"/>
              <a:gd name="connsiteX0" fmla="*/ 734962 w 734962"/>
              <a:gd name="connsiteY0" fmla="*/ 762000 h 2057403"/>
              <a:gd name="connsiteX1" fmla="*/ 734962 w 734962"/>
              <a:gd name="connsiteY1" fmla="*/ 1600200 h 2057403"/>
              <a:gd name="connsiteX2" fmla="*/ 415413 w 734962"/>
              <a:gd name="connsiteY2" fmla="*/ 1600201 h 2057403"/>
              <a:gd name="connsiteX3" fmla="*/ 415413 w 734962"/>
              <a:gd name="connsiteY3" fmla="*/ 2057401 h 2057403"/>
              <a:gd name="connsiteX4" fmla="*/ 319549 w 734962"/>
              <a:gd name="connsiteY4" fmla="*/ 2057403 h 2057403"/>
              <a:gd name="connsiteX5" fmla="*/ 319549 w 734962"/>
              <a:gd name="connsiteY5" fmla="*/ 1600201 h 2057403"/>
              <a:gd name="connsiteX6" fmla="*/ 0 w 734962"/>
              <a:gd name="connsiteY6" fmla="*/ 1600201 h 2057403"/>
              <a:gd name="connsiteX7" fmla="*/ 0 w 734962"/>
              <a:gd name="connsiteY7" fmla="*/ 1371601 h 2057403"/>
              <a:gd name="connsiteX8" fmla="*/ 0 w 734962"/>
              <a:gd name="connsiteY8" fmla="*/ 762001 h 2057403"/>
              <a:gd name="connsiteX9" fmla="*/ 95865 w 734962"/>
              <a:gd name="connsiteY9" fmla="*/ 762001 h 2057403"/>
              <a:gd name="connsiteX10" fmla="*/ 95865 w 734962"/>
              <a:gd name="connsiteY10" fmla="*/ 1371601 h 2057403"/>
              <a:gd name="connsiteX11" fmla="*/ 639097 w 734962"/>
              <a:gd name="connsiteY11" fmla="*/ 1371599 h 2057403"/>
              <a:gd name="connsiteX12" fmla="*/ 639097 w 734962"/>
              <a:gd name="connsiteY12" fmla="*/ 0 h 2057403"/>
              <a:gd name="connsiteX13" fmla="*/ 734962 w 734962"/>
              <a:gd name="connsiteY13" fmla="*/ 762000 h 2057403"/>
              <a:gd name="connsiteX0" fmla="*/ 734962 w 734962"/>
              <a:gd name="connsiteY0" fmla="*/ 0 h 1295403"/>
              <a:gd name="connsiteX1" fmla="*/ 734962 w 734962"/>
              <a:gd name="connsiteY1" fmla="*/ 838200 h 1295403"/>
              <a:gd name="connsiteX2" fmla="*/ 415413 w 734962"/>
              <a:gd name="connsiteY2" fmla="*/ 838201 h 1295403"/>
              <a:gd name="connsiteX3" fmla="*/ 415413 w 734962"/>
              <a:gd name="connsiteY3" fmla="*/ 1295401 h 1295403"/>
              <a:gd name="connsiteX4" fmla="*/ 319549 w 734962"/>
              <a:gd name="connsiteY4" fmla="*/ 1295403 h 1295403"/>
              <a:gd name="connsiteX5" fmla="*/ 319549 w 734962"/>
              <a:gd name="connsiteY5" fmla="*/ 838201 h 1295403"/>
              <a:gd name="connsiteX6" fmla="*/ 0 w 734962"/>
              <a:gd name="connsiteY6" fmla="*/ 838201 h 1295403"/>
              <a:gd name="connsiteX7" fmla="*/ 0 w 734962"/>
              <a:gd name="connsiteY7" fmla="*/ 609601 h 1295403"/>
              <a:gd name="connsiteX8" fmla="*/ 0 w 734962"/>
              <a:gd name="connsiteY8" fmla="*/ 1 h 1295403"/>
              <a:gd name="connsiteX9" fmla="*/ 95865 w 734962"/>
              <a:gd name="connsiteY9" fmla="*/ 1 h 1295403"/>
              <a:gd name="connsiteX10" fmla="*/ 95865 w 734962"/>
              <a:gd name="connsiteY10" fmla="*/ 609601 h 1295403"/>
              <a:gd name="connsiteX11" fmla="*/ 639097 w 734962"/>
              <a:gd name="connsiteY11" fmla="*/ 609599 h 1295403"/>
              <a:gd name="connsiteX12" fmla="*/ 639098 w 734962"/>
              <a:gd name="connsiteY12" fmla="*/ 0 h 1295403"/>
              <a:gd name="connsiteX13" fmla="*/ 734962 w 734962"/>
              <a:gd name="connsiteY13" fmla="*/ 0 h 1295403"/>
              <a:gd name="connsiteX0" fmla="*/ 734962 w 734962"/>
              <a:gd name="connsiteY0" fmla="*/ 0 h 1295403"/>
              <a:gd name="connsiteX1" fmla="*/ 734962 w 734962"/>
              <a:gd name="connsiteY1" fmla="*/ 838200 h 1295403"/>
              <a:gd name="connsiteX2" fmla="*/ 415413 w 734962"/>
              <a:gd name="connsiteY2" fmla="*/ 838201 h 1295403"/>
              <a:gd name="connsiteX3" fmla="*/ 319549 w 734962"/>
              <a:gd name="connsiteY3" fmla="*/ 1295403 h 1295403"/>
              <a:gd name="connsiteX4" fmla="*/ 319549 w 734962"/>
              <a:gd name="connsiteY4" fmla="*/ 838201 h 1295403"/>
              <a:gd name="connsiteX5" fmla="*/ 0 w 734962"/>
              <a:gd name="connsiteY5" fmla="*/ 838201 h 1295403"/>
              <a:gd name="connsiteX6" fmla="*/ 0 w 734962"/>
              <a:gd name="connsiteY6" fmla="*/ 609601 h 1295403"/>
              <a:gd name="connsiteX7" fmla="*/ 0 w 734962"/>
              <a:gd name="connsiteY7" fmla="*/ 1 h 1295403"/>
              <a:gd name="connsiteX8" fmla="*/ 95865 w 734962"/>
              <a:gd name="connsiteY8" fmla="*/ 1 h 1295403"/>
              <a:gd name="connsiteX9" fmla="*/ 95865 w 734962"/>
              <a:gd name="connsiteY9" fmla="*/ 609601 h 1295403"/>
              <a:gd name="connsiteX10" fmla="*/ 639097 w 734962"/>
              <a:gd name="connsiteY10" fmla="*/ 609599 h 1295403"/>
              <a:gd name="connsiteX11" fmla="*/ 639098 w 734962"/>
              <a:gd name="connsiteY11" fmla="*/ 0 h 1295403"/>
              <a:gd name="connsiteX12" fmla="*/ 734962 w 734962"/>
              <a:gd name="connsiteY12" fmla="*/ 0 h 1295403"/>
              <a:gd name="connsiteX0" fmla="*/ 734962 w 734962"/>
              <a:gd name="connsiteY0" fmla="*/ 0 h 838201"/>
              <a:gd name="connsiteX1" fmla="*/ 734962 w 734962"/>
              <a:gd name="connsiteY1" fmla="*/ 838200 h 838201"/>
              <a:gd name="connsiteX2" fmla="*/ 415413 w 734962"/>
              <a:gd name="connsiteY2" fmla="*/ 838201 h 838201"/>
              <a:gd name="connsiteX3" fmla="*/ 319549 w 734962"/>
              <a:gd name="connsiteY3" fmla="*/ 838201 h 838201"/>
              <a:gd name="connsiteX4" fmla="*/ 0 w 734962"/>
              <a:gd name="connsiteY4" fmla="*/ 838201 h 838201"/>
              <a:gd name="connsiteX5" fmla="*/ 0 w 734962"/>
              <a:gd name="connsiteY5" fmla="*/ 609601 h 838201"/>
              <a:gd name="connsiteX6" fmla="*/ 0 w 734962"/>
              <a:gd name="connsiteY6" fmla="*/ 1 h 838201"/>
              <a:gd name="connsiteX7" fmla="*/ 95865 w 734962"/>
              <a:gd name="connsiteY7" fmla="*/ 1 h 838201"/>
              <a:gd name="connsiteX8" fmla="*/ 95865 w 734962"/>
              <a:gd name="connsiteY8" fmla="*/ 609601 h 838201"/>
              <a:gd name="connsiteX9" fmla="*/ 639097 w 734962"/>
              <a:gd name="connsiteY9" fmla="*/ 609599 h 838201"/>
              <a:gd name="connsiteX10" fmla="*/ 639098 w 734962"/>
              <a:gd name="connsiteY10" fmla="*/ 0 h 838201"/>
              <a:gd name="connsiteX11" fmla="*/ 734962 w 734962"/>
              <a:gd name="connsiteY11" fmla="*/ 0 h 838201"/>
              <a:gd name="connsiteX0" fmla="*/ 734962 w 734962"/>
              <a:gd name="connsiteY0" fmla="*/ 0 h 838201"/>
              <a:gd name="connsiteX1" fmla="*/ 734962 w 734962"/>
              <a:gd name="connsiteY1" fmla="*/ 838200 h 838201"/>
              <a:gd name="connsiteX2" fmla="*/ 415413 w 734962"/>
              <a:gd name="connsiteY2" fmla="*/ 838201 h 838201"/>
              <a:gd name="connsiteX3" fmla="*/ 0 w 734962"/>
              <a:gd name="connsiteY3" fmla="*/ 838201 h 838201"/>
              <a:gd name="connsiteX4" fmla="*/ 0 w 734962"/>
              <a:gd name="connsiteY4" fmla="*/ 609601 h 838201"/>
              <a:gd name="connsiteX5" fmla="*/ 0 w 734962"/>
              <a:gd name="connsiteY5" fmla="*/ 1 h 838201"/>
              <a:gd name="connsiteX6" fmla="*/ 95865 w 734962"/>
              <a:gd name="connsiteY6" fmla="*/ 1 h 838201"/>
              <a:gd name="connsiteX7" fmla="*/ 95865 w 734962"/>
              <a:gd name="connsiteY7" fmla="*/ 609601 h 838201"/>
              <a:gd name="connsiteX8" fmla="*/ 639097 w 734962"/>
              <a:gd name="connsiteY8" fmla="*/ 609599 h 838201"/>
              <a:gd name="connsiteX9" fmla="*/ 639098 w 734962"/>
              <a:gd name="connsiteY9" fmla="*/ 0 h 838201"/>
              <a:gd name="connsiteX10" fmla="*/ 734962 w 734962"/>
              <a:gd name="connsiteY10" fmla="*/ 0 h 838201"/>
              <a:gd name="connsiteX0" fmla="*/ 734962 w 734962"/>
              <a:gd name="connsiteY0" fmla="*/ 0 h 838201"/>
              <a:gd name="connsiteX1" fmla="*/ 734962 w 734962"/>
              <a:gd name="connsiteY1" fmla="*/ 838200 h 838201"/>
              <a:gd name="connsiteX2" fmla="*/ 0 w 734962"/>
              <a:gd name="connsiteY2" fmla="*/ 838201 h 838201"/>
              <a:gd name="connsiteX3" fmla="*/ 0 w 734962"/>
              <a:gd name="connsiteY3" fmla="*/ 609601 h 838201"/>
              <a:gd name="connsiteX4" fmla="*/ 0 w 734962"/>
              <a:gd name="connsiteY4" fmla="*/ 1 h 838201"/>
              <a:gd name="connsiteX5" fmla="*/ 95865 w 734962"/>
              <a:gd name="connsiteY5" fmla="*/ 1 h 838201"/>
              <a:gd name="connsiteX6" fmla="*/ 95865 w 734962"/>
              <a:gd name="connsiteY6" fmla="*/ 609601 h 838201"/>
              <a:gd name="connsiteX7" fmla="*/ 639097 w 734962"/>
              <a:gd name="connsiteY7" fmla="*/ 609599 h 838201"/>
              <a:gd name="connsiteX8" fmla="*/ 639098 w 734962"/>
              <a:gd name="connsiteY8" fmla="*/ 0 h 838201"/>
              <a:gd name="connsiteX9" fmla="*/ 734962 w 734962"/>
              <a:gd name="connsiteY9" fmla="*/ 0 h 838201"/>
              <a:gd name="connsiteX0" fmla="*/ 734962 w 734962"/>
              <a:gd name="connsiteY0" fmla="*/ 0 h 838201"/>
              <a:gd name="connsiteX1" fmla="*/ 734962 w 734962"/>
              <a:gd name="connsiteY1" fmla="*/ 838200 h 838201"/>
              <a:gd name="connsiteX2" fmla="*/ 0 w 734962"/>
              <a:gd name="connsiteY2" fmla="*/ 838201 h 838201"/>
              <a:gd name="connsiteX3" fmla="*/ 0 w 734962"/>
              <a:gd name="connsiteY3" fmla="*/ 1 h 838201"/>
              <a:gd name="connsiteX4" fmla="*/ 95865 w 734962"/>
              <a:gd name="connsiteY4" fmla="*/ 1 h 838201"/>
              <a:gd name="connsiteX5" fmla="*/ 95865 w 734962"/>
              <a:gd name="connsiteY5" fmla="*/ 609601 h 838201"/>
              <a:gd name="connsiteX6" fmla="*/ 639097 w 734962"/>
              <a:gd name="connsiteY6" fmla="*/ 609599 h 838201"/>
              <a:gd name="connsiteX7" fmla="*/ 639098 w 734962"/>
              <a:gd name="connsiteY7" fmla="*/ 0 h 838201"/>
              <a:gd name="connsiteX8" fmla="*/ 734962 w 734962"/>
              <a:gd name="connsiteY8" fmla="*/ 0 h 838201"/>
              <a:gd name="connsiteX0" fmla="*/ 734962 w 734962"/>
              <a:gd name="connsiteY0" fmla="*/ 0 h 838201"/>
              <a:gd name="connsiteX1" fmla="*/ 734962 w 734962"/>
              <a:gd name="connsiteY1" fmla="*/ 838200 h 838201"/>
              <a:gd name="connsiteX2" fmla="*/ 0 w 734962"/>
              <a:gd name="connsiteY2" fmla="*/ 838201 h 838201"/>
              <a:gd name="connsiteX3" fmla="*/ 0 w 734962"/>
              <a:gd name="connsiteY3" fmla="*/ 1 h 838201"/>
              <a:gd name="connsiteX4" fmla="*/ 95865 w 734962"/>
              <a:gd name="connsiteY4" fmla="*/ 1 h 838201"/>
              <a:gd name="connsiteX5" fmla="*/ 639097 w 734962"/>
              <a:gd name="connsiteY5" fmla="*/ 609599 h 838201"/>
              <a:gd name="connsiteX6" fmla="*/ 639098 w 734962"/>
              <a:gd name="connsiteY6" fmla="*/ 0 h 838201"/>
              <a:gd name="connsiteX7" fmla="*/ 734962 w 734962"/>
              <a:gd name="connsiteY7" fmla="*/ 0 h 838201"/>
              <a:gd name="connsiteX0" fmla="*/ 734962 w 734962"/>
              <a:gd name="connsiteY0" fmla="*/ 0 h 838201"/>
              <a:gd name="connsiteX1" fmla="*/ 734962 w 734962"/>
              <a:gd name="connsiteY1" fmla="*/ 838200 h 838201"/>
              <a:gd name="connsiteX2" fmla="*/ 0 w 734962"/>
              <a:gd name="connsiteY2" fmla="*/ 838201 h 838201"/>
              <a:gd name="connsiteX3" fmla="*/ 0 w 734962"/>
              <a:gd name="connsiteY3" fmla="*/ 1 h 838201"/>
              <a:gd name="connsiteX4" fmla="*/ 639097 w 734962"/>
              <a:gd name="connsiteY4" fmla="*/ 609599 h 838201"/>
              <a:gd name="connsiteX5" fmla="*/ 639098 w 734962"/>
              <a:gd name="connsiteY5" fmla="*/ 0 h 838201"/>
              <a:gd name="connsiteX6" fmla="*/ 734962 w 734962"/>
              <a:gd name="connsiteY6" fmla="*/ 0 h 838201"/>
              <a:gd name="connsiteX0" fmla="*/ 734962 w 734962"/>
              <a:gd name="connsiteY0" fmla="*/ 0 h 838201"/>
              <a:gd name="connsiteX1" fmla="*/ 734962 w 734962"/>
              <a:gd name="connsiteY1" fmla="*/ 838200 h 838201"/>
              <a:gd name="connsiteX2" fmla="*/ 0 w 734962"/>
              <a:gd name="connsiteY2" fmla="*/ 838201 h 838201"/>
              <a:gd name="connsiteX3" fmla="*/ 0 w 734962"/>
              <a:gd name="connsiteY3" fmla="*/ 495302 h 838201"/>
              <a:gd name="connsiteX4" fmla="*/ 639097 w 734962"/>
              <a:gd name="connsiteY4" fmla="*/ 609599 h 838201"/>
              <a:gd name="connsiteX5" fmla="*/ 639098 w 734962"/>
              <a:gd name="connsiteY5" fmla="*/ 0 h 838201"/>
              <a:gd name="connsiteX6" fmla="*/ 734962 w 734962"/>
              <a:gd name="connsiteY6" fmla="*/ 0 h 838201"/>
              <a:gd name="connsiteX0" fmla="*/ 734962 w 734962"/>
              <a:gd name="connsiteY0" fmla="*/ 0 h 838201"/>
              <a:gd name="connsiteX1" fmla="*/ 734962 w 734962"/>
              <a:gd name="connsiteY1" fmla="*/ 838200 h 838201"/>
              <a:gd name="connsiteX2" fmla="*/ 0 w 734962"/>
              <a:gd name="connsiteY2" fmla="*/ 838201 h 838201"/>
              <a:gd name="connsiteX3" fmla="*/ 0 w 734962"/>
              <a:gd name="connsiteY3" fmla="*/ 495302 h 838201"/>
              <a:gd name="connsiteX4" fmla="*/ 639098 w 734962"/>
              <a:gd name="connsiteY4" fmla="*/ 0 h 838201"/>
              <a:gd name="connsiteX5" fmla="*/ 734962 w 734962"/>
              <a:gd name="connsiteY5" fmla="*/ 0 h 838201"/>
              <a:gd name="connsiteX0" fmla="*/ 734962 w 734962"/>
              <a:gd name="connsiteY0" fmla="*/ 0 h 838201"/>
              <a:gd name="connsiteX1" fmla="*/ 734962 w 734962"/>
              <a:gd name="connsiteY1" fmla="*/ 838200 h 838201"/>
              <a:gd name="connsiteX2" fmla="*/ 0 w 734962"/>
              <a:gd name="connsiteY2" fmla="*/ 838201 h 838201"/>
              <a:gd name="connsiteX3" fmla="*/ 0 w 734962"/>
              <a:gd name="connsiteY3" fmla="*/ 495302 h 838201"/>
              <a:gd name="connsiteX4" fmla="*/ 734962 w 734962"/>
              <a:gd name="connsiteY4" fmla="*/ 0 h 838201"/>
              <a:gd name="connsiteX0" fmla="*/ 734962 w 734962"/>
              <a:gd name="connsiteY0" fmla="*/ 0 h 342899"/>
              <a:gd name="connsiteX1" fmla="*/ 734962 w 734962"/>
              <a:gd name="connsiteY1" fmla="*/ 342898 h 342899"/>
              <a:gd name="connsiteX2" fmla="*/ 0 w 734962"/>
              <a:gd name="connsiteY2" fmla="*/ 342899 h 342899"/>
              <a:gd name="connsiteX3" fmla="*/ 0 w 734962"/>
              <a:gd name="connsiteY3" fmla="*/ 0 h 342899"/>
              <a:gd name="connsiteX4" fmla="*/ 734962 w 734962"/>
              <a:gd name="connsiteY4" fmla="*/ 0 h 342899"/>
              <a:gd name="connsiteX0" fmla="*/ 734962 w 734962"/>
              <a:gd name="connsiteY0" fmla="*/ 0 h 3219450"/>
              <a:gd name="connsiteX1" fmla="*/ 734962 w 734962"/>
              <a:gd name="connsiteY1" fmla="*/ 342898 h 3219450"/>
              <a:gd name="connsiteX2" fmla="*/ 267258 w 734962"/>
              <a:gd name="connsiteY2" fmla="*/ 3219450 h 3219450"/>
              <a:gd name="connsiteX3" fmla="*/ 0 w 734962"/>
              <a:gd name="connsiteY3" fmla="*/ 342899 h 3219450"/>
              <a:gd name="connsiteX4" fmla="*/ 0 w 734962"/>
              <a:gd name="connsiteY4" fmla="*/ 0 h 3219450"/>
              <a:gd name="connsiteX5" fmla="*/ 734962 w 734962"/>
              <a:gd name="connsiteY5" fmla="*/ 0 h 3219450"/>
              <a:gd name="connsiteX0" fmla="*/ 734962 w 734962"/>
              <a:gd name="connsiteY0" fmla="*/ 2343151 h 5562601"/>
              <a:gd name="connsiteX1" fmla="*/ 734962 w 734962"/>
              <a:gd name="connsiteY1" fmla="*/ 2686049 h 5562601"/>
              <a:gd name="connsiteX2" fmla="*/ 267258 w 734962"/>
              <a:gd name="connsiteY2" fmla="*/ 5562601 h 5562601"/>
              <a:gd name="connsiteX3" fmla="*/ 0 w 734962"/>
              <a:gd name="connsiteY3" fmla="*/ 2686050 h 5562601"/>
              <a:gd name="connsiteX4" fmla="*/ 0 w 734962"/>
              <a:gd name="connsiteY4" fmla="*/ 2343151 h 5562601"/>
              <a:gd name="connsiteX5" fmla="*/ 267258 w 734962"/>
              <a:gd name="connsiteY5" fmla="*/ 0 h 5562601"/>
              <a:gd name="connsiteX6" fmla="*/ 734962 w 734962"/>
              <a:gd name="connsiteY6" fmla="*/ 2343151 h 5562601"/>
              <a:gd name="connsiteX0" fmla="*/ 734962 w 734962"/>
              <a:gd name="connsiteY0" fmla="*/ 2343151 h 5562601"/>
              <a:gd name="connsiteX1" fmla="*/ 734962 w 734962"/>
              <a:gd name="connsiteY1" fmla="*/ 2686049 h 5562601"/>
              <a:gd name="connsiteX2" fmla="*/ 400887 w 734962"/>
              <a:gd name="connsiteY2" fmla="*/ 2667001 h 5562601"/>
              <a:gd name="connsiteX3" fmla="*/ 267258 w 734962"/>
              <a:gd name="connsiteY3" fmla="*/ 5562601 h 5562601"/>
              <a:gd name="connsiteX4" fmla="*/ 0 w 734962"/>
              <a:gd name="connsiteY4" fmla="*/ 2686050 h 5562601"/>
              <a:gd name="connsiteX5" fmla="*/ 0 w 734962"/>
              <a:gd name="connsiteY5" fmla="*/ 2343151 h 5562601"/>
              <a:gd name="connsiteX6" fmla="*/ 267258 w 734962"/>
              <a:gd name="connsiteY6" fmla="*/ 0 h 5562601"/>
              <a:gd name="connsiteX7" fmla="*/ 734962 w 734962"/>
              <a:gd name="connsiteY7" fmla="*/ 2343151 h 5562601"/>
              <a:gd name="connsiteX0" fmla="*/ 734962 w 734962"/>
              <a:gd name="connsiteY0" fmla="*/ 2343151 h 5562601"/>
              <a:gd name="connsiteX1" fmla="*/ 734962 w 734962"/>
              <a:gd name="connsiteY1" fmla="*/ 2686049 h 5562601"/>
              <a:gd name="connsiteX2" fmla="*/ 400887 w 734962"/>
              <a:gd name="connsiteY2" fmla="*/ 2667001 h 5562601"/>
              <a:gd name="connsiteX3" fmla="*/ 400887 w 734962"/>
              <a:gd name="connsiteY3" fmla="*/ 5562601 h 5562601"/>
              <a:gd name="connsiteX4" fmla="*/ 0 w 734962"/>
              <a:gd name="connsiteY4" fmla="*/ 2686050 h 5562601"/>
              <a:gd name="connsiteX5" fmla="*/ 0 w 734962"/>
              <a:gd name="connsiteY5" fmla="*/ 2343151 h 5562601"/>
              <a:gd name="connsiteX6" fmla="*/ 267258 w 734962"/>
              <a:gd name="connsiteY6" fmla="*/ 0 h 5562601"/>
              <a:gd name="connsiteX7" fmla="*/ 734962 w 734962"/>
              <a:gd name="connsiteY7" fmla="*/ 2343151 h 5562601"/>
              <a:gd name="connsiteX0" fmla="*/ 734962 w 734962"/>
              <a:gd name="connsiteY0" fmla="*/ 2343151 h 5562601"/>
              <a:gd name="connsiteX1" fmla="*/ 734962 w 734962"/>
              <a:gd name="connsiteY1" fmla="*/ 2686049 h 5562601"/>
              <a:gd name="connsiteX2" fmla="*/ 400887 w 734962"/>
              <a:gd name="connsiteY2" fmla="*/ 2667001 h 5562601"/>
              <a:gd name="connsiteX3" fmla="*/ 400887 w 734962"/>
              <a:gd name="connsiteY3" fmla="*/ 5562601 h 5562601"/>
              <a:gd name="connsiteX4" fmla="*/ 133628 w 734962"/>
              <a:gd name="connsiteY4" fmla="*/ 5562601 h 5562601"/>
              <a:gd name="connsiteX5" fmla="*/ 0 w 734962"/>
              <a:gd name="connsiteY5" fmla="*/ 2686050 h 5562601"/>
              <a:gd name="connsiteX6" fmla="*/ 0 w 734962"/>
              <a:gd name="connsiteY6" fmla="*/ 2343151 h 5562601"/>
              <a:gd name="connsiteX7" fmla="*/ 267258 w 734962"/>
              <a:gd name="connsiteY7" fmla="*/ 0 h 5562601"/>
              <a:gd name="connsiteX8" fmla="*/ 734962 w 734962"/>
              <a:gd name="connsiteY8" fmla="*/ 2343151 h 5562601"/>
              <a:gd name="connsiteX0" fmla="*/ 734962 w 734962"/>
              <a:gd name="connsiteY0" fmla="*/ 2343151 h 5562601"/>
              <a:gd name="connsiteX1" fmla="*/ 734962 w 734962"/>
              <a:gd name="connsiteY1" fmla="*/ 2686049 h 5562601"/>
              <a:gd name="connsiteX2" fmla="*/ 400887 w 734962"/>
              <a:gd name="connsiteY2" fmla="*/ 2667001 h 5562601"/>
              <a:gd name="connsiteX3" fmla="*/ 400887 w 734962"/>
              <a:gd name="connsiteY3" fmla="*/ 5562601 h 5562601"/>
              <a:gd name="connsiteX4" fmla="*/ 133628 w 734962"/>
              <a:gd name="connsiteY4" fmla="*/ 5562601 h 5562601"/>
              <a:gd name="connsiteX5" fmla="*/ 133628 w 734962"/>
              <a:gd name="connsiteY5" fmla="*/ 2667001 h 5562601"/>
              <a:gd name="connsiteX6" fmla="*/ 0 w 734962"/>
              <a:gd name="connsiteY6" fmla="*/ 2343151 h 5562601"/>
              <a:gd name="connsiteX7" fmla="*/ 267258 w 734962"/>
              <a:gd name="connsiteY7" fmla="*/ 0 h 5562601"/>
              <a:gd name="connsiteX8" fmla="*/ 734962 w 734962"/>
              <a:gd name="connsiteY8" fmla="*/ 2343151 h 5562601"/>
              <a:gd name="connsiteX0" fmla="*/ 601334 w 601334"/>
              <a:gd name="connsiteY0" fmla="*/ 2343151 h 5562601"/>
              <a:gd name="connsiteX1" fmla="*/ 601334 w 601334"/>
              <a:gd name="connsiteY1" fmla="*/ 2686049 h 5562601"/>
              <a:gd name="connsiteX2" fmla="*/ 267259 w 601334"/>
              <a:gd name="connsiteY2" fmla="*/ 2667001 h 5562601"/>
              <a:gd name="connsiteX3" fmla="*/ 267259 w 601334"/>
              <a:gd name="connsiteY3" fmla="*/ 5562601 h 5562601"/>
              <a:gd name="connsiteX4" fmla="*/ 0 w 601334"/>
              <a:gd name="connsiteY4" fmla="*/ 5562601 h 5562601"/>
              <a:gd name="connsiteX5" fmla="*/ 0 w 601334"/>
              <a:gd name="connsiteY5" fmla="*/ 2667001 h 5562601"/>
              <a:gd name="connsiteX6" fmla="*/ 0 w 601334"/>
              <a:gd name="connsiteY6" fmla="*/ 1 h 5562601"/>
              <a:gd name="connsiteX7" fmla="*/ 133630 w 601334"/>
              <a:gd name="connsiteY7" fmla="*/ 0 h 5562601"/>
              <a:gd name="connsiteX8" fmla="*/ 601334 w 601334"/>
              <a:gd name="connsiteY8" fmla="*/ 2343151 h 5562601"/>
              <a:gd name="connsiteX0" fmla="*/ 601334 w 601334"/>
              <a:gd name="connsiteY0" fmla="*/ 2343150 h 5562600"/>
              <a:gd name="connsiteX1" fmla="*/ 601334 w 601334"/>
              <a:gd name="connsiteY1" fmla="*/ 2686048 h 5562600"/>
              <a:gd name="connsiteX2" fmla="*/ 267259 w 601334"/>
              <a:gd name="connsiteY2" fmla="*/ 2667000 h 5562600"/>
              <a:gd name="connsiteX3" fmla="*/ 267259 w 601334"/>
              <a:gd name="connsiteY3" fmla="*/ 5562600 h 5562600"/>
              <a:gd name="connsiteX4" fmla="*/ 0 w 601334"/>
              <a:gd name="connsiteY4" fmla="*/ 5562600 h 5562600"/>
              <a:gd name="connsiteX5" fmla="*/ 0 w 601334"/>
              <a:gd name="connsiteY5" fmla="*/ 2667000 h 5562600"/>
              <a:gd name="connsiteX6" fmla="*/ 0 w 601334"/>
              <a:gd name="connsiteY6" fmla="*/ 0 h 5562600"/>
              <a:gd name="connsiteX7" fmla="*/ 267258 w 601334"/>
              <a:gd name="connsiteY7" fmla="*/ 0 h 5562600"/>
              <a:gd name="connsiteX8" fmla="*/ 601334 w 601334"/>
              <a:gd name="connsiteY8" fmla="*/ 2343150 h 5562600"/>
              <a:gd name="connsiteX0" fmla="*/ 601334 w 601334"/>
              <a:gd name="connsiteY0" fmla="*/ 2343150 h 5562600"/>
              <a:gd name="connsiteX1" fmla="*/ 601334 w 601334"/>
              <a:gd name="connsiteY1" fmla="*/ 2686048 h 5562600"/>
              <a:gd name="connsiteX2" fmla="*/ 267259 w 601334"/>
              <a:gd name="connsiteY2" fmla="*/ 2667000 h 5562600"/>
              <a:gd name="connsiteX3" fmla="*/ 267259 w 601334"/>
              <a:gd name="connsiteY3" fmla="*/ 5562600 h 5562600"/>
              <a:gd name="connsiteX4" fmla="*/ 0 w 601334"/>
              <a:gd name="connsiteY4" fmla="*/ 5562600 h 5562600"/>
              <a:gd name="connsiteX5" fmla="*/ 0 w 601334"/>
              <a:gd name="connsiteY5" fmla="*/ 2667000 h 5562600"/>
              <a:gd name="connsiteX6" fmla="*/ 0 w 601334"/>
              <a:gd name="connsiteY6" fmla="*/ 0 h 5562600"/>
              <a:gd name="connsiteX7" fmla="*/ 267258 w 601334"/>
              <a:gd name="connsiteY7" fmla="*/ 0 h 5562600"/>
              <a:gd name="connsiteX8" fmla="*/ 267259 w 601334"/>
              <a:gd name="connsiteY8" fmla="*/ 2362199 h 5562600"/>
              <a:gd name="connsiteX9" fmla="*/ 601334 w 601334"/>
              <a:gd name="connsiteY9" fmla="*/ 2343150 h 5562600"/>
              <a:gd name="connsiteX0" fmla="*/ 601334 w 601334"/>
              <a:gd name="connsiteY0" fmla="*/ 2343150 h 5562600"/>
              <a:gd name="connsiteX1" fmla="*/ 601334 w 601334"/>
              <a:gd name="connsiteY1" fmla="*/ 2686048 h 5562600"/>
              <a:gd name="connsiteX2" fmla="*/ 267259 w 601334"/>
              <a:gd name="connsiteY2" fmla="*/ 2667000 h 5562600"/>
              <a:gd name="connsiteX3" fmla="*/ 267259 w 601334"/>
              <a:gd name="connsiteY3" fmla="*/ 5562600 h 5562600"/>
              <a:gd name="connsiteX4" fmla="*/ 0 w 601334"/>
              <a:gd name="connsiteY4" fmla="*/ 5562600 h 5562600"/>
              <a:gd name="connsiteX5" fmla="*/ 0 w 601334"/>
              <a:gd name="connsiteY5" fmla="*/ 0 h 5562600"/>
              <a:gd name="connsiteX6" fmla="*/ 267258 w 601334"/>
              <a:gd name="connsiteY6" fmla="*/ 0 h 5562600"/>
              <a:gd name="connsiteX7" fmla="*/ 267259 w 601334"/>
              <a:gd name="connsiteY7" fmla="*/ 2362199 h 5562600"/>
              <a:gd name="connsiteX8" fmla="*/ 601334 w 601334"/>
              <a:gd name="connsiteY8" fmla="*/ 2343150 h 5562600"/>
              <a:gd name="connsiteX0" fmla="*/ 601334 w 601334"/>
              <a:gd name="connsiteY0" fmla="*/ 2343150 h 5562600"/>
              <a:gd name="connsiteX1" fmla="*/ 601332 w 601334"/>
              <a:gd name="connsiteY1" fmla="*/ 2666999 h 5562600"/>
              <a:gd name="connsiteX2" fmla="*/ 267259 w 601334"/>
              <a:gd name="connsiteY2" fmla="*/ 2667000 h 5562600"/>
              <a:gd name="connsiteX3" fmla="*/ 267259 w 601334"/>
              <a:gd name="connsiteY3" fmla="*/ 5562600 h 5562600"/>
              <a:gd name="connsiteX4" fmla="*/ 0 w 601334"/>
              <a:gd name="connsiteY4" fmla="*/ 5562600 h 5562600"/>
              <a:gd name="connsiteX5" fmla="*/ 0 w 601334"/>
              <a:gd name="connsiteY5" fmla="*/ 0 h 5562600"/>
              <a:gd name="connsiteX6" fmla="*/ 267258 w 601334"/>
              <a:gd name="connsiteY6" fmla="*/ 0 h 5562600"/>
              <a:gd name="connsiteX7" fmla="*/ 267259 w 601334"/>
              <a:gd name="connsiteY7" fmla="*/ 2362199 h 5562600"/>
              <a:gd name="connsiteX8" fmla="*/ 601334 w 601334"/>
              <a:gd name="connsiteY8" fmla="*/ 2343150 h 5562600"/>
              <a:gd name="connsiteX0" fmla="*/ 601332 w 601333"/>
              <a:gd name="connsiteY0" fmla="*/ 2362199 h 5562600"/>
              <a:gd name="connsiteX1" fmla="*/ 601332 w 601333"/>
              <a:gd name="connsiteY1" fmla="*/ 2666999 h 5562600"/>
              <a:gd name="connsiteX2" fmla="*/ 267259 w 601333"/>
              <a:gd name="connsiteY2" fmla="*/ 2667000 h 5562600"/>
              <a:gd name="connsiteX3" fmla="*/ 267259 w 601333"/>
              <a:gd name="connsiteY3" fmla="*/ 5562600 h 5562600"/>
              <a:gd name="connsiteX4" fmla="*/ 0 w 601333"/>
              <a:gd name="connsiteY4" fmla="*/ 5562600 h 5562600"/>
              <a:gd name="connsiteX5" fmla="*/ 0 w 601333"/>
              <a:gd name="connsiteY5" fmla="*/ 0 h 5562600"/>
              <a:gd name="connsiteX6" fmla="*/ 267258 w 601333"/>
              <a:gd name="connsiteY6" fmla="*/ 0 h 5562600"/>
              <a:gd name="connsiteX7" fmla="*/ 267259 w 601333"/>
              <a:gd name="connsiteY7" fmla="*/ 2362199 h 5562600"/>
              <a:gd name="connsiteX8" fmla="*/ 601332 w 601333"/>
              <a:gd name="connsiteY8" fmla="*/ 2362199 h 5562600"/>
              <a:gd name="connsiteX0" fmla="*/ 601332 w 601333"/>
              <a:gd name="connsiteY0" fmla="*/ 2362199 h 5562600"/>
              <a:gd name="connsiteX1" fmla="*/ 601332 w 601333"/>
              <a:gd name="connsiteY1" fmla="*/ 2666999 h 5562600"/>
              <a:gd name="connsiteX2" fmla="*/ 267259 w 601333"/>
              <a:gd name="connsiteY2" fmla="*/ 2667000 h 5562600"/>
              <a:gd name="connsiteX3" fmla="*/ 267261 w 601333"/>
              <a:gd name="connsiteY3" fmla="*/ 5029202 h 5562600"/>
              <a:gd name="connsiteX4" fmla="*/ 0 w 601333"/>
              <a:gd name="connsiteY4" fmla="*/ 5562600 h 5562600"/>
              <a:gd name="connsiteX5" fmla="*/ 0 w 601333"/>
              <a:gd name="connsiteY5" fmla="*/ 0 h 5562600"/>
              <a:gd name="connsiteX6" fmla="*/ 267258 w 601333"/>
              <a:gd name="connsiteY6" fmla="*/ 0 h 5562600"/>
              <a:gd name="connsiteX7" fmla="*/ 267259 w 601333"/>
              <a:gd name="connsiteY7" fmla="*/ 2362199 h 5562600"/>
              <a:gd name="connsiteX8" fmla="*/ 601332 w 601333"/>
              <a:gd name="connsiteY8" fmla="*/ 2362199 h 5562600"/>
              <a:gd name="connsiteX0" fmla="*/ 601332 w 601333"/>
              <a:gd name="connsiteY0" fmla="*/ 2362199 h 5029202"/>
              <a:gd name="connsiteX1" fmla="*/ 601332 w 601333"/>
              <a:gd name="connsiteY1" fmla="*/ 2666999 h 5029202"/>
              <a:gd name="connsiteX2" fmla="*/ 267259 w 601333"/>
              <a:gd name="connsiteY2" fmla="*/ 2667000 h 5029202"/>
              <a:gd name="connsiteX3" fmla="*/ 267261 w 601333"/>
              <a:gd name="connsiteY3" fmla="*/ 5029202 h 5029202"/>
              <a:gd name="connsiteX4" fmla="*/ 2 w 601333"/>
              <a:gd name="connsiteY4" fmla="*/ 5029202 h 5029202"/>
              <a:gd name="connsiteX5" fmla="*/ 0 w 601333"/>
              <a:gd name="connsiteY5" fmla="*/ 0 h 5029202"/>
              <a:gd name="connsiteX6" fmla="*/ 267258 w 601333"/>
              <a:gd name="connsiteY6" fmla="*/ 0 h 5029202"/>
              <a:gd name="connsiteX7" fmla="*/ 267259 w 601333"/>
              <a:gd name="connsiteY7" fmla="*/ 2362199 h 5029202"/>
              <a:gd name="connsiteX8" fmla="*/ 601332 w 601333"/>
              <a:gd name="connsiteY8" fmla="*/ 2362199 h 5029202"/>
              <a:gd name="connsiteX0" fmla="*/ 601332 w 601333"/>
              <a:gd name="connsiteY0" fmla="*/ 2514600 h 5181603"/>
              <a:gd name="connsiteX1" fmla="*/ 601332 w 601333"/>
              <a:gd name="connsiteY1" fmla="*/ 2819400 h 5181603"/>
              <a:gd name="connsiteX2" fmla="*/ 267259 w 601333"/>
              <a:gd name="connsiteY2" fmla="*/ 2819401 h 5181603"/>
              <a:gd name="connsiteX3" fmla="*/ 267261 w 601333"/>
              <a:gd name="connsiteY3" fmla="*/ 5181603 h 5181603"/>
              <a:gd name="connsiteX4" fmla="*/ 2 w 601333"/>
              <a:gd name="connsiteY4" fmla="*/ 5181603 h 5181603"/>
              <a:gd name="connsiteX5" fmla="*/ 0 w 601333"/>
              <a:gd name="connsiteY5" fmla="*/ 152401 h 5181603"/>
              <a:gd name="connsiteX6" fmla="*/ 267259 w 601333"/>
              <a:gd name="connsiteY6" fmla="*/ 0 h 5181603"/>
              <a:gd name="connsiteX7" fmla="*/ 267259 w 601333"/>
              <a:gd name="connsiteY7" fmla="*/ 2514600 h 5181603"/>
              <a:gd name="connsiteX8" fmla="*/ 601332 w 601333"/>
              <a:gd name="connsiteY8" fmla="*/ 2514600 h 5181603"/>
              <a:gd name="connsiteX0" fmla="*/ 601332 w 601333"/>
              <a:gd name="connsiteY0" fmla="*/ 2514600 h 5181603"/>
              <a:gd name="connsiteX1" fmla="*/ 601332 w 601333"/>
              <a:gd name="connsiteY1" fmla="*/ 2819400 h 5181603"/>
              <a:gd name="connsiteX2" fmla="*/ 267259 w 601333"/>
              <a:gd name="connsiteY2" fmla="*/ 2819401 h 5181603"/>
              <a:gd name="connsiteX3" fmla="*/ 267261 w 601333"/>
              <a:gd name="connsiteY3" fmla="*/ 5181603 h 5181603"/>
              <a:gd name="connsiteX4" fmla="*/ 2 w 601333"/>
              <a:gd name="connsiteY4" fmla="*/ 5181603 h 5181603"/>
              <a:gd name="connsiteX5" fmla="*/ 0 w 601333"/>
              <a:gd name="connsiteY5" fmla="*/ 1 h 5181603"/>
              <a:gd name="connsiteX6" fmla="*/ 267259 w 601333"/>
              <a:gd name="connsiteY6" fmla="*/ 0 h 5181603"/>
              <a:gd name="connsiteX7" fmla="*/ 267259 w 601333"/>
              <a:gd name="connsiteY7" fmla="*/ 2514600 h 5181603"/>
              <a:gd name="connsiteX8" fmla="*/ 601332 w 601333"/>
              <a:gd name="connsiteY8" fmla="*/ 2514600 h 5181603"/>
              <a:gd name="connsiteX0" fmla="*/ 601332 w 601333"/>
              <a:gd name="connsiteY0" fmla="*/ 2514600 h 5181603"/>
              <a:gd name="connsiteX1" fmla="*/ 601332 w 601333"/>
              <a:gd name="connsiteY1" fmla="*/ 2819400 h 5181603"/>
              <a:gd name="connsiteX2" fmla="*/ 267259 w 601333"/>
              <a:gd name="connsiteY2" fmla="*/ 2819401 h 5181603"/>
              <a:gd name="connsiteX3" fmla="*/ 267261 w 601333"/>
              <a:gd name="connsiteY3" fmla="*/ 5181603 h 5181603"/>
              <a:gd name="connsiteX4" fmla="*/ 2 w 601333"/>
              <a:gd name="connsiteY4" fmla="*/ 5181603 h 5181603"/>
              <a:gd name="connsiteX5" fmla="*/ 0 w 601333"/>
              <a:gd name="connsiteY5" fmla="*/ 304801 h 5181603"/>
              <a:gd name="connsiteX6" fmla="*/ 267259 w 601333"/>
              <a:gd name="connsiteY6" fmla="*/ 0 h 5181603"/>
              <a:gd name="connsiteX7" fmla="*/ 267259 w 601333"/>
              <a:gd name="connsiteY7" fmla="*/ 2514600 h 5181603"/>
              <a:gd name="connsiteX8" fmla="*/ 601332 w 601333"/>
              <a:gd name="connsiteY8" fmla="*/ 2514600 h 5181603"/>
              <a:gd name="connsiteX0" fmla="*/ 601332 w 601333"/>
              <a:gd name="connsiteY0" fmla="*/ 2514600 h 5181603"/>
              <a:gd name="connsiteX1" fmla="*/ 601332 w 601333"/>
              <a:gd name="connsiteY1" fmla="*/ 2819400 h 5181603"/>
              <a:gd name="connsiteX2" fmla="*/ 267259 w 601333"/>
              <a:gd name="connsiteY2" fmla="*/ 2819401 h 5181603"/>
              <a:gd name="connsiteX3" fmla="*/ 267261 w 601333"/>
              <a:gd name="connsiteY3" fmla="*/ 5181603 h 5181603"/>
              <a:gd name="connsiteX4" fmla="*/ 2 w 601333"/>
              <a:gd name="connsiteY4" fmla="*/ 5181603 h 5181603"/>
              <a:gd name="connsiteX5" fmla="*/ 0 w 601333"/>
              <a:gd name="connsiteY5" fmla="*/ 304801 h 5181603"/>
              <a:gd name="connsiteX6" fmla="*/ 0 w 601333"/>
              <a:gd name="connsiteY6" fmla="*/ 1 h 5181603"/>
              <a:gd name="connsiteX7" fmla="*/ 267259 w 601333"/>
              <a:gd name="connsiteY7" fmla="*/ 0 h 5181603"/>
              <a:gd name="connsiteX8" fmla="*/ 267259 w 601333"/>
              <a:gd name="connsiteY8" fmla="*/ 2514600 h 5181603"/>
              <a:gd name="connsiteX9" fmla="*/ 601332 w 601333"/>
              <a:gd name="connsiteY9" fmla="*/ 2514600 h 5181603"/>
              <a:gd name="connsiteX0" fmla="*/ 935405 w 935406"/>
              <a:gd name="connsiteY0" fmla="*/ 2514600 h 5181603"/>
              <a:gd name="connsiteX1" fmla="*/ 935405 w 935406"/>
              <a:gd name="connsiteY1" fmla="*/ 2819400 h 5181603"/>
              <a:gd name="connsiteX2" fmla="*/ 601332 w 935406"/>
              <a:gd name="connsiteY2" fmla="*/ 2819401 h 5181603"/>
              <a:gd name="connsiteX3" fmla="*/ 601334 w 935406"/>
              <a:gd name="connsiteY3" fmla="*/ 5181603 h 5181603"/>
              <a:gd name="connsiteX4" fmla="*/ 334075 w 935406"/>
              <a:gd name="connsiteY4" fmla="*/ 5181603 h 5181603"/>
              <a:gd name="connsiteX5" fmla="*/ 334073 w 935406"/>
              <a:gd name="connsiteY5" fmla="*/ 304801 h 5181603"/>
              <a:gd name="connsiteX6" fmla="*/ 0 w 935406"/>
              <a:gd name="connsiteY6" fmla="*/ 304801 h 5181603"/>
              <a:gd name="connsiteX7" fmla="*/ 334073 w 935406"/>
              <a:gd name="connsiteY7" fmla="*/ 1 h 5181603"/>
              <a:gd name="connsiteX8" fmla="*/ 601332 w 935406"/>
              <a:gd name="connsiteY8" fmla="*/ 0 h 5181603"/>
              <a:gd name="connsiteX9" fmla="*/ 601332 w 935406"/>
              <a:gd name="connsiteY9" fmla="*/ 2514600 h 5181603"/>
              <a:gd name="connsiteX10" fmla="*/ 935405 w 935406"/>
              <a:gd name="connsiteY10" fmla="*/ 2514600 h 5181603"/>
              <a:gd name="connsiteX0" fmla="*/ 935405 w 935406"/>
              <a:gd name="connsiteY0" fmla="*/ 2514600 h 5181603"/>
              <a:gd name="connsiteX1" fmla="*/ 935405 w 935406"/>
              <a:gd name="connsiteY1" fmla="*/ 2819400 h 5181603"/>
              <a:gd name="connsiteX2" fmla="*/ 601332 w 935406"/>
              <a:gd name="connsiteY2" fmla="*/ 2819401 h 5181603"/>
              <a:gd name="connsiteX3" fmla="*/ 601334 w 935406"/>
              <a:gd name="connsiteY3" fmla="*/ 5181603 h 5181603"/>
              <a:gd name="connsiteX4" fmla="*/ 334075 w 935406"/>
              <a:gd name="connsiteY4" fmla="*/ 5181603 h 5181603"/>
              <a:gd name="connsiteX5" fmla="*/ 334073 w 935406"/>
              <a:gd name="connsiteY5" fmla="*/ 304801 h 5181603"/>
              <a:gd name="connsiteX6" fmla="*/ 0 w 935406"/>
              <a:gd name="connsiteY6" fmla="*/ 304801 h 5181603"/>
              <a:gd name="connsiteX7" fmla="*/ 0 w 935406"/>
              <a:gd name="connsiteY7" fmla="*/ 1 h 5181603"/>
              <a:gd name="connsiteX8" fmla="*/ 601332 w 935406"/>
              <a:gd name="connsiteY8" fmla="*/ 0 h 5181603"/>
              <a:gd name="connsiteX9" fmla="*/ 601332 w 935406"/>
              <a:gd name="connsiteY9" fmla="*/ 2514600 h 5181603"/>
              <a:gd name="connsiteX10" fmla="*/ 935405 w 935406"/>
              <a:gd name="connsiteY10" fmla="*/ 2514600 h 5181603"/>
              <a:gd name="connsiteX0" fmla="*/ 935405 w 935406"/>
              <a:gd name="connsiteY0" fmla="*/ 2514600 h 5334001"/>
              <a:gd name="connsiteX1" fmla="*/ 935405 w 935406"/>
              <a:gd name="connsiteY1" fmla="*/ 2819400 h 5334001"/>
              <a:gd name="connsiteX2" fmla="*/ 601332 w 935406"/>
              <a:gd name="connsiteY2" fmla="*/ 2819401 h 5334001"/>
              <a:gd name="connsiteX3" fmla="*/ 601334 w 935406"/>
              <a:gd name="connsiteY3" fmla="*/ 5181603 h 5334001"/>
              <a:gd name="connsiteX4" fmla="*/ 334073 w 935406"/>
              <a:gd name="connsiteY4" fmla="*/ 5334001 h 5334001"/>
              <a:gd name="connsiteX5" fmla="*/ 334073 w 935406"/>
              <a:gd name="connsiteY5" fmla="*/ 304801 h 5334001"/>
              <a:gd name="connsiteX6" fmla="*/ 0 w 935406"/>
              <a:gd name="connsiteY6" fmla="*/ 304801 h 5334001"/>
              <a:gd name="connsiteX7" fmla="*/ 0 w 935406"/>
              <a:gd name="connsiteY7" fmla="*/ 1 h 5334001"/>
              <a:gd name="connsiteX8" fmla="*/ 601332 w 935406"/>
              <a:gd name="connsiteY8" fmla="*/ 0 h 5334001"/>
              <a:gd name="connsiteX9" fmla="*/ 601332 w 935406"/>
              <a:gd name="connsiteY9" fmla="*/ 2514600 h 5334001"/>
              <a:gd name="connsiteX10" fmla="*/ 935405 w 935406"/>
              <a:gd name="connsiteY10" fmla="*/ 2514600 h 5334001"/>
              <a:gd name="connsiteX0" fmla="*/ 935405 w 935406"/>
              <a:gd name="connsiteY0" fmla="*/ 2514600 h 5334001"/>
              <a:gd name="connsiteX1" fmla="*/ 935405 w 935406"/>
              <a:gd name="connsiteY1" fmla="*/ 2819400 h 5334001"/>
              <a:gd name="connsiteX2" fmla="*/ 601332 w 935406"/>
              <a:gd name="connsiteY2" fmla="*/ 2819401 h 5334001"/>
              <a:gd name="connsiteX3" fmla="*/ 601332 w 935406"/>
              <a:gd name="connsiteY3" fmla="*/ 5334001 h 5334001"/>
              <a:gd name="connsiteX4" fmla="*/ 334073 w 935406"/>
              <a:gd name="connsiteY4" fmla="*/ 5334001 h 5334001"/>
              <a:gd name="connsiteX5" fmla="*/ 334073 w 935406"/>
              <a:gd name="connsiteY5" fmla="*/ 304801 h 5334001"/>
              <a:gd name="connsiteX6" fmla="*/ 0 w 935406"/>
              <a:gd name="connsiteY6" fmla="*/ 304801 h 5334001"/>
              <a:gd name="connsiteX7" fmla="*/ 0 w 935406"/>
              <a:gd name="connsiteY7" fmla="*/ 1 h 5334001"/>
              <a:gd name="connsiteX8" fmla="*/ 601332 w 935406"/>
              <a:gd name="connsiteY8" fmla="*/ 0 h 5334001"/>
              <a:gd name="connsiteX9" fmla="*/ 601332 w 935406"/>
              <a:gd name="connsiteY9" fmla="*/ 2514600 h 5334001"/>
              <a:gd name="connsiteX10" fmla="*/ 935405 w 935406"/>
              <a:gd name="connsiteY10" fmla="*/ 2514600 h 5334001"/>
              <a:gd name="connsiteX0" fmla="*/ 935405 w 935406"/>
              <a:gd name="connsiteY0" fmla="*/ 2514600 h 5334001"/>
              <a:gd name="connsiteX1" fmla="*/ 935405 w 935406"/>
              <a:gd name="connsiteY1" fmla="*/ 2819400 h 5334001"/>
              <a:gd name="connsiteX2" fmla="*/ 601332 w 935406"/>
              <a:gd name="connsiteY2" fmla="*/ 2819401 h 5334001"/>
              <a:gd name="connsiteX3" fmla="*/ 601332 w 935406"/>
              <a:gd name="connsiteY3" fmla="*/ 5334001 h 5334001"/>
              <a:gd name="connsiteX4" fmla="*/ 334073 w 935406"/>
              <a:gd name="connsiteY4" fmla="*/ 5029201 h 5334001"/>
              <a:gd name="connsiteX5" fmla="*/ 334073 w 935406"/>
              <a:gd name="connsiteY5" fmla="*/ 304801 h 5334001"/>
              <a:gd name="connsiteX6" fmla="*/ 0 w 935406"/>
              <a:gd name="connsiteY6" fmla="*/ 304801 h 5334001"/>
              <a:gd name="connsiteX7" fmla="*/ 0 w 935406"/>
              <a:gd name="connsiteY7" fmla="*/ 1 h 5334001"/>
              <a:gd name="connsiteX8" fmla="*/ 601332 w 935406"/>
              <a:gd name="connsiteY8" fmla="*/ 0 h 5334001"/>
              <a:gd name="connsiteX9" fmla="*/ 601332 w 935406"/>
              <a:gd name="connsiteY9" fmla="*/ 2514600 h 5334001"/>
              <a:gd name="connsiteX10" fmla="*/ 935405 w 935406"/>
              <a:gd name="connsiteY10" fmla="*/ 2514600 h 5334001"/>
              <a:gd name="connsiteX0" fmla="*/ 935405 w 935406"/>
              <a:gd name="connsiteY0" fmla="*/ 2514600 h 5334001"/>
              <a:gd name="connsiteX1" fmla="*/ 935405 w 935406"/>
              <a:gd name="connsiteY1" fmla="*/ 2819400 h 5334001"/>
              <a:gd name="connsiteX2" fmla="*/ 601332 w 935406"/>
              <a:gd name="connsiteY2" fmla="*/ 2819401 h 5334001"/>
              <a:gd name="connsiteX3" fmla="*/ 601332 w 935406"/>
              <a:gd name="connsiteY3" fmla="*/ 5334001 h 5334001"/>
              <a:gd name="connsiteX4" fmla="*/ 0 w 935406"/>
              <a:gd name="connsiteY4" fmla="*/ 5334001 h 5334001"/>
              <a:gd name="connsiteX5" fmla="*/ 334073 w 935406"/>
              <a:gd name="connsiteY5" fmla="*/ 5029201 h 5334001"/>
              <a:gd name="connsiteX6" fmla="*/ 334073 w 935406"/>
              <a:gd name="connsiteY6" fmla="*/ 304801 h 5334001"/>
              <a:gd name="connsiteX7" fmla="*/ 0 w 935406"/>
              <a:gd name="connsiteY7" fmla="*/ 304801 h 5334001"/>
              <a:gd name="connsiteX8" fmla="*/ 0 w 935406"/>
              <a:gd name="connsiteY8" fmla="*/ 1 h 5334001"/>
              <a:gd name="connsiteX9" fmla="*/ 601332 w 935406"/>
              <a:gd name="connsiteY9" fmla="*/ 0 h 5334001"/>
              <a:gd name="connsiteX10" fmla="*/ 601332 w 935406"/>
              <a:gd name="connsiteY10" fmla="*/ 2514600 h 5334001"/>
              <a:gd name="connsiteX11" fmla="*/ 935405 w 935406"/>
              <a:gd name="connsiteY11" fmla="*/ 2514600 h 5334001"/>
              <a:gd name="connsiteX0" fmla="*/ 935405 w 935406"/>
              <a:gd name="connsiteY0" fmla="*/ 2514600 h 5334001"/>
              <a:gd name="connsiteX1" fmla="*/ 935405 w 935406"/>
              <a:gd name="connsiteY1" fmla="*/ 2819400 h 5334001"/>
              <a:gd name="connsiteX2" fmla="*/ 601332 w 935406"/>
              <a:gd name="connsiteY2" fmla="*/ 2819401 h 5334001"/>
              <a:gd name="connsiteX3" fmla="*/ 601332 w 935406"/>
              <a:gd name="connsiteY3" fmla="*/ 5334001 h 5334001"/>
              <a:gd name="connsiteX4" fmla="*/ 0 w 935406"/>
              <a:gd name="connsiteY4" fmla="*/ 5334001 h 5334001"/>
              <a:gd name="connsiteX5" fmla="*/ 0 w 935406"/>
              <a:gd name="connsiteY5" fmla="*/ 5029201 h 5334001"/>
              <a:gd name="connsiteX6" fmla="*/ 334073 w 935406"/>
              <a:gd name="connsiteY6" fmla="*/ 5029201 h 5334001"/>
              <a:gd name="connsiteX7" fmla="*/ 334073 w 935406"/>
              <a:gd name="connsiteY7" fmla="*/ 304801 h 5334001"/>
              <a:gd name="connsiteX8" fmla="*/ 0 w 935406"/>
              <a:gd name="connsiteY8" fmla="*/ 304801 h 5334001"/>
              <a:gd name="connsiteX9" fmla="*/ 0 w 935406"/>
              <a:gd name="connsiteY9" fmla="*/ 1 h 5334001"/>
              <a:gd name="connsiteX10" fmla="*/ 601332 w 935406"/>
              <a:gd name="connsiteY10" fmla="*/ 0 h 5334001"/>
              <a:gd name="connsiteX11" fmla="*/ 601332 w 935406"/>
              <a:gd name="connsiteY11" fmla="*/ 2514600 h 5334001"/>
              <a:gd name="connsiteX12" fmla="*/ 935405 w 935406"/>
              <a:gd name="connsiteY12" fmla="*/ 2514600 h 5334001"/>
              <a:gd name="connsiteX0" fmla="*/ 935405 w 935406"/>
              <a:gd name="connsiteY0" fmla="*/ 2514600 h 5334001"/>
              <a:gd name="connsiteX1" fmla="*/ 935405 w 935406"/>
              <a:gd name="connsiteY1" fmla="*/ 2819400 h 5334001"/>
              <a:gd name="connsiteX2" fmla="*/ 601332 w 935406"/>
              <a:gd name="connsiteY2" fmla="*/ 2819401 h 5334001"/>
              <a:gd name="connsiteX3" fmla="*/ 601332 w 935406"/>
              <a:gd name="connsiteY3" fmla="*/ 5334001 h 5334001"/>
              <a:gd name="connsiteX4" fmla="*/ 0 w 935406"/>
              <a:gd name="connsiteY4" fmla="*/ 5334001 h 5334001"/>
              <a:gd name="connsiteX5" fmla="*/ 0 w 935406"/>
              <a:gd name="connsiteY5" fmla="*/ 5029201 h 5334001"/>
              <a:gd name="connsiteX6" fmla="*/ 334073 w 935406"/>
              <a:gd name="connsiteY6" fmla="*/ 5029201 h 5334001"/>
              <a:gd name="connsiteX7" fmla="*/ 400888 w 935406"/>
              <a:gd name="connsiteY7" fmla="*/ 304801 h 5334001"/>
              <a:gd name="connsiteX8" fmla="*/ 0 w 935406"/>
              <a:gd name="connsiteY8" fmla="*/ 304801 h 5334001"/>
              <a:gd name="connsiteX9" fmla="*/ 0 w 935406"/>
              <a:gd name="connsiteY9" fmla="*/ 1 h 5334001"/>
              <a:gd name="connsiteX10" fmla="*/ 601332 w 935406"/>
              <a:gd name="connsiteY10" fmla="*/ 0 h 5334001"/>
              <a:gd name="connsiteX11" fmla="*/ 601332 w 935406"/>
              <a:gd name="connsiteY11" fmla="*/ 2514600 h 5334001"/>
              <a:gd name="connsiteX12" fmla="*/ 935405 w 935406"/>
              <a:gd name="connsiteY12" fmla="*/ 2514600 h 5334001"/>
              <a:gd name="connsiteX0" fmla="*/ 935405 w 935406"/>
              <a:gd name="connsiteY0" fmla="*/ 2514600 h 5334001"/>
              <a:gd name="connsiteX1" fmla="*/ 935405 w 935406"/>
              <a:gd name="connsiteY1" fmla="*/ 2819400 h 5334001"/>
              <a:gd name="connsiteX2" fmla="*/ 601332 w 935406"/>
              <a:gd name="connsiteY2" fmla="*/ 2819401 h 5334001"/>
              <a:gd name="connsiteX3" fmla="*/ 601332 w 935406"/>
              <a:gd name="connsiteY3" fmla="*/ 5334001 h 5334001"/>
              <a:gd name="connsiteX4" fmla="*/ 0 w 935406"/>
              <a:gd name="connsiteY4" fmla="*/ 5334001 h 5334001"/>
              <a:gd name="connsiteX5" fmla="*/ 0 w 935406"/>
              <a:gd name="connsiteY5" fmla="*/ 5029201 h 5334001"/>
              <a:gd name="connsiteX6" fmla="*/ 400888 w 935406"/>
              <a:gd name="connsiteY6" fmla="*/ 5029201 h 5334001"/>
              <a:gd name="connsiteX7" fmla="*/ 400888 w 935406"/>
              <a:gd name="connsiteY7" fmla="*/ 304801 h 5334001"/>
              <a:gd name="connsiteX8" fmla="*/ 0 w 935406"/>
              <a:gd name="connsiteY8" fmla="*/ 304801 h 5334001"/>
              <a:gd name="connsiteX9" fmla="*/ 0 w 935406"/>
              <a:gd name="connsiteY9" fmla="*/ 1 h 5334001"/>
              <a:gd name="connsiteX10" fmla="*/ 601332 w 935406"/>
              <a:gd name="connsiteY10" fmla="*/ 0 h 5334001"/>
              <a:gd name="connsiteX11" fmla="*/ 601332 w 935406"/>
              <a:gd name="connsiteY11" fmla="*/ 2514600 h 5334001"/>
              <a:gd name="connsiteX12" fmla="*/ 935405 w 935406"/>
              <a:gd name="connsiteY12" fmla="*/ 2514600 h 5334001"/>
              <a:gd name="connsiteX0" fmla="*/ 935405 w 935406"/>
              <a:gd name="connsiteY0" fmla="*/ 2666999 h 5486400"/>
              <a:gd name="connsiteX1" fmla="*/ 935405 w 935406"/>
              <a:gd name="connsiteY1" fmla="*/ 2971799 h 5486400"/>
              <a:gd name="connsiteX2" fmla="*/ 601332 w 935406"/>
              <a:gd name="connsiteY2" fmla="*/ 2971800 h 5486400"/>
              <a:gd name="connsiteX3" fmla="*/ 601332 w 935406"/>
              <a:gd name="connsiteY3" fmla="*/ 5486400 h 5486400"/>
              <a:gd name="connsiteX4" fmla="*/ 0 w 935406"/>
              <a:gd name="connsiteY4" fmla="*/ 5486400 h 5486400"/>
              <a:gd name="connsiteX5" fmla="*/ 0 w 935406"/>
              <a:gd name="connsiteY5" fmla="*/ 5181600 h 5486400"/>
              <a:gd name="connsiteX6" fmla="*/ 400888 w 935406"/>
              <a:gd name="connsiteY6" fmla="*/ 5181600 h 5486400"/>
              <a:gd name="connsiteX7" fmla="*/ 400888 w 935406"/>
              <a:gd name="connsiteY7" fmla="*/ 457200 h 5486400"/>
              <a:gd name="connsiteX8" fmla="*/ 0 w 935406"/>
              <a:gd name="connsiteY8" fmla="*/ 457200 h 5486400"/>
              <a:gd name="connsiteX9" fmla="*/ 0 w 935406"/>
              <a:gd name="connsiteY9" fmla="*/ 152400 h 5486400"/>
              <a:gd name="connsiteX10" fmla="*/ 601332 w 935406"/>
              <a:gd name="connsiteY10" fmla="*/ 0 h 5486400"/>
              <a:gd name="connsiteX11" fmla="*/ 601332 w 935406"/>
              <a:gd name="connsiteY11" fmla="*/ 2666999 h 5486400"/>
              <a:gd name="connsiteX12" fmla="*/ 935405 w 935406"/>
              <a:gd name="connsiteY12" fmla="*/ 2666999 h 5486400"/>
              <a:gd name="connsiteX0" fmla="*/ 935405 w 935406"/>
              <a:gd name="connsiteY0" fmla="*/ 2666999 h 5486400"/>
              <a:gd name="connsiteX1" fmla="*/ 935405 w 935406"/>
              <a:gd name="connsiteY1" fmla="*/ 2971799 h 5486400"/>
              <a:gd name="connsiteX2" fmla="*/ 601332 w 935406"/>
              <a:gd name="connsiteY2" fmla="*/ 2971800 h 5486400"/>
              <a:gd name="connsiteX3" fmla="*/ 601332 w 935406"/>
              <a:gd name="connsiteY3" fmla="*/ 5486400 h 5486400"/>
              <a:gd name="connsiteX4" fmla="*/ 0 w 935406"/>
              <a:gd name="connsiteY4" fmla="*/ 5486400 h 5486400"/>
              <a:gd name="connsiteX5" fmla="*/ 0 w 935406"/>
              <a:gd name="connsiteY5" fmla="*/ 5181600 h 5486400"/>
              <a:gd name="connsiteX6" fmla="*/ 400888 w 935406"/>
              <a:gd name="connsiteY6" fmla="*/ 5181600 h 5486400"/>
              <a:gd name="connsiteX7" fmla="*/ 400888 w 935406"/>
              <a:gd name="connsiteY7" fmla="*/ 304801 h 5486400"/>
              <a:gd name="connsiteX8" fmla="*/ 0 w 935406"/>
              <a:gd name="connsiteY8" fmla="*/ 457200 h 5486400"/>
              <a:gd name="connsiteX9" fmla="*/ 0 w 935406"/>
              <a:gd name="connsiteY9" fmla="*/ 152400 h 5486400"/>
              <a:gd name="connsiteX10" fmla="*/ 601332 w 935406"/>
              <a:gd name="connsiteY10" fmla="*/ 0 h 5486400"/>
              <a:gd name="connsiteX11" fmla="*/ 601332 w 935406"/>
              <a:gd name="connsiteY11" fmla="*/ 2666999 h 5486400"/>
              <a:gd name="connsiteX12" fmla="*/ 935405 w 935406"/>
              <a:gd name="connsiteY12" fmla="*/ 2666999 h 5486400"/>
              <a:gd name="connsiteX0" fmla="*/ 935405 w 935406"/>
              <a:gd name="connsiteY0" fmla="*/ 2666999 h 5486400"/>
              <a:gd name="connsiteX1" fmla="*/ 935405 w 935406"/>
              <a:gd name="connsiteY1" fmla="*/ 2971799 h 5486400"/>
              <a:gd name="connsiteX2" fmla="*/ 601332 w 935406"/>
              <a:gd name="connsiteY2" fmla="*/ 2971800 h 5486400"/>
              <a:gd name="connsiteX3" fmla="*/ 601332 w 935406"/>
              <a:gd name="connsiteY3" fmla="*/ 5486400 h 5486400"/>
              <a:gd name="connsiteX4" fmla="*/ 0 w 935406"/>
              <a:gd name="connsiteY4" fmla="*/ 5486400 h 5486400"/>
              <a:gd name="connsiteX5" fmla="*/ 0 w 935406"/>
              <a:gd name="connsiteY5" fmla="*/ 5181600 h 5486400"/>
              <a:gd name="connsiteX6" fmla="*/ 400888 w 935406"/>
              <a:gd name="connsiteY6" fmla="*/ 5181600 h 5486400"/>
              <a:gd name="connsiteX7" fmla="*/ 400888 w 935406"/>
              <a:gd name="connsiteY7" fmla="*/ 304801 h 5486400"/>
              <a:gd name="connsiteX8" fmla="*/ 0 w 935406"/>
              <a:gd name="connsiteY8" fmla="*/ 457200 h 5486400"/>
              <a:gd name="connsiteX9" fmla="*/ 133630 w 935406"/>
              <a:gd name="connsiteY9" fmla="*/ 1 h 5486400"/>
              <a:gd name="connsiteX10" fmla="*/ 601332 w 935406"/>
              <a:gd name="connsiteY10" fmla="*/ 0 h 5486400"/>
              <a:gd name="connsiteX11" fmla="*/ 601332 w 935406"/>
              <a:gd name="connsiteY11" fmla="*/ 2666999 h 5486400"/>
              <a:gd name="connsiteX12" fmla="*/ 935405 w 935406"/>
              <a:gd name="connsiteY12" fmla="*/ 2666999 h 5486400"/>
              <a:gd name="connsiteX0" fmla="*/ 935405 w 935406"/>
              <a:gd name="connsiteY0" fmla="*/ 2666999 h 5486400"/>
              <a:gd name="connsiteX1" fmla="*/ 935405 w 935406"/>
              <a:gd name="connsiteY1" fmla="*/ 2971799 h 5486400"/>
              <a:gd name="connsiteX2" fmla="*/ 601332 w 935406"/>
              <a:gd name="connsiteY2" fmla="*/ 2971800 h 5486400"/>
              <a:gd name="connsiteX3" fmla="*/ 601332 w 935406"/>
              <a:gd name="connsiteY3" fmla="*/ 5486400 h 5486400"/>
              <a:gd name="connsiteX4" fmla="*/ 0 w 935406"/>
              <a:gd name="connsiteY4" fmla="*/ 5486400 h 5486400"/>
              <a:gd name="connsiteX5" fmla="*/ 0 w 935406"/>
              <a:gd name="connsiteY5" fmla="*/ 5181600 h 5486400"/>
              <a:gd name="connsiteX6" fmla="*/ 400888 w 935406"/>
              <a:gd name="connsiteY6" fmla="*/ 5181600 h 5486400"/>
              <a:gd name="connsiteX7" fmla="*/ 400888 w 935406"/>
              <a:gd name="connsiteY7" fmla="*/ 304801 h 5486400"/>
              <a:gd name="connsiteX8" fmla="*/ 133630 w 935406"/>
              <a:gd name="connsiteY8" fmla="*/ 304801 h 5486400"/>
              <a:gd name="connsiteX9" fmla="*/ 133630 w 935406"/>
              <a:gd name="connsiteY9" fmla="*/ 1 h 5486400"/>
              <a:gd name="connsiteX10" fmla="*/ 601332 w 935406"/>
              <a:gd name="connsiteY10" fmla="*/ 0 h 5486400"/>
              <a:gd name="connsiteX11" fmla="*/ 601332 w 935406"/>
              <a:gd name="connsiteY11" fmla="*/ 2666999 h 5486400"/>
              <a:gd name="connsiteX12" fmla="*/ 935405 w 935406"/>
              <a:gd name="connsiteY12" fmla="*/ 2666999 h 5486400"/>
              <a:gd name="connsiteX0" fmla="*/ 935405 w 935406"/>
              <a:gd name="connsiteY0" fmla="*/ 2666999 h 5638803"/>
              <a:gd name="connsiteX1" fmla="*/ 935405 w 935406"/>
              <a:gd name="connsiteY1" fmla="*/ 2971799 h 5638803"/>
              <a:gd name="connsiteX2" fmla="*/ 601332 w 935406"/>
              <a:gd name="connsiteY2" fmla="*/ 2971800 h 5638803"/>
              <a:gd name="connsiteX3" fmla="*/ 601334 w 935406"/>
              <a:gd name="connsiteY3" fmla="*/ 5638803 h 5638803"/>
              <a:gd name="connsiteX4" fmla="*/ 0 w 935406"/>
              <a:gd name="connsiteY4" fmla="*/ 5486400 h 5638803"/>
              <a:gd name="connsiteX5" fmla="*/ 0 w 935406"/>
              <a:gd name="connsiteY5" fmla="*/ 5181600 h 5638803"/>
              <a:gd name="connsiteX6" fmla="*/ 400888 w 935406"/>
              <a:gd name="connsiteY6" fmla="*/ 5181600 h 5638803"/>
              <a:gd name="connsiteX7" fmla="*/ 400888 w 935406"/>
              <a:gd name="connsiteY7" fmla="*/ 304801 h 5638803"/>
              <a:gd name="connsiteX8" fmla="*/ 133630 w 935406"/>
              <a:gd name="connsiteY8" fmla="*/ 304801 h 5638803"/>
              <a:gd name="connsiteX9" fmla="*/ 133630 w 935406"/>
              <a:gd name="connsiteY9" fmla="*/ 1 h 5638803"/>
              <a:gd name="connsiteX10" fmla="*/ 601332 w 935406"/>
              <a:gd name="connsiteY10" fmla="*/ 0 h 5638803"/>
              <a:gd name="connsiteX11" fmla="*/ 601332 w 935406"/>
              <a:gd name="connsiteY11" fmla="*/ 2666999 h 5638803"/>
              <a:gd name="connsiteX12" fmla="*/ 935405 w 935406"/>
              <a:gd name="connsiteY12" fmla="*/ 2666999 h 5638803"/>
              <a:gd name="connsiteX0" fmla="*/ 935405 w 935406"/>
              <a:gd name="connsiteY0" fmla="*/ 2666999 h 5638803"/>
              <a:gd name="connsiteX1" fmla="*/ 935405 w 935406"/>
              <a:gd name="connsiteY1" fmla="*/ 2971799 h 5638803"/>
              <a:gd name="connsiteX2" fmla="*/ 601332 w 935406"/>
              <a:gd name="connsiteY2" fmla="*/ 2971800 h 5638803"/>
              <a:gd name="connsiteX3" fmla="*/ 601334 w 935406"/>
              <a:gd name="connsiteY3" fmla="*/ 5638803 h 5638803"/>
              <a:gd name="connsiteX4" fmla="*/ 0 w 935406"/>
              <a:gd name="connsiteY4" fmla="*/ 5486400 h 5638803"/>
              <a:gd name="connsiteX5" fmla="*/ 0 w 935406"/>
              <a:gd name="connsiteY5" fmla="*/ 5181600 h 5638803"/>
              <a:gd name="connsiteX6" fmla="*/ 400888 w 935406"/>
              <a:gd name="connsiteY6" fmla="*/ 5334000 h 5638803"/>
              <a:gd name="connsiteX7" fmla="*/ 400888 w 935406"/>
              <a:gd name="connsiteY7" fmla="*/ 304801 h 5638803"/>
              <a:gd name="connsiteX8" fmla="*/ 133630 w 935406"/>
              <a:gd name="connsiteY8" fmla="*/ 304801 h 5638803"/>
              <a:gd name="connsiteX9" fmla="*/ 133630 w 935406"/>
              <a:gd name="connsiteY9" fmla="*/ 1 h 5638803"/>
              <a:gd name="connsiteX10" fmla="*/ 601332 w 935406"/>
              <a:gd name="connsiteY10" fmla="*/ 0 h 5638803"/>
              <a:gd name="connsiteX11" fmla="*/ 601332 w 935406"/>
              <a:gd name="connsiteY11" fmla="*/ 2666999 h 5638803"/>
              <a:gd name="connsiteX12" fmla="*/ 935405 w 935406"/>
              <a:gd name="connsiteY12" fmla="*/ 2666999 h 5638803"/>
              <a:gd name="connsiteX0" fmla="*/ 935405 w 935406"/>
              <a:gd name="connsiteY0" fmla="*/ 2666999 h 5638803"/>
              <a:gd name="connsiteX1" fmla="*/ 935405 w 935406"/>
              <a:gd name="connsiteY1" fmla="*/ 2971799 h 5638803"/>
              <a:gd name="connsiteX2" fmla="*/ 601332 w 935406"/>
              <a:gd name="connsiteY2" fmla="*/ 2971800 h 5638803"/>
              <a:gd name="connsiteX3" fmla="*/ 601334 w 935406"/>
              <a:gd name="connsiteY3" fmla="*/ 5638803 h 5638803"/>
              <a:gd name="connsiteX4" fmla="*/ 133629 w 935406"/>
              <a:gd name="connsiteY4" fmla="*/ 5638800 h 5638803"/>
              <a:gd name="connsiteX5" fmla="*/ 0 w 935406"/>
              <a:gd name="connsiteY5" fmla="*/ 5181600 h 5638803"/>
              <a:gd name="connsiteX6" fmla="*/ 400888 w 935406"/>
              <a:gd name="connsiteY6" fmla="*/ 5334000 h 5638803"/>
              <a:gd name="connsiteX7" fmla="*/ 400888 w 935406"/>
              <a:gd name="connsiteY7" fmla="*/ 304801 h 5638803"/>
              <a:gd name="connsiteX8" fmla="*/ 133630 w 935406"/>
              <a:gd name="connsiteY8" fmla="*/ 304801 h 5638803"/>
              <a:gd name="connsiteX9" fmla="*/ 133630 w 935406"/>
              <a:gd name="connsiteY9" fmla="*/ 1 h 5638803"/>
              <a:gd name="connsiteX10" fmla="*/ 601332 w 935406"/>
              <a:gd name="connsiteY10" fmla="*/ 0 h 5638803"/>
              <a:gd name="connsiteX11" fmla="*/ 601332 w 935406"/>
              <a:gd name="connsiteY11" fmla="*/ 2666999 h 5638803"/>
              <a:gd name="connsiteX12" fmla="*/ 935405 w 935406"/>
              <a:gd name="connsiteY12" fmla="*/ 2666999 h 5638803"/>
              <a:gd name="connsiteX0" fmla="*/ 801776 w 801777"/>
              <a:gd name="connsiteY0" fmla="*/ 2666999 h 5638803"/>
              <a:gd name="connsiteX1" fmla="*/ 801776 w 801777"/>
              <a:gd name="connsiteY1" fmla="*/ 2971799 h 5638803"/>
              <a:gd name="connsiteX2" fmla="*/ 467703 w 801777"/>
              <a:gd name="connsiteY2" fmla="*/ 2971800 h 5638803"/>
              <a:gd name="connsiteX3" fmla="*/ 467705 w 801777"/>
              <a:gd name="connsiteY3" fmla="*/ 5638803 h 5638803"/>
              <a:gd name="connsiteX4" fmla="*/ 0 w 801777"/>
              <a:gd name="connsiteY4" fmla="*/ 5638800 h 5638803"/>
              <a:gd name="connsiteX5" fmla="*/ 0 w 801777"/>
              <a:gd name="connsiteY5" fmla="*/ 5334000 h 5638803"/>
              <a:gd name="connsiteX6" fmla="*/ 267259 w 801777"/>
              <a:gd name="connsiteY6" fmla="*/ 5334000 h 5638803"/>
              <a:gd name="connsiteX7" fmla="*/ 267259 w 801777"/>
              <a:gd name="connsiteY7" fmla="*/ 304801 h 5638803"/>
              <a:gd name="connsiteX8" fmla="*/ 1 w 801777"/>
              <a:gd name="connsiteY8" fmla="*/ 304801 h 5638803"/>
              <a:gd name="connsiteX9" fmla="*/ 1 w 801777"/>
              <a:gd name="connsiteY9" fmla="*/ 1 h 5638803"/>
              <a:gd name="connsiteX10" fmla="*/ 467703 w 801777"/>
              <a:gd name="connsiteY10" fmla="*/ 0 h 5638803"/>
              <a:gd name="connsiteX11" fmla="*/ 467703 w 801777"/>
              <a:gd name="connsiteY11" fmla="*/ 2666999 h 5638803"/>
              <a:gd name="connsiteX12" fmla="*/ 801776 w 801777"/>
              <a:gd name="connsiteY12" fmla="*/ 2666999 h 5638803"/>
              <a:gd name="connsiteX0" fmla="*/ 2605772 w 2605773"/>
              <a:gd name="connsiteY0" fmla="*/ 2666999 h 5638803"/>
              <a:gd name="connsiteX1" fmla="*/ 2605772 w 2605773"/>
              <a:gd name="connsiteY1" fmla="*/ 2971799 h 5638803"/>
              <a:gd name="connsiteX2" fmla="*/ 2271699 w 2605773"/>
              <a:gd name="connsiteY2" fmla="*/ 2971800 h 5638803"/>
              <a:gd name="connsiteX3" fmla="*/ 2271701 w 2605773"/>
              <a:gd name="connsiteY3" fmla="*/ 5638803 h 5638803"/>
              <a:gd name="connsiteX4" fmla="*/ 1803996 w 2605773"/>
              <a:gd name="connsiteY4" fmla="*/ 5638800 h 5638803"/>
              <a:gd name="connsiteX5" fmla="*/ 1803996 w 2605773"/>
              <a:gd name="connsiteY5" fmla="*/ 5334000 h 5638803"/>
              <a:gd name="connsiteX6" fmla="*/ 2071255 w 2605773"/>
              <a:gd name="connsiteY6" fmla="*/ 5334000 h 5638803"/>
              <a:gd name="connsiteX7" fmla="*/ 2071255 w 2605773"/>
              <a:gd name="connsiteY7" fmla="*/ 304801 h 5638803"/>
              <a:gd name="connsiteX8" fmla="*/ 1803997 w 2605773"/>
              <a:gd name="connsiteY8" fmla="*/ 304801 h 5638803"/>
              <a:gd name="connsiteX9" fmla="*/ 0 w 2605773"/>
              <a:gd name="connsiteY9" fmla="*/ 0 h 5638803"/>
              <a:gd name="connsiteX10" fmla="*/ 2271699 w 2605773"/>
              <a:gd name="connsiteY10" fmla="*/ 0 h 5638803"/>
              <a:gd name="connsiteX11" fmla="*/ 2271699 w 2605773"/>
              <a:gd name="connsiteY11" fmla="*/ 2666999 h 5638803"/>
              <a:gd name="connsiteX12" fmla="*/ 2605772 w 2605773"/>
              <a:gd name="connsiteY12" fmla="*/ 2666999 h 5638803"/>
              <a:gd name="connsiteX0" fmla="*/ 2605772 w 2605773"/>
              <a:gd name="connsiteY0" fmla="*/ 2666999 h 5638803"/>
              <a:gd name="connsiteX1" fmla="*/ 2605772 w 2605773"/>
              <a:gd name="connsiteY1" fmla="*/ 2971799 h 5638803"/>
              <a:gd name="connsiteX2" fmla="*/ 2271699 w 2605773"/>
              <a:gd name="connsiteY2" fmla="*/ 2971800 h 5638803"/>
              <a:gd name="connsiteX3" fmla="*/ 2271701 w 2605773"/>
              <a:gd name="connsiteY3" fmla="*/ 5638803 h 5638803"/>
              <a:gd name="connsiteX4" fmla="*/ 1803996 w 2605773"/>
              <a:gd name="connsiteY4" fmla="*/ 5638800 h 5638803"/>
              <a:gd name="connsiteX5" fmla="*/ 1803996 w 2605773"/>
              <a:gd name="connsiteY5" fmla="*/ 5334000 h 5638803"/>
              <a:gd name="connsiteX6" fmla="*/ 2071255 w 2605773"/>
              <a:gd name="connsiteY6" fmla="*/ 5334000 h 5638803"/>
              <a:gd name="connsiteX7" fmla="*/ 2071255 w 2605773"/>
              <a:gd name="connsiteY7" fmla="*/ 304801 h 5638803"/>
              <a:gd name="connsiteX8" fmla="*/ 0 w 2605773"/>
              <a:gd name="connsiteY8" fmla="*/ 304800 h 5638803"/>
              <a:gd name="connsiteX9" fmla="*/ 0 w 2605773"/>
              <a:gd name="connsiteY9" fmla="*/ 0 h 5638803"/>
              <a:gd name="connsiteX10" fmla="*/ 2271699 w 2605773"/>
              <a:gd name="connsiteY10" fmla="*/ 0 h 5638803"/>
              <a:gd name="connsiteX11" fmla="*/ 2271699 w 2605773"/>
              <a:gd name="connsiteY11" fmla="*/ 2666999 h 5638803"/>
              <a:gd name="connsiteX12" fmla="*/ 2605772 w 2605773"/>
              <a:gd name="connsiteY12" fmla="*/ 2666999 h 5638803"/>
              <a:gd name="connsiteX0" fmla="*/ 2605772 w 2605773"/>
              <a:gd name="connsiteY0" fmla="*/ 2666999 h 5638803"/>
              <a:gd name="connsiteX1" fmla="*/ 2605772 w 2605773"/>
              <a:gd name="connsiteY1" fmla="*/ 2971799 h 5638803"/>
              <a:gd name="connsiteX2" fmla="*/ 2271699 w 2605773"/>
              <a:gd name="connsiteY2" fmla="*/ 2971800 h 5638803"/>
              <a:gd name="connsiteX3" fmla="*/ 2271701 w 2605773"/>
              <a:gd name="connsiteY3" fmla="*/ 5638803 h 5638803"/>
              <a:gd name="connsiteX4" fmla="*/ 1803996 w 2605773"/>
              <a:gd name="connsiteY4" fmla="*/ 5638800 h 5638803"/>
              <a:gd name="connsiteX5" fmla="*/ 1803996 w 2605773"/>
              <a:gd name="connsiteY5" fmla="*/ 5334000 h 5638803"/>
              <a:gd name="connsiteX6" fmla="*/ 2071255 w 2605773"/>
              <a:gd name="connsiteY6" fmla="*/ 5334000 h 5638803"/>
              <a:gd name="connsiteX7" fmla="*/ 2071255 w 2605773"/>
              <a:gd name="connsiteY7" fmla="*/ 304801 h 5638803"/>
              <a:gd name="connsiteX8" fmla="*/ 0 w 2605773"/>
              <a:gd name="connsiteY8" fmla="*/ 304800 h 5638803"/>
              <a:gd name="connsiteX9" fmla="*/ 133629 w 2605773"/>
              <a:gd name="connsiteY9" fmla="*/ 0 h 5638803"/>
              <a:gd name="connsiteX10" fmla="*/ 2271699 w 2605773"/>
              <a:gd name="connsiteY10" fmla="*/ 0 h 5638803"/>
              <a:gd name="connsiteX11" fmla="*/ 2271699 w 2605773"/>
              <a:gd name="connsiteY11" fmla="*/ 2666999 h 5638803"/>
              <a:gd name="connsiteX12" fmla="*/ 2605772 w 2605773"/>
              <a:gd name="connsiteY12" fmla="*/ 2666999 h 5638803"/>
              <a:gd name="connsiteX0" fmla="*/ 2472143 w 2472144"/>
              <a:gd name="connsiteY0" fmla="*/ 2666999 h 5638803"/>
              <a:gd name="connsiteX1" fmla="*/ 2472143 w 2472144"/>
              <a:gd name="connsiteY1" fmla="*/ 2971799 h 5638803"/>
              <a:gd name="connsiteX2" fmla="*/ 2138070 w 2472144"/>
              <a:gd name="connsiteY2" fmla="*/ 2971800 h 5638803"/>
              <a:gd name="connsiteX3" fmla="*/ 2138072 w 2472144"/>
              <a:gd name="connsiteY3" fmla="*/ 5638803 h 5638803"/>
              <a:gd name="connsiteX4" fmla="*/ 1670367 w 2472144"/>
              <a:gd name="connsiteY4" fmla="*/ 5638800 h 5638803"/>
              <a:gd name="connsiteX5" fmla="*/ 1670367 w 2472144"/>
              <a:gd name="connsiteY5" fmla="*/ 5334000 h 5638803"/>
              <a:gd name="connsiteX6" fmla="*/ 1937626 w 2472144"/>
              <a:gd name="connsiteY6" fmla="*/ 5334000 h 5638803"/>
              <a:gd name="connsiteX7" fmla="*/ 1937626 w 2472144"/>
              <a:gd name="connsiteY7" fmla="*/ 304801 h 5638803"/>
              <a:gd name="connsiteX8" fmla="*/ 0 w 2472144"/>
              <a:gd name="connsiteY8" fmla="*/ 304800 h 5638803"/>
              <a:gd name="connsiteX9" fmla="*/ 0 w 2472144"/>
              <a:gd name="connsiteY9" fmla="*/ 0 h 5638803"/>
              <a:gd name="connsiteX10" fmla="*/ 2138070 w 2472144"/>
              <a:gd name="connsiteY10" fmla="*/ 0 h 5638803"/>
              <a:gd name="connsiteX11" fmla="*/ 2138070 w 2472144"/>
              <a:gd name="connsiteY11" fmla="*/ 2666999 h 5638803"/>
              <a:gd name="connsiteX12" fmla="*/ 2472143 w 2472144"/>
              <a:gd name="connsiteY12" fmla="*/ 2666999 h 563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72144" h="5638803">
                <a:moveTo>
                  <a:pt x="2472143" y="2666999"/>
                </a:moveTo>
                <a:cubicBezTo>
                  <a:pt x="2472142" y="2774949"/>
                  <a:pt x="2472144" y="2863849"/>
                  <a:pt x="2472143" y="2971799"/>
                </a:cubicBezTo>
                <a:lnTo>
                  <a:pt x="2138070" y="2971800"/>
                </a:lnTo>
                <a:cubicBezTo>
                  <a:pt x="2138071" y="3759201"/>
                  <a:pt x="2138071" y="4851402"/>
                  <a:pt x="2138072" y="5638803"/>
                </a:cubicBezTo>
                <a:lnTo>
                  <a:pt x="1670367" y="5638800"/>
                </a:lnTo>
                <a:lnTo>
                  <a:pt x="1670367" y="5334000"/>
                </a:lnTo>
                <a:lnTo>
                  <a:pt x="1937626" y="5334000"/>
                </a:lnTo>
                <a:cubicBezTo>
                  <a:pt x="1937625" y="3657599"/>
                  <a:pt x="1937627" y="1981202"/>
                  <a:pt x="1937626" y="304801"/>
                </a:cubicBezTo>
                <a:lnTo>
                  <a:pt x="0" y="304800"/>
                </a:lnTo>
                <a:lnTo>
                  <a:pt x="0" y="0"/>
                </a:lnTo>
                <a:lnTo>
                  <a:pt x="2138070" y="0"/>
                </a:lnTo>
                <a:lnTo>
                  <a:pt x="2138070" y="2666999"/>
                </a:lnTo>
                <a:lnTo>
                  <a:pt x="2472143" y="2666999"/>
                </a:lnTo>
                <a:close/>
              </a:path>
            </a:pathLst>
          </a:custGeom>
          <a:solidFill>
            <a:srgbClr val="FFC000"/>
          </a:solidFill>
          <a:ln w="3175"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TextBox 39"/>
          <p:cNvSpPr txBox="1"/>
          <p:nvPr/>
        </p:nvSpPr>
        <p:spPr>
          <a:xfrm>
            <a:off x="457200" y="2491294"/>
            <a:ext cx="3194050" cy="1246495"/>
          </a:xfrm>
          <a:prstGeom prst="rect">
            <a:avLst/>
          </a:prstGeom>
          <a:solidFill>
            <a:srgbClr val="004D86"/>
          </a:solidFill>
          <a:ln>
            <a:solidFill>
              <a:schemeClr val="tx1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Incarceration: </a:t>
            </a:r>
          </a:p>
          <a:p>
            <a:pPr algn="ctr"/>
            <a:r>
              <a:rPr lang="en-US" sz="2000" b="1" dirty="0">
                <a:latin typeface="+mj-lt"/>
              </a:rPr>
              <a:t>CID, State Jail</a:t>
            </a:r>
          </a:p>
          <a:p>
            <a:pPr lvl="0" algn="ctr">
              <a:spcBef>
                <a:spcPts val="1800"/>
              </a:spcBef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141,585 offenders</a:t>
            </a:r>
            <a:r>
              <a:rPr lang="en-US" sz="20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2</a:t>
            </a:r>
            <a:endParaRPr lang="en-US" baseline="30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 Criminal Justice System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194BD-9699-40B1-BF95-A3F20F0B271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971800" y="1219200"/>
            <a:ext cx="3200400" cy="400110"/>
          </a:xfrm>
          <a:prstGeom prst="rect">
            <a:avLst/>
          </a:prstGeom>
          <a:solidFill>
            <a:srgbClr val="004D86"/>
          </a:solidFill>
          <a:ln>
            <a:solidFill>
              <a:schemeClr val="tx1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Arrest/Sentencing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91200" y="2491294"/>
            <a:ext cx="2926080" cy="3924151"/>
          </a:xfrm>
          <a:prstGeom prst="rect">
            <a:avLst/>
          </a:prstGeom>
          <a:solidFill>
            <a:srgbClr val="004D86"/>
          </a:solidFill>
          <a:ln>
            <a:solidFill>
              <a:schemeClr val="tx1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Community Supervision</a:t>
            </a:r>
          </a:p>
          <a:p>
            <a:pPr lvl="0" algn="ctr">
              <a:spcBef>
                <a:spcPts val="1800"/>
              </a:spcBef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368,871 offenders</a:t>
            </a:r>
            <a:r>
              <a:rPr lang="en-US" sz="20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2</a:t>
            </a:r>
            <a:endParaRPr lang="en-US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lvl="0" algn="ctr">
              <a:spcBef>
                <a:spcPts val="600"/>
              </a:spcBef>
            </a:pP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228,255 Felony</a:t>
            </a:r>
            <a:r>
              <a:rPr lang="en-US" sz="2000" baseline="30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2</a:t>
            </a:r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lvl="0" algn="ctr">
              <a:spcBef>
                <a:spcPts val="600"/>
              </a:spcBef>
            </a:pP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140,616 Misdemeanor</a:t>
            </a:r>
            <a:r>
              <a:rPr lang="en-US" sz="2000" baseline="30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2</a:t>
            </a:r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lvl="0" algn="ctr">
              <a:spcBef>
                <a:spcPts val="3000"/>
              </a:spcBef>
            </a:pPr>
            <a:r>
              <a:rPr lang="en-US" sz="2000" dirty="0">
                <a:latin typeface="+mj-lt"/>
              </a:rPr>
              <a:t>Violations</a:t>
            </a:r>
          </a:p>
          <a:p>
            <a:pPr algn="ctr">
              <a:spcBef>
                <a:spcPts val="1200"/>
              </a:spcBef>
            </a:pPr>
            <a:r>
              <a:rPr lang="en-US" sz="2000" dirty="0">
                <a:latin typeface="+mj-lt"/>
              </a:rPr>
              <a:t>Intermediate Sanctions</a:t>
            </a:r>
          </a:p>
          <a:p>
            <a:pPr marL="4572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Specialized Caseloads</a:t>
            </a:r>
          </a:p>
          <a:p>
            <a:pPr marL="4572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Residential Treatment</a:t>
            </a:r>
          </a:p>
          <a:p>
            <a:pPr marL="4572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Drug Courts</a:t>
            </a:r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457201" y="6035777"/>
            <a:ext cx="5029200" cy="53057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98727" tIns="49364" rIns="98727" bIns="49364">
            <a:spAutoFit/>
          </a:bodyPr>
          <a:lstStyle/>
          <a:p>
            <a:pPr marL="177800" indent="-177800" defTabSz="987425"/>
            <a:r>
              <a:rPr lang="en-US" sz="2000" b="1" baseline="30000" dirty="0">
                <a:latin typeface="+mj-lt"/>
              </a:rPr>
              <a:t>1	</a:t>
            </a:r>
            <a:r>
              <a:rPr lang="en-US" sz="1400" b="1" baseline="30000" dirty="0">
                <a:latin typeface="+mj-lt"/>
              </a:rPr>
              <a:t>      </a:t>
            </a:r>
            <a:r>
              <a:rPr kumimoji="1" lang="en-US" sz="1400" dirty="0">
                <a:latin typeface="+mj-lt"/>
                <a:sym typeface="Wingdings" pitchFamily="2" charset="2"/>
              </a:rPr>
              <a:t>FY2018, Revocations to TDCJ </a:t>
            </a:r>
            <a:endParaRPr lang="en-US" sz="1400" b="1" baseline="30000" dirty="0">
              <a:latin typeface="+mj-lt"/>
            </a:endParaRPr>
          </a:p>
          <a:p>
            <a:pPr marL="342900" indent="-342900" defTabSz="987425">
              <a:buAutoNum type="arabicPlain" startAt="2"/>
            </a:pPr>
            <a:r>
              <a:rPr lang="en-US" sz="1400" dirty="0">
                <a:latin typeface="+mj-lt"/>
              </a:rPr>
              <a:t>As of  August 2018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7200" y="4171890"/>
            <a:ext cx="2926080" cy="938719"/>
          </a:xfrm>
          <a:prstGeom prst="rect">
            <a:avLst/>
          </a:prstGeom>
          <a:solidFill>
            <a:srgbClr val="004D86"/>
          </a:solidFill>
          <a:ln>
            <a:solidFill>
              <a:schemeClr val="tx1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Parole</a:t>
            </a:r>
          </a:p>
          <a:p>
            <a:pPr lvl="0" algn="ctr">
              <a:spcBef>
                <a:spcPts val="1800"/>
              </a:spcBef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86,855 offenders</a:t>
            </a:r>
            <a:r>
              <a:rPr lang="en-US" sz="20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51250" y="2667000"/>
            <a:ext cx="1828800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257" eaLnBrk="1" fontAlgn="auto" latinLnBrk="0" hangingPunct="1">
              <a:lnSpc>
                <a:spcPts val="2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rgbClr val="FFFFFF"/>
                </a:solidFill>
                <a:latin typeface="Calibri" pitchFamily="34" charset="0"/>
              </a:rPr>
              <a:t>23,026 Felony Revocations</a:t>
            </a:r>
            <a:r>
              <a:rPr lang="en-US" kern="0" baseline="30000" dirty="0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 rot="2400000">
            <a:off x="4200156" y="5191016"/>
            <a:ext cx="1280160" cy="731520"/>
          </a:xfrm>
          <a:prstGeom prst="round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60000"/>
                </a:solidFill>
                <a:latin typeface="+mj-lt"/>
              </a:rPr>
              <a:t>Continued Violations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2A35E-CC33-4C48-BCBC-D7F28B59C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Caldwell, Comal, Hays Population Data (8/31/208)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F0710B-815E-4F82-95A6-1267E0AE5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2ACB9-846C-4714-BF74-B0D0A5685C0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B89CEE-B776-47C7-8D98-5DEAD87F7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1" y="1671639"/>
            <a:ext cx="8153400" cy="465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00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C1C3E8-8CE3-4CB8-9C20-57CB16378B9B}" type="slidenum">
              <a:rPr lang="en-US">
                <a:solidFill>
                  <a:srgbClr val="8F8F8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solidFill>
                <a:srgbClr val="8F8F8F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28600" y="304800"/>
            <a:ext cx="8686800" cy="6156325"/>
          </a:xfrm>
          <a:prstGeom prst="ellipse">
            <a:avLst/>
          </a:prstGeom>
          <a:gradFill flip="none" rotWithShape="1">
            <a:gsLst>
              <a:gs pos="0">
                <a:srgbClr val="003E6C">
                  <a:shade val="30000"/>
                  <a:satMod val="115000"/>
                </a:srgbClr>
              </a:gs>
              <a:gs pos="50000">
                <a:srgbClr val="003E6C">
                  <a:shade val="67500"/>
                  <a:satMod val="115000"/>
                </a:srgbClr>
              </a:gs>
              <a:gs pos="100000">
                <a:srgbClr val="003E6C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-25000" dirty="0">
              <a:solidFill>
                <a:srgbClr val="333333"/>
              </a:solidFill>
              <a:latin typeface="+mn-lt"/>
            </a:endParaRPr>
          </a:p>
        </p:txBody>
      </p:sp>
      <p:cxnSp>
        <p:nvCxnSpPr>
          <p:cNvPr id="17" name="Straight Connector 16"/>
          <p:cNvCxnSpPr>
            <a:stCxn id="14" idx="7"/>
            <a:endCxn id="14" idx="3"/>
          </p:cNvCxnSpPr>
          <p:nvPr/>
        </p:nvCxnSpPr>
        <p:spPr bwMode="auto">
          <a:xfrm rot="16200000" flipH="1" flipV="1">
            <a:off x="2395410" y="311716"/>
            <a:ext cx="4353181" cy="6142494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</p:spPr>
      </p:cxnSp>
      <p:cxnSp>
        <p:nvCxnSpPr>
          <p:cNvPr id="19" name="Straight Connector 18"/>
          <p:cNvCxnSpPr>
            <a:stCxn id="14" idx="5"/>
            <a:endCxn id="14" idx="1"/>
          </p:cNvCxnSpPr>
          <p:nvPr/>
        </p:nvCxnSpPr>
        <p:spPr bwMode="auto">
          <a:xfrm rot="5400000" flipH="1">
            <a:off x="2395410" y="311716"/>
            <a:ext cx="4353181" cy="6142494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</p:spPr>
      </p:cxnSp>
      <p:cxnSp>
        <p:nvCxnSpPr>
          <p:cNvPr id="20" name="Straight Connector 19"/>
          <p:cNvCxnSpPr>
            <a:stCxn id="14" idx="6"/>
            <a:endCxn id="14" idx="2"/>
          </p:cNvCxnSpPr>
          <p:nvPr/>
        </p:nvCxnSpPr>
        <p:spPr bwMode="auto">
          <a:xfrm flipH="1">
            <a:off x="228600" y="3352800"/>
            <a:ext cx="8686800" cy="0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</p:spPr>
      </p:cxnSp>
      <p:cxnSp>
        <p:nvCxnSpPr>
          <p:cNvPr id="21" name="Straight Connector 20"/>
          <p:cNvCxnSpPr>
            <a:stCxn id="14" idx="0"/>
            <a:endCxn id="14" idx="4"/>
          </p:cNvCxnSpPr>
          <p:nvPr/>
        </p:nvCxnSpPr>
        <p:spPr bwMode="auto">
          <a:xfrm>
            <a:off x="4572000" y="304800"/>
            <a:ext cx="0" cy="6156325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</p:spPr>
      </p:cxnSp>
      <p:sp>
        <p:nvSpPr>
          <p:cNvPr id="10" name="Rectangle 9"/>
          <p:cNvSpPr/>
          <p:nvPr/>
        </p:nvSpPr>
        <p:spPr bwMode="auto">
          <a:xfrm>
            <a:off x="3124200" y="1143000"/>
            <a:ext cx="856325" cy="456576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TDCJ</a:t>
            </a:r>
            <a:endParaRPr lang="en-US" baseline="-250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029200" y="914400"/>
            <a:ext cx="1282723" cy="807787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254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Counties</a:t>
            </a:r>
            <a:endParaRPr lang="en-US" sz="2000" baseline="-250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3273" y="1696060"/>
            <a:ext cx="2425921" cy="1415772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122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CSCDs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3,039 Adult Probation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Officers as of Nov. 2018</a:t>
            </a:r>
            <a:endParaRPr lang="en-US" baseline="-250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85800" y="3327400"/>
            <a:ext cx="2209800" cy="707886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469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District Judges</a:t>
            </a:r>
            <a:endParaRPr lang="en-US" sz="2000" baseline="-250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286000" y="5029200"/>
            <a:ext cx="2057400" cy="807787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Defense Attorneys</a:t>
            </a:r>
            <a:endParaRPr lang="en-US" sz="2000" baseline="-250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800600" y="5257800"/>
            <a:ext cx="2133600" cy="807787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Service Providers</a:t>
            </a:r>
            <a:endParaRPr lang="en-US" sz="2000" baseline="-250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220950" y="3390400"/>
            <a:ext cx="2366610" cy="1384995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Prosecutors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331 District Attorneys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2,829 Assistant District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Attorneys</a:t>
            </a:r>
            <a:endParaRPr lang="en-US" baseline="-250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85800" y="3886200"/>
            <a:ext cx="2133600" cy="1015663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517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County Court at Law Judges</a:t>
            </a:r>
            <a:endParaRPr lang="en-US" sz="2000" baseline="-250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2780347" y="2113221"/>
            <a:ext cx="3583307" cy="2539484"/>
          </a:xfrm>
          <a:prstGeom prst="ellipse">
            <a:avLst/>
          </a:prstGeom>
          <a:solidFill>
            <a:schemeClr val="tx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45720" rIns="45720" bIns="27432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150" baseline="-25000" dirty="0">
                <a:ln w="11430"/>
                <a:solidFill>
                  <a:srgbClr val="003E6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Community Supervision &amp; Corrections Departments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431168" y="2221639"/>
            <a:ext cx="2133600" cy="91307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County Judges &amp; Commissioners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aseline="-250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Responsibilities of TDCJ-CJAD</a:t>
            </a:r>
          </a:p>
        </p:txBody>
      </p:sp>
      <p:sp>
        <p:nvSpPr>
          <p:cNvPr id="10244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726C3D-7991-4408-B3BE-F95D3C28F4F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effectLst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effectLst/>
              </a:rPr>
              <a:t>Distribute formula and grant funds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effectLst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effectLst/>
              </a:rPr>
              <a:t>Develop standards, including best-practice treatment standards 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effectLst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effectLst/>
              </a:rPr>
              <a:t>Approve </a:t>
            </a:r>
            <a:r>
              <a:rPr lang="en-US" dirty="0"/>
              <a:t>Strategic</a:t>
            </a:r>
            <a:r>
              <a:rPr lang="en-US" sz="2400" dirty="0">
                <a:effectLst/>
              </a:rPr>
              <a:t> Plans and budgets 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effectLst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effectLst/>
              </a:rPr>
              <a:t>Conduct program and fiscal audits 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effectLst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effectLst/>
              </a:rPr>
              <a:t>Provide training and certification of community supervision officers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Responsibilities of TDCJ-CJAD</a:t>
            </a:r>
          </a:p>
        </p:txBody>
      </p:sp>
      <p:sp>
        <p:nvSpPr>
          <p:cNvPr id="10244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726C3D-7991-4408-B3BE-F95D3C28F4F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effectLst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effectLst/>
              </a:rPr>
              <a:t>Provide technical assistance to CSCDs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effectLst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effectLst/>
              </a:rPr>
              <a:t>Provide direction on allowable/unallowable expenditures 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effectLst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effectLst/>
              </a:rPr>
              <a:t>Evaluate program effectiveness 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effectLst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effectLst/>
              </a:rPr>
              <a:t>Report statistical data to federal, state and local governing bodies 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effectLst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effectLst/>
              </a:rPr>
              <a:t>Maintain the Community Supervision Tracking System</a:t>
            </a:r>
          </a:p>
        </p:txBody>
      </p:sp>
    </p:spTree>
    <p:extLst>
      <p:ext uri="{BB962C8B-B14F-4D97-AF65-F5344CB8AC3E}">
        <p14:creationId xmlns:p14="http://schemas.microsoft.com/office/powerpoint/2010/main" val="2047884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Role of CSCDs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13D01C-07E0-4B3F-A5B7-0BC3B83A90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100" dirty="0"/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/>
              <a:t>Administer and provide pretrial services and diversion programming for the courts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100" dirty="0"/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/>
              <a:t>Prepare presentence investigation reports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100" dirty="0"/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/>
              <a:t>Conduct criminogenic risk/needs assessments prior to and/or during the term of supervision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100" dirty="0"/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/>
              <a:t>Supervise, monitor compliance and rehabilitate offenders placed on community supervision 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sz="2100" dirty="0"/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/>
              <a:t>Provide differential supervision for offenders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Role of CSCDs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13D01C-07E0-4B3F-A5B7-0BC3B83A90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100" dirty="0"/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sz="2100" dirty="0"/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/>
              <a:t>Collect and/or monitor the collection of court ordered restitution, fines, and/or fees 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sz="2100" dirty="0"/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/>
              <a:t>Report and address violations through department’s progressive sanctions and interventions models 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sz="2100" dirty="0"/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/>
              <a:t>Refer probationers to appropriate community resources, CSCD or TDCJ programs 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sz="2100" dirty="0"/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/>
              <a:t>Report statistical and financial data </a:t>
            </a:r>
          </a:p>
        </p:txBody>
      </p:sp>
    </p:spTree>
    <p:extLst>
      <p:ext uri="{BB962C8B-B14F-4D97-AF65-F5344CB8AC3E}">
        <p14:creationId xmlns:p14="http://schemas.microsoft.com/office/powerpoint/2010/main" val="1171182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A541D-7CAC-4B1A-B64A-6ACE42C4C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u="sng" dirty="0">
                <a:solidFill>
                  <a:schemeClr val="bg2"/>
                </a:solidFill>
                <a:effectLst/>
                <a:latin typeface="Georgia"/>
              </a:rPr>
              <a:t>Caldwell, Comal, and Hays CSCD Organization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97DCFE-B5BF-46DF-BF95-1D6AD1D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2ACB9-846C-4714-BF74-B0D0A5685C0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F1BEDA-A980-48E2-84F6-13E655C85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</a:pPr>
            <a:endParaRPr lang="en-US" b="1" u="sng" cap="all" spc="250" dirty="0">
              <a:solidFill>
                <a:prstClr val="black"/>
              </a:solidFill>
              <a:latin typeface="Georgia"/>
            </a:endParaRPr>
          </a:p>
          <a:p>
            <a:pPr marL="0" lvl="0" indent="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</a:pPr>
            <a:endParaRPr lang="en-US" b="1" u="sng" cap="all" spc="250" dirty="0">
              <a:solidFill>
                <a:prstClr val="black"/>
              </a:solidFill>
              <a:latin typeface="Georgia"/>
            </a:endParaRPr>
          </a:p>
          <a:p>
            <a:pPr marL="0" lvl="0" indent="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</a:pPr>
            <a:r>
              <a:rPr lang="en-US" b="1" u="sng" cap="all" spc="250" dirty="0">
                <a:solidFill>
                  <a:schemeClr val="tx1"/>
                </a:solidFill>
                <a:latin typeface="Georgia"/>
              </a:rPr>
              <a:t>Five divisions</a:t>
            </a:r>
            <a:r>
              <a:rPr lang="en-US" b="1" cap="all" spc="250" dirty="0">
                <a:solidFill>
                  <a:schemeClr val="tx1"/>
                </a:solidFill>
                <a:latin typeface="Georgia"/>
              </a:rPr>
              <a:t>:</a:t>
            </a:r>
          </a:p>
          <a:p>
            <a:pPr marL="0" lvl="0" indent="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</a:pPr>
            <a:endParaRPr lang="en-US" b="1" cap="all" spc="250" dirty="0">
              <a:solidFill>
                <a:schemeClr val="tx1"/>
              </a:solidFill>
              <a:latin typeface="Georgia"/>
            </a:endParaRPr>
          </a:p>
          <a:p>
            <a:pPr marL="342900" lvl="0" indent="-34290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en-US" b="1" cap="all" spc="250" dirty="0">
                <a:solidFill>
                  <a:schemeClr val="tx1"/>
                </a:solidFill>
                <a:latin typeface="Georgia"/>
              </a:rPr>
              <a:t>Administrative division</a:t>
            </a:r>
          </a:p>
          <a:p>
            <a:pPr marL="342900" lvl="0" indent="-34290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en-US" b="1" cap="all" spc="250" dirty="0">
                <a:solidFill>
                  <a:schemeClr val="tx1"/>
                </a:solidFill>
                <a:latin typeface="Georgia"/>
              </a:rPr>
              <a:t>Caldwell county cscd</a:t>
            </a:r>
          </a:p>
          <a:p>
            <a:pPr marL="342900" lvl="0" indent="-34290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en-US" b="1" cap="all" spc="250" dirty="0">
                <a:solidFill>
                  <a:schemeClr val="tx1"/>
                </a:solidFill>
                <a:latin typeface="Georgia"/>
              </a:rPr>
              <a:t>Comal county cscd</a:t>
            </a:r>
          </a:p>
          <a:p>
            <a:pPr marL="342900" lvl="0" indent="-34290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en-US" b="1" cap="all" spc="250" dirty="0">
                <a:solidFill>
                  <a:schemeClr val="tx1"/>
                </a:solidFill>
                <a:latin typeface="Georgia"/>
              </a:rPr>
              <a:t>Hays county cscd</a:t>
            </a:r>
          </a:p>
          <a:p>
            <a:pPr marL="342900" lvl="0" indent="-34290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en-US" b="1" cap="all" spc="250" dirty="0">
                <a:solidFill>
                  <a:schemeClr val="tx1"/>
                </a:solidFill>
                <a:latin typeface="Georgia"/>
              </a:rPr>
              <a:t>Programs division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716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371A7-4689-4A0C-97E1-0B023D563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200" u="sng" dirty="0">
                <a:solidFill>
                  <a:schemeClr val="bg2"/>
                </a:solidFill>
                <a:effectLst/>
                <a:latin typeface="Georgia"/>
              </a:rPr>
              <a:t>Caldwell, Comal, and Hays CSCD Personnel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346E1-A937-419B-B445-A4443805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2ACB9-846C-4714-BF74-B0D0A5685C0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70D98-C23E-4B46-BF6F-0709C5DDD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</a:pPr>
            <a:endParaRPr lang="en-US" sz="3200" b="1" u="sng" cap="all" spc="250" dirty="0">
              <a:solidFill>
                <a:prstClr val="black"/>
              </a:solidFill>
              <a:latin typeface="Georgia"/>
            </a:endParaRPr>
          </a:p>
          <a:p>
            <a:pPr marL="0" lvl="0" indent="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</a:pPr>
            <a:r>
              <a:rPr lang="en-US" sz="3200" b="1" u="sng" cap="all" spc="250" dirty="0">
                <a:solidFill>
                  <a:schemeClr val="tx1"/>
                </a:solidFill>
                <a:latin typeface="Georgia"/>
              </a:rPr>
              <a:t>95 employees</a:t>
            </a:r>
            <a:r>
              <a:rPr lang="en-US" sz="3200" b="1" cap="all" spc="250" dirty="0">
                <a:solidFill>
                  <a:schemeClr val="tx1"/>
                </a:solidFill>
                <a:latin typeface="Georgia"/>
              </a:rPr>
              <a:t>:</a:t>
            </a:r>
          </a:p>
          <a:p>
            <a:pPr marL="0" lvl="0" indent="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</a:pPr>
            <a:endParaRPr lang="en-US" sz="3200" b="1" cap="all" spc="250" dirty="0">
              <a:solidFill>
                <a:schemeClr val="tx1"/>
              </a:solidFill>
              <a:latin typeface="Georgia"/>
            </a:endParaRPr>
          </a:p>
          <a:p>
            <a:pPr marL="342900" lvl="0" indent="-34290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en-US" sz="3200" b="1" cap="all" spc="250" dirty="0">
                <a:solidFill>
                  <a:schemeClr val="tx1"/>
                </a:solidFill>
                <a:latin typeface="Georgia"/>
              </a:rPr>
              <a:t>Administrators</a:t>
            </a:r>
          </a:p>
          <a:p>
            <a:pPr marL="342900" lvl="0" indent="-34290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en-US" sz="3200" b="1" cap="all" spc="250" dirty="0">
                <a:solidFill>
                  <a:schemeClr val="tx1"/>
                </a:solidFill>
                <a:latin typeface="Georgia"/>
              </a:rPr>
              <a:t>Officers</a:t>
            </a:r>
          </a:p>
          <a:p>
            <a:pPr marL="342900" lvl="0" indent="-34290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en-US" sz="3200" b="1" cap="all" spc="250" dirty="0">
                <a:solidFill>
                  <a:schemeClr val="tx1"/>
                </a:solidFill>
                <a:latin typeface="Georgia"/>
              </a:rPr>
              <a:t>Counselors</a:t>
            </a:r>
          </a:p>
          <a:p>
            <a:pPr marL="342900" lvl="0" indent="-34290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en-US" sz="3200" b="1" cap="all" spc="250" dirty="0">
                <a:solidFill>
                  <a:schemeClr val="tx1"/>
                </a:solidFill>
                <a:latin typeface="Georgia"/>
              </a:rPr>
              <a:t>Clerical staff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79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/>
          </p:cNvGraphicFramePr>
          <p:nvPr/>
        </p:nvGraphicFramePr>
        <p:xfrm>
          <a:off x="361951" y="1600200"/>
          <a:ext cx="5333999" cy="468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Evidence-Based Principles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fld id="{A90EACC2-5FB4-4424-806C-78659DFBE22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dirty="0"/>
          </a:p>
        </p:txBody>
      </p:sp>
      <p:sp>
        <p:nvSpPr>
          <p:cNvPr id="13" name="Content Placeholder 10"/>
          <p:cNvSpPr txBox="1">
            <a:spLocks/>
          </p:cNvSpPr>
          <p:nvPr/>
        </p:nvSpPr>
        <p:spPr>
          <a:xfrm>
            <a:off x="4572000" y="1581150"/>
            <a:ext cx="4114800" cy="4362450"/>
          </a:xfrm>
          <a:prstGeom prst="rect">
            <a:avLst/>
          </a:prstGeom>
        </p:spPr>
        <p:txBody>
          <a:bodyPr/>
          <a:lstStyle/>
          <a:p>
            <a:pPr marL="342900" indent="-342900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en-US" sz="2600" kern="0" dirty="0">
                <a:latin typeface="+mn-lt"/>
              </a:rPr>
              <a:t>By using the best available evidence from research as the foundation of policy development and program implementation, supervision can be individualized to </a:t>
            </a:r>
          </a:p>
          <a:p>
            <a:pPr marL="342900" indent="-342900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en-US" sz="2600" kern="0" dirty="0">
                <a:latin typeface="+mn-lt"/>
              </a:rPr>
              <a:t>       address offender </a:t>
            </a:r>
          </a:p>
          <a:p>
            <a:pPr marL="342900" indent="-342900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en-US" sz="2600" kern="0" dirty="0">
                <a:latin typeface="+mn-lt"/>
              </a:rPr>
              <a:t>        risks and needs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87"/>
          <p:cNvGrpSpPr>
            <a:grpSpLocks/>
          </p:cNvGrpSpPr>
          <p:nvPr/>
        </p:nvGrpSpPr>
        <p:grpSpPr bwMode="auto">
          <a:xfrm>
            <a:off x="228600" y="990600"/>
            <a:ext cx="8991600" cy="5322888"/>
            <a:chOff x="-304800" y="1556657"/>
            <a:chExt cx="9144000" cy="4985734"/>
          </a:xfrm>
        </p:grpSpPr>
        <p:grpSp>
          <p:nvGrpSpPr>
            <p:cNvPr id="3" name="Group 84"/>
            <p:cNvGrpSpPr/>
            <p:nvPr/>
          </p:nvGrpSpPr>
          <p:grpSpPr>
            <a:xfrm>
              <a:off x="-304800" y="1600200"/>
              <a:ext cx="9144000" cy="4942191"/>
              <a:chOff x="-91440" y="1612017"/>
              <a:chExt cx="9326880" cy="5093583"/>
            </a:xfrm>
            <a:scene3d>
              <a:camera prst="perspectiveFront" fov="3600000">
                <a:rot lat="0" lon="2100000" rev="0"/>
              </a:camera>
              <a:lightRig rig="glow" dir="t"/>
            </a:scene3d>
          </p:grpSpPr>
          <p:sp>
            <p:nvSpPr>
              <p:cNvPr id="40" name="Rectangle 39"/>
              <p:cNvSpPr/>
              <p:nvPr/>
            </p:nvSpPr>
            <p:spPr>
              <a:xfrm>
                <a:off x="365760" y="5430520"/>
                <a:ext cx="8412480" cy="640080"/>
              </a:xfrm>
              <a:prstGeom prst="rect">
                <a:avLst/>
              </a:prstGeom>
              <a:solidFill>
                <a:srgbClr val="0067B4"/>
              </a:solidFill>
              <a:ln w="12700"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z="571500" extrusionH="107950" prstMaterial="metal">
                <a:bevelT w="82550" h="63500" prst="coolSlant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-91440" y="6065520"/>
                <a:ext cx="9326880" cy="640080"/>
              </a:xfrm>
              <a:prstGeom prst="rect">
                <a:avLst/>
              </a:prstGeom>
              <a:solidFill>
                <a:srgbClr val="004D86">
                  <a:alpha val="94902"/>
                </a:srgbClr>
              </a:solidFill>
              <a:ln w="12700"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z="571500" extrusionH="107950" prstMaterial="metal">
                <a:bevelT w="82550" h="63500" prst="coolSlant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822960" y="4795520"/>
                <a:ext cx="7498080" cy="640080"/>
              </a:xfrm>
              <a:prstGeom prst="rect">
                <a:avLst/>
              </a:prstGeom>
              <a:solidFill>
                <a:srgbClr val="0067B4"/>
              </a:solidFill>
              <a:ln w="12700"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z="571500" extrusionH="107950" prstMaterial="metal">
                <a:bevelT w="82550" h="63500" prst="coolSlant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280160" y="4160520"/>
                <a:ext cx="6583680" cy="640080"/>
              </a:xfrm>
              <a:prstGeom prst="rect">
                <a:avLst/>
              </a:prstGeom>
              <a:solidFill>
                <a:srgbClr val="0067B4"/>
              </a:solidFill>
              <a:ln w="12700"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z="571500" extrusionH="107950" prstMaterial="metal">
                <a:bevelT w="82550" h="63500" prst="coolSlant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737360" y="3521167"/>
                <a:ext cx="5669280" cy="640080"/>
              </a:xfrm>
              <a:prstGeom prst="rect">
                <a:avLst/>
              </a:prstGeom>
              <a:solidFill>
                <a:srgbClr val="0067B4"/>
              </a:solidFill>
              <a:ln w="12700"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z="571500" extrusionH="107950" prstMaterial="metal">
                <a:bevelT w="82550" h="63500" prst="coolSlant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194560" y="2877820"/>
                <a:ext cx="4754880" cy="640080"/>
              </a:xfrm>
              <a:prstGeom prst="rect">
                <a:avLst/>
              </a:prstGeom>
              <a:solidFill>
                <a:srgbClr val="0067B4"/>
              </a:solidFill>
              <a:ln w="12700"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z="571500" extrusionH="107950" prstMaterial="metal">
                <a:bevelT w="82550" h="63500" prst="coolSlant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651760" y="2242820"/>
                <a:ext cx="3840480" cy="640080"/>
              </a:xfrm>
              <a:prstGeom prst="rect">
                <a:avLst/>
              </a:prstGeom>
              <a:solidFill>
                <a:srgbClr val="0067B4"/>
              </a:solidFill>
              <a:ln w="12700"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z="571500" extrusionH="107950" prstMaterial="metal">
                <a:bevelT w="82550" h="63500" prst="coolSlant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108960" y="1612017"/>
                <a:ext cx="2926080" cy="640080"/>
              </a:xfrm>
              <a:prstGeom prst="rect">
                <a:avLst/>
              </a:prstGeom>
              <a:solidFill>
                <a:srgbClr val="0067B4"/>
              </a:solidFill>
              <a:ln w="12700"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z="571500" extrusionH="107950" prstMaterial="metal">
                <a:bevelT w="82550" h="63500" prst="coolSlant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" name="Group 83"/>
            <p:cNvGrpSpPr/>
            <p:nvPr/>
          </p:nvGrpSpPr>
          <p:grpSpPr>
            <a:xfrm>
              <a:off x="2028559" y="1556657"/>
              <a:ext cx="4644233" cy="4799649"/>
              <a:chOff x="2288586" y="1548197"/>
              <a:chExt cx="4737117" cy="4946676"/>
            </a:xfrm>
            <a:scene3d>
              <a:camera prst="perspectiveFront" fov="3600000">
                <a:rot lat="0" lon="2100000" rev="0"/>
              </a:camera>
              <a:lightRig rig="twoPt" dir="t"/>
            </a:scene3d>
          </p:grpSpPr>
          <p:sp>
            <p:nvSpPr>
              <p:cNvPr id="54" name="Rectangle 53"/>
              <p:cNvSpPr/>
              <p:nvPr/>
            </p:nvSpPr>
            <p:spPr>
              <a:xfrm>
                <a:off x="2985123" y="5504828"/>
                <a:ext cx="3292098" cy="38622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z="571500" extrusionH="107950" prstMaterial="metal">
                <a:bevelT w="82550" h="63500" prst="softRound"/>
                <a:bevelB w="165100" prst="coolSlant"/>
              </a:sp3d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latin typeface="+mn-lt"/>
                  </a:rPr>
                  <a:t>Enhance Intrinsic Motivation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2437883" y="6108648"/>
                <a:ext cx="4361793" cy="38622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z="571500" extrusionH="107950" prstMaterial="metal">
                <a:bevelT w="82550" h="63500" prst="softRound"/>
                <a:bevelB w="165100" prst="coolSlant"/>
              </a:sp3d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spc="300" dirty="0">
                    <a:latin typeface="+mn-lt"/>
                  </a:rPr>
                  <a:t>Assess Actuarial Risk/Needs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432619" y="4876553"/>
                <a:ext cx="2363736" cy="38622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z="571500" extrusionH="107950" prstMaterial="metal">
                <a:bevelT w="82550" h="63500" prst="softRound"/>
                <a:bevelB w="165100" prst="coolSlant"/>
              </a:sp3d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latin typeface="+mn-lt"/>
                  </a:rPr>
                  <a:t>Target Interventions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810396" y="4248279"/>
                <a:ext cx="3654583" cy="38622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z="571500" extrusionH="107950" prstMaterial="metal">
                <a:bevelT w="82550" h="63500" prst="softRound"/>
                <a:bevelB w="165100" prst="coolSlant"/>
              </a:sp3d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latin typeface="+mn-lt"/>
                  </a:rPr>
                  <a:t>Skill Train with Directed Practice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809979" y="3620005"/>
                <a:ext cx="3655447" cy="38622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z="571500" extrusionH="107950" prstMaterial="metal">
                <a:bevelT w="82550" h="63500" prst="softRound"/>
                <a:bevelB w="165100" prst="coolSlant"/>
              </a:sp3d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latin typeface="+mn-lt"/>
                  </a:rPr>
                  <a:t>Increase Positive Reinforcement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288586" y="2997804"/>
                <a:ext cx="4737117" cy="38622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z="571500" extrusionH="107950" prstMaterial="metal">
                <a:bevelT w="82550" h="63500" prst="softRound"/>
                <a:bevelB w="165100" prst="coolSlant"/>
              </a:sp3d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latin typeface="+mn-lt"/>
                  </a:rPr>
                  <a:t>Engage On-Going Support in Communities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042446" y="2362806"/>
                <a:ext cx="3173176" cy="38622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z="571500" extrusionH="107950" prstMaterial="metal">
                <a:bevelT w="82550" h="63500" prst="softRound"/>
                <a:bevelB w="165100" prst="coolSlant"/>
              </a:sp3d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latin typeface="+mn-lt"/>
                  </a:rPr>
                  <a:t>Measure Relevant Practices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242345" y="1548197"/>
                <a:ext cx="2659310" cy="6833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z="571500" extrusionH="107950" prstMaterial="metal">
                <a:bevelT w="82550" h="63500" prst="softRound"/>
                <a:bevelB w="165100" prst="coolSlant"/>
              </a:sp3d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latin typeface="+mn-lt"/>
                  </a:rPr>
                  <a:t>Provide Measurement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latin typeface="+mn-lt"/>
                  </a:rPr>
                  <a:t>Feedback</a:t>
                </a:r>
              </a:p>
            </p:txBody>
          </p:sp>
        </p:grpSp>
      </p:grpSp>
      <p:sp>
        <p:nvSpPr>
          <p:cNvPr id="17412" name="Slide Number Placeholder 2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CAFE3A-BFE4-41B7-8370-FE7002A44E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dirty="0"/>
          </a:p>
        </p:txBody>
      </p:sp>
      <p:sp>
        <p:nvSpPr>
          <p:cNvPr id="17411" name="Title 6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3810000" cy="14859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/>
              <a:t>Evidence-Based Principles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Substance Abuse Continuum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FD828-B2FE-45CE-B6DF-A69B9D604246}" type="slidenum">
              <a:rPr lang="en-US" smtClean="0">
                <a:solidFill>
                  <a:prstClr val="white"/>
                </a:solidFill>
              </a:rPr>
              <a:pPr/>
              <a:t>28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304800" y="1219200"/>
            <a:ext cx="8931724" cy="5413696"/>
            <a:chOff x="304800" y="1219200"/>
            <a:chExt cx="8931724" cy="5413696"/>
          </a:xfrm>
        </p:grpSpPr>
        <p:sp>
          <p:nvSpPr>
            <p:cNvPr id="10" name="Freeform 9"/>
            <p:cNvSpPr>
              <a:spLocks/>
            </p:cNvSpPr>
            <p:nvPr/>
          </p:nvSpPr>
          <p:spPr>
            <a:xfrm rot="14880000">
              <a:off x="4130908" y="1176625"/>
              <a:ext cx="4058340" cy="6152893"/>
            </a:xfrm>
            <a:custGeom>
              <a:avLst/>
              <a:gdLst>
                <a:gd name="connsiteX0" fmla="*/ 0 w 685800"/>
                <a:gd name="connsiteY0" fmla="*/ 0 h 5410200"/>
                <a:gd name="connsiteX1" fmla="*/ 685800 w 685800"/>
                <a:gd name="connsiteY1" fmla="*/ 0 h 5410200"/>
                <a:gd name="connsiteX2" fmla="*/ 685800 w 685800"/>
                <a:gd name="connsiteY2" fmla="*/ 5410200 h 5410200"/>
                <a:gd name="connsiteX3" fmla="*/ 0 w 685800"/>
                <a:gd name="connsiteY3" fmla="*/ 5410200 h 5410200"/>
                <a:gd name="connsiteX4" fmla="*/ 0 w 685800"/>
                <a:gd name="connsiteY4" fmla="*/ 0 h 5410200"/>
                <a:gd name="connsiteX0" fmla="*/ 0 w 914400"/>
                <a:gd name="connsiteY0" fmla="*/ 0 h 5410200"/>
                <a:gd name="connsiteX1" fmla="*/ 914400 w 914400"/>
                <a:gd name="connsiteY1" fmla="*/ 0 h 5410200"/>
                <a:gd name="connsiteX2" fmla="*/ 914400 w 914400"/>
                <a:gd name="connsiteY2" fmla="*/ 5410200 h 5410200"/>
                <a:gd name="connsiteX3" fmla="*/ 228600 w 914400"/>
                <a:gd name="connsiteY3" fmla="*/ 5410200 h 5410200"/>
                <a:gd name="connsiteX4" fmla="*/ 0 w 914400"/>
                <a:gd name="connsiteY4" fmla="*/ 0 h 5410200"/>
                <a:gd name="connsiteX0" fmla="*/ 0 w 4572000"/>
                <a:gd name="connsiteY0" fmla="*/ 0 h 5410200"/>
                <a:gd name="connsiteX1" fmla="*/ 914400 w 4572000"/>
                <a:gd name="connsiteY1" fmla="*/ 0 h 5410200"/>
                <a:gd name="connsiteX2" fmla="*/ 4572000 w 4572000"/>
                <a:gd name="connsiteY2" fmla="*/ 5410200 h 5410200"/>
                <a:gd name="connsiteX3" fmla="*/ 228600 w 4572000"/>
                <a:gd name="connsiteY3" fmla="*/ 5410200 h 5410200"/>
                <a:gd name="connsiteX4" fmla="*/ 0 w 4572000"/>
                <a:gd name="connsiteY4" fmla="*/ 0 h 5410200"/>
                <a:gd name="connsiteX0" fmla="*/ 0 w 4572000"/>
                <a:gd name="connsiteY0" fmla="*/ 0 h 5410200"/>
                <a:gd name="connsiteX1" fmla="*/ 914400 w 4572000"/>
                <a:gd name="connsiteY1" fmla="*/ 0 h 5410200"/>
                <a:gd name="connsiteX2" fmla="*/ 4572000 w 4572000"/>
                <a:gd name="connsiteY2" fmla="*/ 5410200 h 5410200"/>
                <a:gd name="connsiteX3" fmla="*/ 3657600 w 4572000"/>
                <a:gd name="connsiteY3" fmla="*/ 5410200 h 5410200"/>
                <a:gd name="connsiteX4" fmla="*/ 0 w 4572000"/>
                <a:gd name="connsiteY4" fmla="*/ 0 h 5410200"/>
                <a:gd name="connsiteX0" fmla="*/ 0 w 4114800"/>
                <a:gd name="connsiteY0" fmla="*/ 0 h 5410200"/>
                <a:gd name="connsiteX1" fmla="*/ 457200 w 4114800"/>
                <a:gd name="connsiteY1" fmla="*/ 0 h 5410200"/>
                <a:gd name="connsiteX2" fmla="*/ 4114800 w 4114800"/>
                <a:gd name="connsiteY2" fmla="*/ 5410200 h 5410200"/>
                <a:gd name="connsiteX3" fmla="*/ 3200400 w 4114800"/>
                <a:gd name="connsiteY3" fmla="*/ 5410200 h 5410200"/>
                <a:gd name="connsiteX4" fmla="*/ 0 w 4114800"/>
                <a:gd name="connsiteY4" fmla="*/ 0 h 5410200"/>
                <a:gd name="connsiteX0" fmla="*/ 0 w 4114800"/>
                <a:gd name="connsiteY0" fmla="*/ 0 h 5410200"/>
                <a:gd name="connsiteX1" fmla="*/ 457200 w 4114800"/>
                <a:gd name="connsiteY1" fmla="*/ 0 h 5410200"/>
                <a:gd name="connsiteX2" fmla="*/ 4114800 w 4114800"/>
                <a:gd name="connsiteY2" fmla="*/ 5410200 h 5410200"/>
                <a:gd name="connsiteX3" fmla="*/ 3657600 w 4114800"/>
                <a:gd name="connsiteY3" fmla="*/ 5410200 h 5410200"/>
                <a:gd name="connsiteX4" fmla="*/ 0 w 4114800"/>
                <a:gd name="connsiteY4" fmla="*/ 0 h 5410200"/>
                <a:gd name="connsiteX0" fmla="*/ 0 w 4267200"/>
                <a:gd name="connsiteY0" fmla="*/ 0 h 5410200"/>
                <a:gd name="connsiteX1" fmla="*/ 609600 w 4267200"/>
                <a:gd name="connsiteY1" fmla="*/ 0 h 5410200"/>
                <a:gd name="connsiteX2" fmla="*/ 4267200 w 4267200"/>
                <a:gd name="connsiteY2" fmla="*/ 5410200 h 5410200"/>
                <a:gd name="connsiteX3" fmla="*/ 3810000 w 4267200"/>
                <a:gd name="connsiteY3" fmla="*/ 5410200 h 5410200"/>
                <a:gd name="connsiteX4" fmla="*/ 0 w 4267200"/>
                <a:gd name="connsiteY4" fmla="*/ 0 h 5410200"/>
                <a:gd name="connsiteX0" fmla="*/ 0 w 4267200"/>
                <a:gd name="connsiteY0" fmla="*/ 0 h 5410200"/>
                <a:gd name="connsiteX1" fmla="*/ 609600 w 4267200"/>
                <a:gd name="connsiteY1" fmla="*/ 0 h 5410200"/>
                <a:gd name="connsiteX2" fmla="*/ 4267200 w 4267200"/>
                <a:gd name="connsiteY2" fmla="*/ 5410200 h 5410200"/>
                <a:gd name="connsiteX3" fmla="*/ 3657600 w 4267200"/>
                <a:gd name="connsiteY3" fmla="*/ 5410200 h 5410200"/>
                <a:gd name="connsiteX4" fmla="*/ 0 w 4267200"/>
                <a:gd name="connsiteY4" fmla="*/ 0 h 5410200"/>
                <a:gd name="connsiteX0" fmla="*/ 0 w 4267200"/>
                <a:gd name="connsiteY0" fmla="*/ 0 h 5410200"/>
                <a:gd name="connsiteX1" fmla="*/ 609600 w 4267200"/>
                <a:gd name="connsiteY1" fmla="*/ 0 h 5410200"/>
                <a:gd name="connsiteX2" fmla="*/ 4267200 w 4267200"/>
                <a:gd name="connsiteY2" fmla="*/ 5410200 h 5410200"/>
                <a:gd name="connsiteX3" fmla="*/ 2667000 w 4267200"/>
                <a:gd name="connsiteY3" fmla="*/ 4876800 h 5410200"/>
                <a:gd name="connsiteX4" fmla="*/ 0 w 4267200"/>
                <a:gd name="connsiteY4" fmla="*/ 0 h 5410200"/>
                <a:gd name="connsiteX0" fmla="*/ 0 w 4267200"/>
                <a:gd name="connsiteY0" fmla="*/ 0 h 5410200"/>
                <a:gd name="connsiteX1" fmla="*/ 609600 w 4267200"/>
                <a:gd name="connsiteY1" fmla="*/ 0 h 5410200"/>
                <a:gd name="connsiteX2" fmla="*/ 4267200 w 4267200"/>
                <a:gd name="connsiteY2" fmla="*/ 5410200 h 5410200"/>
                <a:gd name="connsiteX3" fmla="*/ 2667000 w 4267200"/>
                <a:gd name="connsiteY3" fmla="*/ 4876800 h 5410200"/>
                <a:gd name="connsiteX4" fmla="*/ 3276600 w 4267200"/>
                <a:gd name="connsiteY4" fmla="*/ 4876800 h 5410200"/>
                <a:gd name="connsiteX5" fmla="*/ 0 w 4267200"/>
                <a:gd name="connsiteY5" fmla="*/ 0 h 5410200"/>
                <a:gd name="connsiteX0" fmla="*/ 0 w 4267200"/>
                <a:gd name="connsiteY0" fmla="*/ 742693 h 6152893"/>
                <a:gd name="connsiteX1" fmla="*/ 1450648 w 4267200"/>
                <a:gd name="connsiteY1" fmla="*/ 0 h 6152893"/>
                <a:gd name="connsiteX2" fmla="*/ 609600 w 4267200"/>
                <a:gd name="connsiteY2" fmla="*/ 742693 h 6152893"/>
                <a:gd name="connsiteX3" fmla="*/ 4267200 w 4267200"/>
                <a:gd name="connsiteY3" fmla="*/ 6152893 h 6152893"/>
                <a:gd name="connsiteX4" fmla="*/ 2667000 w 4267200"/>
                <a:gd name="connsiteY4" fmla="*/ 5619493 h 6152893"/>
                <a:gd name="connsiteX5" fmla="*/ 3276600 w 4267200"/>
                <a:gd name="connsiteY5" fmla="*/ 5619493 h 6152893"/>
                <a:gd name="connsiteX6" fmla="*/ 0 w 4267200"/>
                <a:gd name="connsiteY6" fmla="*/ 742693 h 6152893"/>
                <a:gd name="connsiteX0" fmla="*/ 0 w 4267200"/>
                <a:gd name="connsiteY0" fmla="*/ 742693 h 6152893"/>
                <a:gd name="connsiteX1" fmla="*/ 1450648 w 4267200"/>
                <a:gd name="connsiteY1" fmla="*/ 0 h 6152893"/>
                <a:gd name="connsiteX2" fmla="*/ 1462787 w 4267200"/>
                <a:gd name="connsiteY2" fmla="*/ 580194 h 6152893"/>
                <a:gd name="connsiteX3" fmla="*/ 609600 w 4267200"/>
                <a:gd name="connsiteY3" fmla="*/ 742693 h 6152893"/>
                <a:gd name="connsiteX4" fmla="*/ 4267200 w 4267200"/>
                <a:gd name="connsiteY4" fmla="*/ 6152893 h 6152893"/>
                <a:gd name="connsiteX5" fmla="*/ 2667000 w 4267200"/>
                <a:gd name="connsiteY5" fmla="*/ 5619493 h 6152893"/>
                <a:gd name="connsiteX6" fmla="*/ 3276600 w 4267200"/>
                <a:gd name="connsiteY6" fmla="*/ 5619493 h 6152893"/>
                <a:gd name="connsiteX7" fmla="*/ 0 w 4267200"/>
                <a:gd name="connsiteY7" fmla="*/ 742693 h 6152893"/>
                <a:gd name="connsiteX0" fmla="*/ 0 w 4267200"/>
                <a:gd name="connsiteY0" fmla="*/ 742693 h 6152893"/>
                <a:gd name="connsiteX1" fmla="*/ 1450648 w 4267200"/>
                <a:gd name="connsiteY1" fmla="*/ 0 h 6152893"/>
                <a:gd name="connsiteX2" fmla="*/ 1462787 w 4267200"/>
                <a:gd name="connsiteY2" fmla="*/ 580194 h 6152893"/>
                <a:gd name="connsiteX3" fmla="*/ 609600 w 4267200"/>
                <a:gd name="connsiteY3" fmla="*/ 742693 h 6152893"/>
                <a:gd name="connsiteX4" fmla="*/ 4267200 w 4267200"/>
                <a:gd name="connsiteY4" fmla="*/ 6152893 h 6152893"/>
                <a:gd name="connsiteX5" fmla="*/ 2667000 w 4267200"/>
                <a:gd name="connsiteY5" fmla="*/ 5619493 h 6152893"/>
                <a:gd name="connsiteX6" fmla="*/ 3276600 w 4267200"/>
                <a:gd name="connsiteY6" fmla="*/ 5619493 h 6152893"/>
                <a:gd name="connsiteX7" fmla="*/ 356643 w 4267200"/>
                <a:gd name="connsiteY7" fmla="*/ 1283864 h 6152893"/>
                <a:gd name="connsiteX8" fmla="*/ 0 w 4267200"/>
                <a:gd name="connsiteY8" fmla="*/ 742693 h 6152893"/>
                <a:gd name="connsiteX0" fmla="*/ 0 w 4459363"/>
                <a:gd name="connsiteY0" fmla="*/ 404657 h 6152893"/>
                <a:gd name="connsiteX1" fmla="*/ 1642811 w 4459363"/>
                <a:gd name="connsiteY1" fmla="*/ 0 h 6152893"/>
                <a:gd name="connsiteX2" fmla="*/ 1654950 w 4459363"/>
                <a:gd name="connsiteY2" fmla="*/ 580194 h 6152893"/>
                <a:gd name="connsiteX3" fmla="*/ 801763 w 4459363"/>
                <a:gd name="connsiteY3" fmla="*/ 742693 h 6152893"/>
                <a:gd name="connsiteX4" fmla="*/ 4459363 w 4459363"/>
                <a:gd name="connsiteY4" fmla="*/ 6152893 h 6152893"/>
                <a:gd name="connsiteX5" fmla="*/ 2859163 w 4459363"/>
                <a:gd name="connsiteY5" fmla="*/ 5619493 h 6152893"/>
                <a:gd name="connsiteX6" fmla="*/ 3468763 w 4459363"/>
                <a:gd name="connsiteY6" fmla="*/ 5619493 h 6152893"/>
                <a:gd name="connsiteX7" fmla="*/ 548806 w 4459363"/>
                <a:gd name="connsiteY7" fmla="*/ 1283864 h 6152893"/>
                <a:gd name="connsiteX8" fmla="*/ 0 w 4459363"/>
                <a:gd name="connsiteY8" fmla="*/ 404657 h 6152893"/>
                <a:gd name="connsiteX0" fmla="*/ 17828 w 3910557"/>
                <a:gd name="connsiteY0" fmla="*/ 222670 h 6152893"/>
                <a:gd name="connsiteX1" fmla="*/ 1094005 w 3910557"/>
                <a:gd name="connsiteY1" fmla="*/ 0 h 6152893"/>
                <a:gd name="connsiteX2" fmla="*/ 1106144 w 3910557"/>
                <a:gd name="connsiteY2" fmla="*/ 580194 h 6152893"/>
                <a:gd name="connsiteX3" fmla="*/ 252957 w 3910557"/>
                <a:gd name="connsiteY3" fmla="*/ 742693 h 6152893"/>
                <a:gd name="connsiteX4" fmla="*/ 3910557 w 3910557"/>
                <a:gd name="connsiteY4" fmla="*/ 6152893 h 6152893"/>
                <a:gd name="connsiteX5" fmla="*/ 2310357 w 3910557"/>
                <a:gd name="connsiteY5" fmla="*/ 5619493 h 6152893"/>
                <a:gd name="connsiteX6" fmla="*/ 2919957 w 3910557"/>
                <a:gd name="connsiteY6" fmla="*/ 5619493 h 6152893"/>
                <a:gd name="connsiteX7" fmla="*/ 0 w 3910557"/>
                <a:gd name="connsiteY7" fmla="*/ 1283864 h 6152893"/>
                <a:gd name="connsiteX8" fmla="*/ 17828 w 3910557"/>
                <a:gd name="connsiteY8" fmla="*/ 222670 h 6152893"/>
                <a:gd name="connsiteX0" fmla="*/ 445595 w 4338324"/>
                <a:gd name="connsiteY0" fmla="*/ 222670 h 6152893"/>
                <a:gd name="connsiteX1" fmla="*/ 1521772 w 4338324"/>
                <a:gd name="connsiteY1" fmla="*/ 0 h 6152893"/>
                <a:gd name="connsiteX2" fmla="*/ 1533911 w 4338324"/>
                <a:gd name="connsiteY2" fmla="*/ 580194 h 6152893"/>
                <a:gd name="connsiteX3" fmla="*/ 680724 w 4338324"/>
                <a:gd name="connsiteY3" fmla="*/ 742693 h 6152893"/>
                <a:gd name="connsiteX4" fmla="*/ 4338324 w 4338324"/>
                <a:gd name="connsiteY4" fmla="*/ 6152893 h 6152893"/>
                <a:gd name="connsiteX5" fmla="*/ 2738124 w 4338324"/>
                <a:gd name="connsiteY5" fmla="*/ 5619493 h 6152893"/>
                <a:gd name="connsiteX6" fmla="*/ 3347724 w 4338324"/>
                <a:gd name="connsiteY6" fmla="*/ 5619493 h 6152893"/>
                <a:gd name="connsiteX7" fmla="*/ 427767 w 4338324"/>
                <a:gd name="connsiteY7" fmla="*/ 1283864 h 6152893"/>
                <a:gd name="connsiteX8" fmla="*/ 445595 w 4338324"/>
                <a:gd name="connsiteY8" fmla="*/ 222670 h 6152893"/>
                <a:gd name="connsiteX0" fmla="*/ 445595 w 4338324"/>
                <a:gd name="connsiteY0" fmla="*/ 222670 h 6152893"/>
                <a:gd name="connsiteX1" fmla="*/ 1521772 w 4338324"/>
                <a:gd name="connsiteY1" fmla="*/ 0 h 6152893"/>
                <a:gd name="connsiteX2" fmla="*/ 1533911 w 4338324"/>
                <a:gd name="connsiteY2" fmla="*/ 580194 h 6152893"/>
                <a:gd name="connsiteX3" fmla="*/ 680724 w 4338324"/>
                <a:gd name="connsiteY3" fmla="*/ 742693 h 6152893"/>
                <a:gd name="connsiteX4" fmla="*/ 4338324 w 4338324"/>
                <a:gd name="connsiteY4" fmla="*/ 6152893 h 6152893"/>
                <a:gd name="connsiteX5" fmla="*/ 2738124 w 4338324"/>
                <a:gd name="connsiteY5" fmla="*/ 5619493 h 6152893"/>
                <a:gd name="connsiteX6" fmla="*/ 3347724 w 4338324"/>
                <a:gd name="connsiteY6" fmla="*/ 5619493 h 6152893"/>
                <a:gd name="connsiteX7" fmla="*/ 427767 w 4338324"/>
                <a:gd name="connsiteY7" fmla="*/ 1283864 h 6152893"/>
                <a:gd name="connsiteX8" fmla="*/ 445595 w 4338324"/>
                <a:gd name="connsiteY8" fmla="*/ 222670 h 6152893"/>
                <a:gd name="connsiteX0" fmla="*/ 445595 w 4338324"/>
                <a:gd name="connsiteY0" fmla="*/ 222670 h 6152893"/>
                <a:gd name="connsiteX1" fmla="*/ 1521772 w 4338324"/>
                <a:gd name="connsiteY1" fmla="*/ 0 h 6152893"/>
                <a:gd name="connsiteX2" fmla="*/ 1533911 w 4338324"/>
                <a:gd name="connsiteY2" fmla="*/ 580194 h 6152893"/>
                <a:gd name="connsiteX3" fmla="*/ 680724 w 4338324"/>
                <a:gd name="connsiteY3" fmla="*/ 742693 h 6152893"/>
                <a:gd name="connsiteX4" fmla="*/ 4338324 w 4338324"/>
                <a:gd name="connsiteY4" fmla="*/ 6152893 h 6152893"/>
                <a:gd name="connsiteX5" fmla="*/ 2738124 w 4338324"/>
                <a:gd name="connsiteY5" fmla="*/ 5619493 h 6152893"/>
                <a:gd name="connsiteX6" fmla="*/ 3347724 w 4338324"/>
                <a:gd name="connsiteY6" fmla="*/ 5619493 h 6152893"/>
                <a:gd name="connsiteX7" fmla="*/ 427767 w 4338324"/>
                <a:gd name="connsiteY7" fmla="*/ 1283864 h 6152893"/>
                <a:gd name="connsiteX8" fmla="*/ 445595 w 4338324"/>
                <a:gd name="connsiteY8" fmla="*/ 222670 h 6152893"/>
                <a:gd name="connsiteX0" fmla="*/ 523095 w 4415824"/>
                <a:gd name="connsiteY0" fmla="*/ 222670 h 6152893"/>
                <a:gd name="connsiteX1" fmla="*/ 1599272 w 4415824"/>
                <a:gd name="connsiteY1" fmla="*/ 0 h 6152893"/>
                <a:gd name="connsiteX2" fmla="*/ 1611411 w 4415824"/>
                <a:gd name="connsiteY2" fmla="*/ 580194 h 6152893"/>
                <a:gd name="connsiteX3" fmla="*/ 758224 w 4415824"/>
                <a:gd name="connsiteY3" fmla="*/ 742693 h 6152893"/>
                <a:gd name="connsiteX4" fmla="*/ 4415824 w 4415824"/>
                <a:gd name="connsiteY4" fmla="*/ 6152893 h 6152893"/>
                <a:gd name="connsiteX5" fmla="*/ 2815624 w 4415824"/>
                <a:gd name="connsiteY5" fmla="*/ 5619493 h 6152893"/>
                <a:gd name="connsiteX6" fmla="*/ 3425224 w 4415824"/>
                <a:gd name="connsiteY6" fmla="*/ 5619493 h 6152893"/>
                <a:gd name="connsiteX7" fmla="*/ 357484 w 4415824"/>
                <a:gd name="connsiteY7" fmla="*/ 1141971 h 6152893"/>
                <a:gd name="connsiteX8" fmla="*/ 523095 w 4415824"/>
                <a:gd name="connsiteY8" fmla="*/ 222670 h 6152893"/>
                <a:gd name="connsiteX0" fmla="*/ 523095 w 4415824"/>
                <a:gd name="connsiteY0" fmla="*/ 222670 h 6152893"/>
                <a:gd name="connsiteX1" fmla="*/ 1599272 w 4415824"/>
                <a:gd name="connsiteY1" fmla="*/ 0 h 6152893"/>
                <a:gd name="connsiteX2" fmla="*/ 1611411 w 4415824"/>
                <a:gd name="connsiteY2" fmla="*/ 580194 h 6152893"/>
                <a:gd name="connsiteX3" fmla="*/ 758224 w 4415824"/>
                <a:gd name="connsiteY3" fmla="*/ 742693 h 6152893"/>
                <a:gd name="connsiteX4" fmla="*/ 4415824 w 4415824"/>
                <a:gd name="connsiteY4" fmla="*/ 6152893 h 6152893"/>
                <a:gd name="connsiteX5" fmla="*/ 2815624 w 4415824"/>
                <a:gd name="connsiteY5" fmla="*/ 5619493 h 6152893"/>
                <a:gd name="connsiteX6" fmla="*/ 3425224 w 4415824"/>
                <a:gd name="connsiteY6" fmla="*/ 5619493 h 6152893"/>
                <a:gd name="connsiteX7" fmla="*/ 357484 w 4415824"/>
                <a:gd name="connsiteY7" fmla="*/ 1141971 h 6152893"/>
                <a:gd name="connsiteX8" fmla="*/ 523095 w 4415824"/>
                <a:gd name="connsiteY8" fmla="*/ 222670 h 6152893"/>
                <a:gd name="connsiteX0" fmla="*/ 185228 w 4077957"/>
                <a:gd name="connsiteY0" fmla="*/ 222670 h 6152893"/>
                <a:gd name="connsiteX1" fmla="*/ 1261405 w 4077957"/>
                <a:gd name="connsiteY1" fmla="*/ 0 h 6152893"/>
                <a:gd name="connsiteX2" fmla="*/ 1273544 w 4077957"/>
                <a:gd name="connsiteY2" fmla="*/ 580194 h 6152893"/>
                <a:gd name="connsiteX3" fmla="*/ 420357 w 4077957"/>
                <a:gd name="connsiteY3" fmla="*/ 742693 h 6152893"/>
                <a:gd name="connsiteX4" fmla="*/ 4077957 w 4077957"/>
                <a:gd name="connsiteY4" fmla="*/ 6152893 h 6152893"/>
                <a:gd name="connsiteX5" fmla="*/ 2477757 w 4077957"/>
                <a:gd name="connsiteY5" fmla="*/ 5619493 h 6152893"/>
                <a:gd name="connsiteX6" fmla="*/ 3087357 w 4077957"/>
                <a:gd name="connsiteY6" fmla="*/ 5619493 h 6152893"/>
                <a:gd name="connsiteX7" fmla="*/ 19617 w 4077957"/>
                <a:gd name="connsiteY7" fmla="*/ 1141971 h 6152893"/>
                <a:gd name="connsiteX8" fmla="*/ 185228 w 4077957"/>
                <a:gd name="connsiteY8" fmla="*/ 222670 h 6152893"/>
                <a:gd name="connsiteX0" fmla="*/ 185228 w 4077957"/>
                <a:gd name="connsiteY0" fmla="*/ 222670 h 6152893"/>
                <a:gd name="connsiteX1" fmla="*/ 1261405 w 4077957"/>
                <a:gd name="connsiteY1" fmla="*/ 0 h 6152893"/>
                <a:gd name="connsiteX2" fmla="*/ 1273544 w 4077957"/>
                <a:gd name="connsiteY2" fmla="*/ 580194 h 6152893"/>
                <a:gd name="connsiteX3" fmla="*/ 440560 w 4077957"/>
                <a:gd name="connsiteY3" fmla="*/ 713417 h 6152893"/>
                <a:gd name="connsiteX4" fmla="*/ 4077957 w 4077957"/>
                <a:gd name="connsiteY4" fmla="*/ 6152893 h 6152893"/>
                <a:gd name="connsiteX5" fmla="*/ 2477757 w 4077957"/>
                <a:gd name="connsiteY5" fmla="*/ 5619493 h 6152893"/>
                <a:gd name="connsiteX6" fmla="*/ 3087357 w 4077957"/>
                <a:gd name="connsiteY6" fmla="*/ 5619493 h 6152893"/>
                <a:gd name="connsiteX7" fmla="*/ 19617 w 4077957"/>
                <a:gd name="connsiteY7" fmla="*/ 1141971 h 6152893"/>
                <a:gd name="connsiteX8" fmla="*/ 185228 w 4077957"/>
                <a:gd name="connsiteY8" fmla="*/ 222670 h 6152893"/>
                <a:gd name="connsiteX0" fmla="*/ 393995 w 4058340"/>
                <a:gd name="connsiteY0" fmla="*/ 169875 h 6152893"/>
                <a:gd name="connsiteX1" fmla="*/ 1241788 w 4058340"/>
                <a:gd name="connsiteY1" fmla="*/ 0 h 6152893"/>
                <a:gd name="connsiteX2" fmla="*/ 1253927 w 4058340"/>
                <a:gd name="connsiteY2" fmla="*/ 580194 h 6152893"/>
                <a:gd name="connsiteX3" fmla="*/ 420943 w 4058340"/>
                <a:gd name="connsiteY3" fmla="*/ 713417 h 6152893"/>
                <a:gd name="connsiteX4" fmla="*/ 4058340 w 4058340"/>
                <a:gd name="connsiteY4" fmla="*/ 6152893 h 6152893"/>
                <a:gd name="connsiteX5" fmla="*/ 2458140 w 4058340"/>
                <a:gd name="connsiteY5" fmla="*/ 5619493 h 6152893"/>
                <a:gd name="connsiteX6" fmla="*/ 3067740 w 4058340"/>
                <a:gd name="connsiteY6" fmla="*/ 5619493 h 6152893"/>
                <a:gd name="connsiteX7" fmla="*/ 0 w 4058340"/>
                <a:gd name="connsiteY7" fmla="*/ 1141971 h 6152893"/>
                <a:gd name="connsiteX8" fmla="*/ 393995 w 4058340"/>
                <a:gd name="connsiteY8" fmla="*/ 169875 h 6152893"/>
                <a:gd name="connsiteX0" fmla="*/ 393995 w 4058340"/>
                <a:gd name="connsiteY0" fmla="*/ 169875 h 6152893"/>
                <a:gd name="connsiteX1" fmla="*/ 1241788 w 4058340"/>
                <a:gd name="connsiteY1" fmla="*/ 0 h 6152893"/>
                <a:gd name="connsiteX2" fmla="*/ 1253927 w 4058340"/>
                <a:gd name="connsiteY2" fmla="*/ 580194 h 6152893"/>
                <a:gd name="connsiteX3" fmla="*/ 420943 w 4058340"/>
                <a:gd name="connsiteY3" fmla="*/ 713417 h 6152893"/>
                <a:gd name="connsiteX4" fmla="*/ 4058340 w 4058340"/>
                <a:gd name="connsiteY4" fmla="*/ 6152893 h 6152893"/>
                <a:gd name="connsiteX5" fmla="*/ 2458140 w 4058340"/>
                <a:gd name="connsiteY5" fmla="*/ 5619493 h 6152893"/>
                <a:gd name="connsiteX6" fmla="*/ 3067740 w 4058340"/>
                <a:gd name="connsiteY6" fmla="*/ 5619493 h 6152893"/>
                <a:gd name="connsiteX7" fmla="*/ 0 w 4058340"/>
                <a:gd name="connsiteY7" fmla="*/ 1141971 h 6152893"/>
                <a:gd name="connsiteX8" fmla="*/ 393995 w 4058340"/>
                <a:gd name="connsiteY8" fmla="*/ 169875 h 6152893"/>
                <a:gd name="connsiteX0" fmla="*/ 393995 w 4058340"/>
                <a:gd name="connsiteY0" fmla="*/ 169875 h 6152893"/>
                <a:gd name="connsiteX1" fmla="*/ 1241788 w 4058340"/>
                <a:gd name="connsiteY1" fmla="*/ 0 h 6152893"/>
                <a:gd name="connsiteX2" fmla="*/ 1253927 w 4058340"/>
                <a:gd name="connsiteY2" fmla="*/ 580194 h 6152893"/>
                <a:gd name="connsiteX3" fmla="*/ 420943 w 4058340"/>
                <a:gd name="connsiteY3" fmla="*/ 713417 h 6152893"/>
                <a:gd name="connsiteX4" fmla="*/ 4058340 w 4058340"/>
                <a:gd name="connsiteY4" fmla="*/ 6152893 h 6152893"/>
                <a:gd name="connsiteX5" fmla="*/ 2458140 w 4058340"/>
                <a:gd name="connsiteY5" fmla="*/ 5619493 h 6152893"/>
                <a:gd name="connsiteX6" fmla="*/ 3067740 w 4058340"/>
                <a:gd name="connsiteY6" fmla="*/ 5619493 h 6152893"/>
                <a:gd name="connsiteX7" fmla="*/ 0 w 4058340"/>
                <a:gd name="connsiteY7" fmla="*/ 1141971 h 6152893"/>
                <a:gd name="connsiteX8" fmla="*/ 393995 w 4058340"/>
                <a:gd name="connsiteY8" fmla="*/ 169875 h 6152893"/>
                <a:gd name="connsiteX0" fmla="*/ 393995 w 4058340"/>
                <a:gd name="connsiteY0" fmla="*/ 169875 h 6152893"/>
                <a:gd name="connsiteX1" fmla="*/ 1241788 w 4058340"/>
                <a:gd name="connsiteY1" fmla="*/ 0 h 6152893"/>
                <a:gd name="connsiteX2" fmla="*/ 1253927 w 4058340"/>
                <a:gd name="connsiteY2" fmla="*/ 580194 h 6152893"/>
                <a:gd name="connsiteX3" fmla="*/ 420943 w 4058340"/>
                <a:gd name="connsiteY3" fmla="*/ 713417 h 6152893"/>
                <a:gd name="connsiteX4" fmla="*/ 4058340 w 4058340"/>
                <a:gd name="connsiteY4" fmla="*/ 6152893 h 6152893"/>
                <a:gd name="connsiteX5" fmla="*/ 2458140 w 4058340"/>
                <a:gd name="connsiteY5" fmla="*/ 5619493 h 6152893"/>
                <a:gd name="connsiteX6" fmla="*/ 3067740 w 4058340"/>
                <a:gd name="connsiteY6" fmla="*/ 5619493 h 6152893"/>
                <a:gd name="connsiteX7" fmla="*/ 0 w 4058340"/>
                <a:gd name="connsiteY7" fmla="*/ 1141971 h 6152893"/>
                <a:gd name="connsiteX8" fmla="*/ 393995 w 4058340"/>
                <a:gd name="connsiteY8" fmla="*/ 169875 h 615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8340" h="6152893">
                  <a:moveTo>
                    <a:pt x="393995" y="169875"/>
                  </a:moveTo>
                  <a:lnTo>
                    <a:pt x="1241788" y="0"/>
                  </a:lnTo>
                  <a:lnTo>
                    <a:pt x="1253927" y="580194"/>
                  </a:lnTo>
                  <a:lnTo>
                    <a:pt x="420943" y="713417"/>
                  </a:lnTo>
                  <a:lnTo>
                    <a:pt x="4058340" y="6152893"/>
                  </a:lnTo>
                  <a:lnTo>
                    <a:pt x="2458140" y="5619493"/>
                  </a:lnTo>
                  <a:lnTo>
                    <a:pt x="3067740" y="5619493"/>
                  </a:lnTo>
                  <a:lnTo>
                    <a:pt x="0" y="1141971"/>
                  </a:lnTo>
                  <a:cubicBezTo>
                    <a:pt x="272309" y="484937"/>
                    <a:pt x="256593" y="518433"/>
                    <a:pt x="393995" y="169875"/>
                  </a:cubicBezTo>
                  <a:close/>
                </a:path>
              </a:pathLst>
            </a:custGeom>
            <a:gradFill flip="none" rotWithShape="0">
              <a:gsLst>
                <a:gs pos="10000">
                  <a:srgbClr val="DDE1E0"/>
                </a:gs>
                <a:gs pos="25000">
                  <a:srgbClr val="C9D9C1"/>
                </a:gs>
                <a:gs pos="38000">
                  <a:srgbClr val="CFE8D5"/>
                </a:gs>
                <a:gs pos="52000">
                  <a:srgbClr val="D9EBE4"/>
                </a:gs>
                <a:gs pos="66000">
                  <a:srgbClr val="D3DBEF"/>
                </a:gs>
                <a:gs pos="84000">
                  <a:srgbClr val="C6C5E2"/>
                </a:gs>
                <a:gs pos="100000">
                  <a:srgbClr val="B0AFD1"/>
                </a:gs>
              </a:gsLst>
              <a:lin ang="5400000" scaled="0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7" name="Diagram 6"/>
            <p:cNvGraphicFramePr/>
            <p:nvPr/>
          </p:nvGraphicFramePr>
          <p:xfrm>
            <a:off x="895350" y="1219200"/>
            <a:ext cx="7353300" cy="5410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Freeform 7"/>
            <p:cNvSpPr/>
            <p:nvPr/>
          </p:nvSpPr>
          <p:spPr>
            <a:xfrm>
              <a:off x="304800" y="1222696"/>
              <a:ext cx="4267200" cy="5410200"/>
            </a:xfrm>
            <a:custGeom>
              <a:avLst/>
              <a:gdLst>
                <a:gd name="connsiteX0" fmla="*/ 0 w 685800"/>
                <a:gd name="connsiteY0" fmla="*/ 0 h 5410200"/>
                <a:gd name="connsiteX1" fmla="*/ 685800 w 685800"/>
                <a:gd name="connsiteY1" fmla="*/ 0 h 5410200"/>
                <a:gd name="connsiteX2" fmla="*/ 685800 w 685800"/>
                <a:gd name="connsiteY2" fmla="*/ 5410200 h 5410200"/>
                <a:gd name="connsiteX3" fmla="*/ 0 w 685800"/>
                <a:gd name="connsiteY3" fmla="*/ 5410200 h 5410200"/>
                <a:gd name="connsiteX4" fmla="*/ 0 w 685800"/>
                <a:gd name="connsiteY4" fmla="*/ 0 h 5410200"/>
                <a:gd name="connsiteX0" fmla="*/ 0 w 914400"/>
                <a:gd name="connsiteY0" fmla="*/ 0 h 5410200"/>
                <a:gd name="connsiteX1" fmla="*/ 914400 w 914400"/>
                <a:gd name="connsiteY1" fmla="*/ 0 h 5410200"/>
                <a:gd name="connsiteX2" fmla="*/ 914400 w 914400"/>
                <a:gd name="connsiteY2" fmla="*/ 5410200 h 5410200"/>
                <a:gd name="connsiteX3" fmla="*/ 228600 w 914400"/>
                <a:gd name="connsiteY3" fmla="*/ 5410200 h 5410200"/>
                <a:gd name="connsiteX4" fmla="*/ 0 w 914400"/>
                <a:gd name="connsiteY4" fmla="*/ 0 h 5410200"/>
                <a:gd name="connsiteX0" fmla="*/ 0 w 4572000"/>
                <a:gd name="connsiteY0" fmla="*/ 0 h 5410200"/>
                <a:gd name="connsiteX1" fmla="*/ 914400 w 4572000"/>
                <a:gd name="connsiteY1" fmla="*/ 0 h 5410200"/>
                <a:gd name="connsiteX2" fmla="*/ 4572000 w 4572000"/>
                <a:gd name="connsiteY2" fmla="*/ 5410200 h 5410200"/>
                <a:gd name="connsiteX3" fmla="*/ 228600 w 4572000"/>
                <a:gd name="connsiteY3" fmla="*/ 5410200 h 5410200"/>
                <a:gd name="connsiteX4" fmla="*/ 0 w 4572000"/>
                <a:gd name="connsiteY4" fmla="*/ 0 h 5410200"/>
                <a:gd name="connsiteX0" fmla="*/ 0 w 4572000"/>
                <a:gd name="connsiteY0" fmla="*/ 0 h 5410200"/>
                <a:gd name="connsiteX1" fmla="*/ 914400 w 4572000"/>
                <a:gd name="connsiteY1" fmla="*/ 0 h 5410200"/>
                <a:gd name="connsiteX2" fmla="*/ 4572000 w 4572000"/>
                <a:gd name="connsiteY2" fmla="*/ 5410200 h 5410200"/>
                <a:gd name="connsiteX3" fmla="*/ 3657600 w 4572000"/>
                <a:gd name="connsiteY3" fmla="*/ 5410200 h 5410200"/>
                <a:gd name="connsiteX4" fmla="*/ 0 w 4572000"/>
                <a:gd name="connsiteY4" fmla="*/ 0 h 5410200"/>
                <a:gd name="connsiteX0" fmla="*/ 0 w 4114800"/>
                <a:gd name="connsiteY0" fmla="*/ 0 h 5410200"/>
                <a:gd name="connsiteX1" fmla="*/ 457200 w 4114800"/>
                <a:gd name="connsiteY1" fmla="*/ 0 h 5410200"/>
                <a:gd name="connsiteX2" fmla="*/ 4114800 w 4114800"/>
                <a:gd name="connsiteY2" fmla="*/ 5410200 h 5410200"/>
                <a:gd name="connsiteX3" fmla="*/ 3200400 w 4114800"/>
                <a:gd name="connsiteY3" fmla="*/ 5410200 h 5410200"/>
                <a:gd name="connsiteX4" fmla="*/ 0 w 4114800"/>
                <a:gd name="connsiteY4" fmla="*/ 0 h 5410200"/>
                <a:gd name="connsiteX0" fmla="*/ 0 w 4114800"/>
                <a:gd name="connsiteY0" fmla="*/ 0 h 5410200"/>
                <a:gd name="connsiteX1" fmla="*/ 457200 w 4114800"/>
                <a:gd name="connsiteY1" fmla="*/ 0 h 5410200"/>
                <a:gd name="connsiteX2" fmla="*/ 4114800 w 4114800"/>
                <a:gd name="connsiteY2" fmla="*/ 5410200 h 5410200"/>
                <a:gd name="connsiteX3" fmla="*/ 3657600 w 4114800"/>
                <a:gd name="connsiteY3" fmla="*/ 5410200 h 5410200"/>
                <a:gd name="connsiteX4" fmla="*/ 0 w 4114800"/>
                <a:gd name="connsiteY4" fmla="*/ 0 h 5410200"/>
                <a:gd name="connsiteX0" fmla="*/ 0 w 4267200"/>
                <a:gd name="connsiteY0" fmla="*/ 0 h 5410200"/>
                <a:gd name="connsiteX1" fmla="*/ 609600 w 4267200"/>
                <a:gd name="connsiteY1" fmla="*/ 0 h 5410200"/>
                <a:gd name="connsiteX2" fmla="*/ 4267200 w 4267200"/>
                <a:gd name="connsiteY2" fmla="*/ 5410200 h 5410200"/>
                <a:gd name="connsiteX3" fmla="*/ 3810000 w 4267200"/>
                <a:gd name="connsiteY3" fmla="*/ 5410200 h 5410200"/>
                <a:gd name="connsiteX4" fmla="*/ 0 w 4267200"/>
                <a:gd name="connsiteY4" fmla="*/ 0 h 5410200"/>
                <a:gd name="connsiteX0" fmla="*/ 0 w 4267200"/>
                <a:gd name="connsiteY0" fmla="*/ 0 h 5410200"/>
                <a:gd name="connsiteX1" fmla="*/ 609600 w 4267200"/>
                <a:gd name="connsiteY1" fmla="*/ 0 h 5410200"/>
                <a:gd name="connsiteX2" fmla="*/ 4267200 w 4267200"/>
                <a:gd name="connsiteY2" fmla="*/ 5410200 h 5410200"/>
                <a:gd name="connsiteX3" fmla="*/ 3657600 w 4267200"/>
                <a:gd name="connsiteY3" fmla="*/ 5410200 h 5410200"/>
                <a:gd name="connsiteX4" fmla="*/ 0 w 4267200"/>
                <a:gd name="connsiteY4" fmla="*/ 0 h 5410200"/>
                <a:gd name="connsiteX0" fmla="*/ 0 w 4267200"/>
                <a:gd name="connsiteY0" fmla="*/ 0 h 5410200"/>
                <a:gd name="connsiteX1" fmla="*/ 609600 w 4267200"/>
                <a:gd name="connsiteY1" fmla="*/ 0 h 5410200"/>
                <a:gd name="connsiteX2" fmla="*/ 4267200 w 4267200"/>
                <a:gd name="connsiteY2" fmla="*/ 5410200 h 5410200"/>
                <a:gd name="connsiteX3" fmla="*/ 2667000 w 4267200"/>
                <a:gd name="connsiteY3" fmla="*/ 4876800 h 5410200"/>
                <a:gd name="connsiteX4" fmla="*/ 0 w 4267200"/>
                <a:gd name="connsiteY4" fmla="*/ 0 h 5410200"/>
                <a:gd name="connsiteX0" fmla="*/ 0 w 4267200"/>
                <a:gd name="connsiteY0" fmla="*/ 0 h 5410200"/>
                <a:gd name="connsiteX1" fmla="*/ 609600 w 4267200"/>
                <a:gd name="connsiteY1" fmla="*/ 0 h 5410200"/>
                <a:gd name="connsiteX2" fmla="*/ 4267200 w 4267200"/>
                <a:gd name="connsiteY2" fmla="*/ 5410200 h 5410200"/>
                <a:gd name="connsiteX3" fmla="*/ 2667000 w 4267200"/>
                <a:gd name="connsiteY3" fmla="*/ 4876800 h 5410200"/>
                <a:gd name="connsiteX4" fmla="*/ 3276600 w 4267200"/>
                <a:gd name="connsiteY4" fmla="*/ 4876800 h 5410200"/>
                <a:gd name="connsiteX5" fmla="*/ 0 w 4267200"/>
                <a:gd name="connsiteY5" fmla="*/ 0 h 541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7200" h="5410200">
                  <a:moveTo>
                    <a:pt x="0" y="0"/>
                  </a:moveTo>
                  <a:lnTo>
                    <a:pt x="609600" y="0"/>
                  </a:lnTo>
                  <a:lnTo>
                    <a:pt x="4267200" y="5410200"/>
                  </a:lnTo>
                  <a:lnTo>
                    <a:pt x="2667000" y="4876800"/>
                  </a:lnTo>
                  <a:lnTo>
                    <a:pt x="3276600" y="48768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">
                  <a:srgbClr val="DDE1E0"/>
                </a:gs>
                <a:gs pos="25000">
                  <a:srgbClr val="C9D9C1"/>
                </a:gs>
                <a:gs pos="38000">
                  <a:srgbClr val="CFE8D5"/>
                </a:gs>
                <a:gs pos="52000">
                  <a:srgbClr val="D9EBE4"/>
                </a:gs>
                <a:gs pos="66000">
                  <a:srgbClr val="D3DBEF"/>
                </a:gs>
                <a:gs pos="84000">
                  <a:srgbClr val="C6C5E2"/>
                </a:gs>
                <a:gs pos="100000">
                  <a:srgbClr val="B0AFD1"/>
                </a:gs>
              </a:gsLst>
              <a:lin ang="54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 rot="3360000">
            <a:off x="68623" y="3693116"/>
            <a:ext cx="487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more restrictive the treatment environment…</a:t>
            </a:r>
          </a:p>
        </p:txBody>
      </p:sp>
      <p:sp>
        <p:nvSpPr>
          <p:cNvPr id="11" name="TextBox 10"/>
          <p:cNvSpPr txBox="1"/>
          <p:nvPr/>
        </p:nvSpPr>
        <p:spPr>
          <a:xfrm rot="18240000" flipH="1">
            <a:off x="3599238" y="3782035"/>
            <a:ext cx="5974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…the greater the need for structured transition back into the community through aftercare and differential supervision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Programs Within CSCDs</a:t>
            </a:r>
          </a:p>
        </p:txBody>
      </p:sp>
      <p:sp>
        <p:nvSpPr>
          <p:cNvPr id="13317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06FC24-8FE2-4E9B-8E35-70224F8911A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endParaRPr lang="en-US" sz="28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/>
              <a:t>Community Service</a:t>
            </a:r>
          </a:p>
          <a:p>
            <a:pPr marL="0" indent="0">
              <a:buNone/>
              <a:defRPr/>
            </a:pPr>
            <a:endParaRPr lang="en-US" sz="28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/>
              <a:t>Variety of Specialized Caseloads, i.e. Mental Health, Sex Offender, etc.</a:t>
            </a:r>
          </a:p>
          <a:p>
            <a:pPr marL="0" indent="0">
              <a:buNone/>
              <a:defRPr/>
            </a:pPr>
            <a:endParaRPr lang="en-US" sz="28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/>
              <a:t>Statutorily Required Classes, i.e. Drug Education, DWI, etc.</a:t>
            </a:r>
          </a:p>
          <a:p>
            <a:pPr marL="0" indent="0">
              <a:buNone/>
              <a:defRPr/>
            </a:pPr>
            <a:endParaRPr lang="en-US" sz="28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/>
              <a:t>Female Offenders</a:t>
            </a:r>
          </a:p>
          <a:p>
            <a:pPr marL="0" indent="0">
              <a:buNone/>
              <a:defRPr/>
            </a:pPr>
            <a:endParaRPr lang="en-US" sz="28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/>
              <a:t>Substance Abuse – Residential/Outpatient</a:t>
            </a:r>
          </a:p>
          <a:p>
            <a:pPr marL="0" indent="0">
              <a:buNone/>
              <a:defRPr/>
            </a:pPr>
            <a:endParaRPr lang="en-US" sz="2800" dirty="0"/>
          </a:p>
          <a:p>
            <a:pPr marL="0" indent="0">
              <a:buNone/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448992-FC92-4F42-88BF-ADD3B406938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u="sng" dirty="0">
                <a:solidFill>
                  <a:schemeClr val="bg1"/>
                </a:solidFill>
                <a:latin typeface="Georgia"/>
              </a:rPr>
              <a:t>CSCD </a:t>
            </a:r>
            <a:br>
              <a:rPr lang="en-US" sz="4000" u="sng" dirty="0">
                <a:solidFill>
                  <a:schemeClr val="bg1"/>
                </a:solidFill>
                <a:latin typeface="Georgia"/>
              </a:rPr>
            </a:br>
            <a:r>
              <a:rPr lang="en-US" sz="4000" u="sng" dirty="0">
                <a:solidFill>
                  <a:schemeClr val="bg1"/>
                </a:solidFill>
                <a:latin typeface="Georgia"/>
              </a:rPr>
              <a:t>Statutory Authority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946817-F926-44E1-A303-B75A5C0D3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</a:pPr>
            <a:endParaRPr lang="en-US" sz="3600" b="1" cap="all" spc="250" dirty="0">
              <a:solidFill>
                <a:prstClr val="black"/>
              </a:solidFill>
              <a:latin typeface="Georgia"/>
            </a:endParaRPr>
          </a:p>
          <a:p>
            <a:pPr marL="0" lvl="0" indent="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</a:pPr>
            <a:r>
              <a:rPr lang="en-US" sz="3600" b="1" cap="all" spc="250" dirty="0">
                <a:solidFill>
                  <a:schemeClr val="tx1"/>
                </a:solidFill>
                <a:latin typeface="Georgia"/>
              </a:rPr>
              <a:t>Article 42.A of the code of criminal procedure </a:t>
            </a:r>
          </a:p>
          <a:p>
            <a:pPr marL="0" lvl="0" indent="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</a:pPr>
            <a:endParaRPr lang="en-US" sz="3600" b="1" cap="all" spc="250" dirty="0">
              <a:solidFill>
                <a:schemeClr val="tx1"/>
              </a:solidFill>
              <a:latin typeface="Georgia"/>
            </a:endParaRPr>
          </a:p>
          <a:p>
            <a:pPr marL="0" lvl="0" indent="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</a:pPr>
            <a:r>
              <a:rPr lang="en-US" sz="3600" b="1" cap="all" spc="250" dirty="0">
                <a:solidFill>
                  <a:schemeClr val="tx1"/>
                </a:solidFill>
                <a:latin typeface="Georgia"/>
              </a:rPr>
              <a:t>Chapter 76 of the government code</a:t>
            </a:r>
          </a:p>
          <a:p>
            <a:pPr marL="0" lvl="0" indent="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</a:pPr>
            <a:endParaRPr lang="en-US" sz="3600" b="1" cap="all" spc="250" dirty="0">
              <a:solidFill>
                <a:schemeClr val="tx1"/>
              </a:solidFill>
              <a:latin typeface="Georgia"/>
            </a:endParaRPr>
          </a:p>
          <a:p>
            <a:pPr marL="0" lvl="0" indent="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</a:pPr>
            <a:r>
              <a:rPr lang="en-US" sz="3600" b="1" cap="all" spc="250" dirty="0">
                <a:solidFill>
                  <a:schemeClr val="tx1"/>
                </a:solidFill>
                <a:latin typeface="Georgia"/>
              </a:rPr>
              <a:t>Chapter 509 of the Government Code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EFD868-16CD-440E-B85E-248FBBD47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194BD-9699-40B1-BF95-A3F20F0B271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55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Programs Within CSCDs</a:t>
            </a:r>
          </a:p>
        </p:txBody>
      </p:sp>
      <p:sp>
        <p:nvSpPr>
          <p:cNvPr id="14340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477F6E-49F5-4CBC-A30E-9370E320FFD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55737"/>
            <a:ext cx="8763000" cy="51816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n-US" dirty="0"/>
              <a:t> </a:t>
            </a:r>
            <a:r>
              <a:rPr lang="en-US" dirty="0">
                <a:latin typeface="Century Schoolbook"/>
              </a:rPr>
              <a:t>● </a:t>
            </a:r>
            <a:r>
              <a:rPr lang="en-US" sz="2800" dirty="0"/>
              <a:t>Residential Facilities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CSCD Operated</a:t>
            </a:r>
          </a:p>
          <a:p>
            <a:pPr lvl="2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Substance Abuse Treatment Facilities</a:t>
            </a:r>
          </a:p>
          <a:p>
            <a:pPr lvl="2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Court Residential Treatment Centers</a:t>
            </a:r>
          </a:p>
          <a:p>
            <a:pPr lvl="2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Intermediate Sanction Facilities (ISF)</a:t>
            </a:r>
          </a:p>
          <a:p>
            <a:pPr lvl="2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Dually Diagnosed Residential Facilities</a:t>
            </a:r>
          </a:p>
          <a:p>
            <a:pPr lvl="1"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State contracted (located within TDCJ)</a:t>
            </a:r>
          </a:p>
          <a:p>
            <a:pPr lvl="2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State-Contracted ISF</a:t>
            </a:r>
          </a:p>
          <a:p>
            <a:pPr lvl="2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Substance Abuse Felony Punishment Facilities</a:t>
            </a:r>
          </a:p>
          <a:p>
            <a:pPr lvl="2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/>
          </a:p>
          <a:p>
            <a:pPr>
              <a:spcBef>
                <a:spcPts val="600"/>
              </a:spcBef>
              <a:buNone/>
              <a:defRPr/>
            </a:pPr>
            <a:r>
              <a:rPr lang="en-US" dirty="0">
                <a:latin typeface="Century Schoolbook"/>
              </a:rPr>
              <a:t>● </a:t>
            </a:r>
            <a:r>
              <a:rPr lang="en-US" sz="2800" dirty="0"/>
              <a:t>Battering Intervention and Prevention Programs </a:t>
            </a:r>
          </a:p>
          <a:p>
            <a:pPr>
              <a:spcBef>
                <a:spcPts val="600"/>
              </a:spcBef>
              <a:buNone/>
              <a:defRPr/>
            </a:pPr>
            <a:r>
              <a:rPr lang="en-US" sz="2000" dirty="0"/>
              <a:t>		(operated by vendors &amp; some CSCDs)</a:t>
            </a:r>
          </a:p>
          <a:p>
            <a:pPr lvl="2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dirty="0"/>
              <a:t>	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D187-7BE6-4E5E-AAC6-B9AA5EDA5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Caldwell, Comal, Hays CSCD </a:t>
            </a:r>
            <a:br>
              <a:rPr lang="en-US" sz="2400" dirty="0"/>
            </a:br>
            <a:r>
              <a:rPr lang="en-US" sz="2400" dirty="0"/>
              <a:t>Diversion Programs, Specialized Caseloads, and Specialty Courts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9F9369-109E-488A-940B-EFC2B28D4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ACB9-846C-4714-BF74-B0D0A5685C0A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EA6FAA-B0E9-4D35-8505-39A561C85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sz="2800" dirty="0"/>
          </a:p>
          <a:p>
            <a:pPr lvl="0"/>
            <a:r>
              <a:rPr lang="en-US" sz="2800" dirty="0"/>
              <a:t>Contract Services for Offenders (Residential, Psychological Evaluations) (CA, CO, HA)</a:t>
            </a:r>
          </a:p>
          <a:p>
            <a:r>
              <a:rPr lang="en-US" sz="2800" dirty="0"/>
              <a:t>Day Treatment Program Outpatient Substance Abuse Services (CA, CO, HA)</a:t>
            </a:r>
          </a:p>
          <a:p>
            <a:r>
              <a:rPr lang="en-US" sz="2800" dirty="0"/>
              <a:t>Drug Courts (CA, CO)</a:t>
            </a:r>
          </a:p>
          <a:p>
            <a:pPr lvl="0"/>
            <a:r>
              <a:rPr lang="en-US" sz="2800" dirty="0"/>
              <a:t>DWI Court (CO)</a:t>
            </a:r>
          </a:p>
          <a:p>
            <a:pPr lvl="0"/>
            <a:r>
              <a:rPr lang="en-US" sz="2800" dirty="0"/>
              <a:t>Mental Health Caseloads (CA, CO, HA)</a:t>
            </a:r>
          </a:p>
          <a:p>
            <a:pPr lvl="0"/>
            <a:r>
              <a:rPr lang="en-US" sz="2800" dirty="0"/>
              <a:t>Moral </a:t>
            </a:r>
            <a:r>
              <a:rPr lang="en-US" sz="2800" dirty="0" err="1"/>
              <a:t>Reconation</a:t>
            </a:r>
            <a:r>
              <a:rPr lang="en-US" sz="2800" dirty="0"/>
              <a:t> Therapy (CA, CO, HA)</a:t>
            </a:r>
          </a:p>
          <a:p>
            <a:r>
              <a:rPr lang="en-US" sz="2800" dirty="0"/>
              <a:t>Outpatient Substance Abuse Treatment (CA, CO, HA)</a:t>
            </a:r>
          </a:p>
          <a:p>
            <a:pPr lvl="0"/>
            <a:r>
              <a:rPr lang="en-US" sz="28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Pretrial Bond Caseloads (CA, CO, HA)</a:t>
            </a:r>
          </a:p>
          <a:p>
            <a:pPr marL="0" indent="0">
              <a:buNone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527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D187-7BE6-4E5E-AAC6-B9AA5EDA5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Caldwell, Comal, Hays CSCD </a:t>
            </a:r>
            <a:br>
              <a:rPr lang="en-US" sz="2400" dirty="0"/>
            </a:br>
            <a:r>
              <a:rPr lang="en-US" sz="2400" dirty="0"/>
              <a:t>Diversion Programs, Specialized Caseloads, and Specialty Courts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9F9369-109E-488A-940B-EFC2B28D4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ACB9-846C-4714-BF74-B0D0A5685C0A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EA6FAA-B0E9-4D35-8505-39A561C85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Re-Entry Court (HA)</a:t>
            </a:r>
          </a:p>
          <a:p>
            <a:pPr lvl="0"/>
            <a:r>
              <a:rPr lang="en-US" sz="2800" dirty="0"/>
              <a:t>Review Court (CA)</a:t>
            </a:r>
          </a:p>
          <a:p>
            <a:pPr lvl="0"/>
            <a:r>
              <a:rPr lang="en-US" sz="2800" dirty="0"/>
              <a:t>Sex Offender Caseloads (CA, CO, HA)</a:t>
            </a:r>
          </a:p>
          <a:p>
            <a:pPr lvl="0"/>
            <a:r>
              <a:rPr lang="en-US" sz="2800" dirty="0"/>
              <a:t>Substance Abuse Felony Punishment Facility Caseload (CA, CO, HA)</a:t>
            </a:r>
          </a:p>
          <a:p>
            <a:pPr lvl="0"/>
            <a:r>
              <a:rPr lang="en-US" sz="2800" dirty="0"/>
              <a:t>Substance Abuse Treatment and Aftercare Caseloads (CA, CO, HA)</a:t>
            </a:r>
          </a:p>
          <a:p>
            <a:pPr lvl="0"/>
            <a:r>
              <a:rPr lang="en-US" sz="2800" dirty="0"/>
              <a:t>Supportive Outpatient  Substance Abuse Treatment Aftercare (CA, CO, HA)</a:t>
            </a:r>
          </a:p>
          <a:p>
            <a:pPr lvl="0"/>
            <a:r>
              <a:rPr lang="en-US" sz="2800" dirty="0"/>
              <a:t>Veterans Courts (CO, HA)</a:t>
            </a:r>
          </a:p>
          <a:p>
            <a:pPr lvl="0"/>
            <a:r>
              <a:rPr lang="en-US" sz="2800" dirty="0"/>
              <a:t>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981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Statutory Authority</a:t>
            </a:r>
            <a:br>
              <a:rPr lang="en-US" sz="3600" dirty="0"/>
            </a:br>
            <a:r>
              <a:rPr lang="en-US" sz="3600" dirty="0"/>
              <a:t>Counties and CSCDs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2ACB9-846C-4714-BF74-B0D0A5685C0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1300" y="1404937"/>
            <a:ext cx="8686800" cy="5257800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endParaRPr lang="en-US" sz="28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0" algn="ctr">
              <a:buNone/>
            </a:pPr>
            <a:endParaRPr lang="en-US" sz="2800" b="1" u="sng" dirty="0">
              <a:latin typeface="Andalus" panose="02020603050405020304" pitchFamily="18" charset="-78"/>
              <a:ea typeface="Calibri" panose="020F0502020204030204" pitchFamily="34" charset="0"/>
              <a:cs typeface="Andalus" panose="02020603050405020304" pitchFamily="18" charset="-78"/>
            </a:endParaRPr>
          </a:p>
          <a:p>
            <a:pPr marL="342900" lvl="1" indent="0" algn="ctr">
              <a:buNone/>
            </a:pPr>
            <a:r>
              <a:rPr lang="en-US" sz="2800" b="1" u="sng" dirty="0"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Government Code, Chapter 76 (Section 76.008): </a:t>
            </a:r>
          </a:p>
          <a:p>
            <a:pPr marL="342900" lvl="1" indent="0" algn="ctr">
              <a:buNone/>
            </a:pPr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County’s responsibility is to provide physical facilities, equipment, and utilities for CSCDs</a:t>
            </a:r>
          </a:p>
          <a:p>
            <a:pPr marL="342900" lvl="1" indent="0" algn="ctr">
              <a:buNone/>
            </a:pPr>
            <a:endParaRPr lang="en-US" sz="2800" dirty="0">
              <a:latin typeface="Andalus" panose="02020603050405020304" pitchFamily="18" charset="-78"/>
              <a:ea typeface="Calibri" panose="020F0502020204030204" pitchFamily="34" charset="0"/>
              <a:cs typeface="Andalus" panose="02020603050405020304" pitchFamily="18" charset="-78"/>
            </a:endParaRPr>
          </a:p>
          <a:p>
            <a:pPr marL="342900" lvl="1" indent="0" algn="ctr">
              <a:buNone/>
            </a:pPr>
            <a:r>
              <a:rPr lang="en-US" sz="2800" b="1" u="sng" dirty="0"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Government Code, Chapter 509 (Section 509.012): </a:t>
            </a:r>
          </a:p>
          <a:p>
            <a:pPr marL="342900" lvl="1" indent="0" algn="ctr">
              <a:buNone/>
            </a:pPr>
            <a:r>
              <a:rPr lang="en-US" sz="2800" dirty="0"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If TDCJ-CJAD determines the CSCD is not receiving the support that meets the standards for minimum support, CJAD may refuse or suspend State Aid to the CSCD</a:t>
            </a:r>
            <a:endParaRPr lang="en-US" sz="3200" dirty="0">
              <a:latin typeface="Andalus" panose="02020603050405020304" pitchFamily="18" charset="-78"/>
              <a:ea typeface="Calibri" panose="020F0502020204030204" pitchFamily="34" charset="0"/>
              <a:cs typeface="Andalus" panose="02020603050405020304" pitchFamily="18" charset="-78"/>
            </a:endParaRPr>
          </a:p>
          <a:p>
            <a:pPr marL="342900" lvl="1" indent="0">
              <a:buNone/>
            </a:pPr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7081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BBC9A-71F7-4C86-92FC-51082B4C0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500" u="sng" dirty="0">
                <a:solidFill>
                  <a:schemeClr val="bg2"/>
                </a:solidFill>
                <a:effectLst/>
                <a:latin typeface="Georgia"/>
              </a:rPr>
              <a:t>Process to Community Supervision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FFCF39-ED6D-4D78-A602-D78153F77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2ACB9-846C-4714-BF74-B0D0A5685C0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39AEE4-7456-41FF-B95B-A42DF44AF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+mj-lt"/>
              <a:buAutoNum type="arabicPeriod"/>
            </a:pPr>
            <a:endParaRPr lang="en-US" sz="2000" b="1" cap="all" spc="250" dirty="0">
              <a:solidFill>
                <a:prstClr val="black"/>
              </a:solidFill>
              <a:latin typeface="Georgia"/>
            </a:endParaRPr>
          </a:p>
          <a:p>
            <a:pPr marL="342900" lvl="0" indent="-34290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en-US" b="1" cap="all" spc="250" dirty="0">
                <a:solidFill>
                  <a:schemeClr val="tx1"/>
                </a:solidFill>
                <a:latin typeface="Georgia"/>
              </a:rPr>
              <a:t>Arrest</a:t>
            </a:r>
          </a:p>
          <a:p>
            <a:pPr marL="342900" lvl="0" indent="-34290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en-US" b="1" cap="all" spc="250" dirty="0">
                <a:solidFill>
                  <a:schemeClr val="tx1"/>
                </a:solidFill>
                <a:latin typeface="Georgia"/>
              </a:rPr>
              <a:t>Charge</a:t>
            </a:r>
          </a:p>
          <a:p>
            <a:pPr marL="342900" lvl="0" indent="-34290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en-US" b="1" cap="all" spc="250" dirty="0">
                <a:solidFill>
                  <a:schemeClr val="tx1"/>
                </a:solidFill>
                <a:latin typeface="Georgia"/>
              </a:rPr>
              <a:t>File with prosecutor</a:t>
            </a:r>
          </a:p>
          <a:p>
            <a:pPr marL="342900" lvl="0" indent="-34290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en-US" b="1" cap="all" spc="250" dirty="0">
                <a:solidFill>
                  <a:schemeClr val="tx1"/>
                </a:solidFill>
                <a:latin typeface="Georgia"/>
              </a:rPr>
              <a:t>Indictment or information</a:t>
            </a:r>
          </a:p>
          <a:p>
            <a:pPr marL="342900" lvl="0" indent="-34290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en-US" b="1" cap="all" spc="250" dirty="0">
                <a:solidFill>
                  <a:schemeClr val="tx1"/>
                </a:solidFill>
                <a:latin typeface="Georgia"/>
              </a:rPr>
              <a:t>Arraignment</a:t>
            </a:r>
          </a:p>
          <a:p>
            <a:pPr marL="342900" lvl="0" indent="-34290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en-US" b="1" cap="all" spc="250" dirty="0">
                <a:solidFill>
                  <a:schemeClr val="tx1"/>
                </a:solidFill>
                <a:latin typeface="Georgia"/>
              </a:rPr>
              <a:t>Trial (plea agreement)</a:t>
            </a:r>
          </a:p>
          <a:p>
            <a:pPr marL="342900" lvl="0" indent="-34290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en-US" b="1" cap="all" spc="250" dirty="0">
                <a:solidFill>
                  <a:schemeClr val="tx1"/>
                </a:solidFill>
                <a:latin typeface="Georgia"/>
              </a:rPr>
              <a:t>Pre-sentence investigation</a:t>
            </a:r>
          </a:p>
          <a:p>
            <a:pPr marL="342900" lvl="0" indent="-34290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en-US" b="1" cap="all" spc="250" dirty="0">
                <a:solidFill>
                  <a:schemeClr val="tx1"/>
                </a:solidFill>
                <a:latin typeface="Georgia"/>
              </a:rPr>
              <a:t>Punishment hearing</a:t>
            </a:r>
          </a:p>
          <a:p>
            <a:pPr marL="342900" lvl="0" indent="-34290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en-US" b="1" cap="all" spc="250" dirty="0">
                <a:solidFill>
                  <a:schemeClr val="tx1"/>
                </a:solidFill>
                <a:latin typeface="Georgia"/>
              </a:rPr>
              <a:t>Probated sentence</a:t>
            </a:r>
          </a:p>
          <a:p>
            <a:pPr marL="342900" lvl="0" indent="-34290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en-US" b="1" cap="all" spc="250" dirty="0">
                <a:solidFill>
                  <a:schemeClr val="tx1"/>
                </a:solidFill>
                <a:latin typeface="Georgia"/>
              </a:rPr>
              <a:t>Terms of supervision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449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23A4-239C-48E8-9721-5AAEF8E1F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u="sng" dirty="0">
                <a:solidFill>
                  <a:schemeClr val="bg2"/>
                </a:solidFill>
                <a:effectLst/>
                <a:latin typeface="Georgia"/>
              </a:rPr>
              <a:t>Eligibility to be a </a:t>
            </a:r>
            <a:br>
              <a:rPr lang="en-US" sz="2800" u="sng" dirty="0">
                <a:solidFill>
                  <a:schemeClr val="bg2"/>
                </a:solidFill>
                <a:effectLst/>
                <a:latin typeface="Georgia"/>
              </a:rPr>
            </a:br>
            <a:r>
              <a:rPr lang="en-US" sz="2800" u="sng" dirty="0">
                <a:solidFill>
                  <a:schemeClr val="bg2"/>
                </a:solidFill>
                <a:effectLst/>
                <a:latin typeface="Georgia"/>
              </a:rPr>
              <a:t>Community Supervision Officer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1665F1-930C-4133-B2F0-FADEEDA82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2ACB9-846C-4714-BF74-B0D0A5685C0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91FFC-4561-4234-A86E-EC0624038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+mj-lt"/>
              <a:buAutoNum type="arabicPeriod"/>
            </a:pPr>
            <a:endParaRPr lang="en-US" b="1" cap="all" spc="250" dirty="0">
              <a:solidFill>
                <a:prstClr val="black"/>
              </a:solidFill>
              <a:latin typeface="Georgia"/>
            </a:endParaRPr>
          </a:p>
          <a:p>
            <a:pPr marL="342900" lvl="0" indent="-34290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+mj-lt"/>
              <a:buAutoNum type="arabicPeriod"/>
            </a:pPr>
            <a:endParaRPr lang="en-US" b="1" cap="all" spc="250" dirty="0">
              <a:solidFill>
                <a:prstClr val="black"/>
              </a:solidFill>
              <a:latin typeface="Georgia"/>
            </a:endParaRPr>
          </a:p>
          <a:p>
            <a:pPr marL="342900" lvl="0" indent="-34290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en-US" b="1" cap="all" spc="250" dirty="0">
                <a:solidFill>
                  <a:schemeClr val="tx1"/>
                </a:solidFill>
                <a:latin typeface="Georgia"/>
              </a:rPr>
              <a:t>Bachelor’s degree in human services field</a:t>
            </a:r>
          </a:p>
          <a:p>
            <a:pPr marL="342900" lvl="0" indent="-34290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en-US" b="1" cap="all" spc="250" dirty="0">
                <a:solidFill>
                  <a:schemeClr val="tx1"/>
                </a:solidFill>
                <a:latin typeface="Georgia"/>
              </a:rPr>
              <a:t>Cannot be a peace officer</a:t>
            </a:r>
          </a:p>
          <a:p>
            <a:pPr marL="342900" lvl="0" indent="-34290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en-US" b="1" cap="all" spc="250" dirty="0">
                <a:solidFill>
                  <a:schemeClr val="tx1"/>
                </a:solidFill>
                <a:latin typeface="Georgia"/>
              </a:rPr>
              <a:t>Cannot be on probation / parole</a:t>
            </a:r>
          </a:p>
          <a:p>
            <a:pPr marL="342900" lvl="0" indent="-34290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en-US" b="1" cap="all" spc="250" dirty="0">
                <a:solidFill>
                  <a:schemeClr val="tx1"/>
                </a:solidFill>
                <a:latin typeface="Georgia"/>
              </a:rPr>
              <a:t>certification within first year of employment</a:t>
            </a:r>
          </a:p>
          <a:p>
            <a:pPr marL="342900" lvl="0" indent="-34290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en-US" b="1" cap="all" spc="250" dirty="0">
                <a:solidFill>
                  <a:schemeClr val="tx1"/>
                </a:solidFill>
                <a:latin typeface="Georgia"/>
              </a:rPr>
              <a:t>Depending on tenure, 40-80 hours of professional skill based training each biennium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19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56822-F503-4C5B-9BB3-5496F264D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u="sng" dirty="0"/>
              <a:t>Caldwell, Comal, and Hays CSCD </a:t>
            </a:r>
            <a:br>
              <a:rPr lang="en-US" sz="3200" u="sng" dirty="0"/>
            </a:br>
            <a:r>
              <a:rPr lang="en-US" sz="3200" u="sng" dirty="0"/>
              <a:t>Vision Statement</a:t>
            </a: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1F820-C69F-421B-B9D8-2CD588E62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2ACB9-846C-4714-BF74-B0D0A5685C0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759D5-A9A9-4998-ABB0-C99C26C24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+mj-lt"/>
              <a:buAutoNum type="arabicPeriod"/>
            </a:pPr>
            <a:endParaRPr lang="en-US" sz="2000" b="1" cap="all" spc="250" dirty="0">
              <a:solidFill>
                <a:prstClr val="black"/>
              </a:solidFill>
              <a:latin typeface="Georgia"/>
            </a:endParaRPr>
          </a:p>
          <a:p>
            <a:pPr marL="342900" lvl="0" indent="-34290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+mj-lt"/>
              <a:buAutoNum type="arabicPeriod"/>
            </a:pPr>
            <a:endParaRPr lang="en-US" sz="2000" b="1" cap="all" spc="250" dirty="0">
              <a:solidFill>
                <a:prstClr val="black"/>
              </a:solidFill>
              <a:latin typeface="Georgia"/>
            </a:endParaRPr>
          </a:p>
          <a:p>
            <a:pPr marL="342900" lvl="0" indent="-34290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+mj-lt"/>
              <a:buAutoNum type="arabicPeriod"/>
            </a:pPr>
            <a:endParaRPr lang="en-US" sz="2000" b="1" cap="all" spc="250" dirty="0">
              <a:solidFill>
                <a:prstClr val="black"/>
              </a:solidFill>
              <a:latin typeface="Georgia"/>
            </a:endParaRPr>
          </a:p>
          <a:p>
            <a:pPr marL="342900" lvl="0" indent="-34290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+mj-lt"/>
              <a:buAutoNum type="arabicPeriod"/>
            </a:pPr>
            <a:endParaRPr lang="en-US" sz="2000" b="1" cap="all" spc="250" dirty="0">
              <a:solidFill>
                <a:prstClr val="black"/>
              </a:solidFill>
              <a:latin typeface="Georgia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Promote continuous improvement and accomplish permanent change in the lives of others thereby creating a safe community.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521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56822-F503-4C5B-9BB3-5496F264D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u="sng" dirty="0"/>
              <a:t>Caldwell, Comal, and Hays CSCD Mission Statement</a:t>
            </a: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1F820-C69F-421B-B9D8-2CD588E62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2ACB9-846C-4714-BF74-B0D0A5685C0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759D5-A9A9-4998-ABB0-C99C26C24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+mj-lt"/>
              <a:buAutoNum type="arabicPeriod"/>
            </a:pPr>
            <a:endParaRPr lang="en-US" sz="2000" b="1" cap="all" spc="250" dirty="0">
              <a:solidFill>
                <a:prstClr val="black"/>
              </a:solidFill>
              <a:latin typeface="Georgia"/>
            </a:endParaRPr>
          </a:p>
          <a:p>
            <a:pPr marL="342900" lvl="0" indent="-34290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+mj-lt"/>
              <a:buAutoNum type="arabicPeriod"/>
            </a:pPr>
            <a:endParaRPr lang="en-US" sz="2000" b="1" cap="all" spc="250" dirty="0">
              <a:solidFill>
                <a:prstClr val="black"/>
              </a:solidFill>
              <a:latin typeface="Georgia"/>
            </a:endParaRPr>
          </a:p>
          <a:p>
            <a:pPr marL="342900" lvl="0" indent="-34290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+mj-lt"/>
              <a:buAutoNum type="arabicPeriod"/>
            </a:pPr>
            <a:endParaRPr lang="en-US" sz="2000" b="1" cap="all" spc="250" dirty="0">
              <a:solidFill>
                <a:prstClr val="black"/>
              </a:solidFill>
              <a:latin typeface="Georgia"/>
            </a:endParaRPr>
          </a:p>
          <a:p>
            <a:pPr marL="342900" lvl="0" indent="-34290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+mj-lt"/>
              <a:buAutoNum type="arabicPeriod"/>
            </a:pPr>
            <a:endParaRPr lang="en-US" sz="2000" b="1" cap="all" spc="250" dirty="0">
              <a:solidFill>
                <a:prstClr val="black"/>
              </a:solidFill>
              <a:latin typeface="Georgia"/>
            </a:endParaRPr>
          </a:p>
          <a:p>
            <a:pPr marL="342900" lvl="0" indent="-34290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en-US" sz="2000" b="1" cap="all" spc="250" dirty="0">
                <a:solidFill>
                  <a:schemeClr val="tx1"/>
                </a:solidFill>
                <a:latin typeface="Georgia"/>
              </a:rPr>
              <a:t>Serve the criminal courts</a:t>
            </a:r>
          </a:p>
          <a:p>
            <a:pPr marL="342900" lvl="0" indent="-34290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+mj-lt"/>
              <a:buAutoNum type="arabicPeriod"/>
            </a:pPr>
            <a:endParaRPr lang="en-US" sz="2000" b="1" cap="all" spc="250" dirty="0">
              <a:solidFill>
                <a:schemeClr val="tx1"/>
              </a:solidFill>
              <a:latin typeface="Georgia"/>
            </a:endParaRPr>
          </a:p>
          <a:p>
            <a:pPr marL="342900" lvl="0" indent="-34290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en-US" sz="2000" b="1" cap="all" spc="250" dirty="0">
                <a:solidFill>
                  <a:schemeClr val="tx1"/>
                </a:solidFill>
                <a:latin typeface="Georgia"/>
              </a:rPr>
              <a:t>Protect the community</a:t>
            </a:r>
          </a:p>
          <a:p>
            <a:pPr marL="342900" lvl="0" indent="-34290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+mj-lt"/>
              <a:buAutoNum type="arabicPeriod"/>
            </a:pPr>
            <a:endParaRPr lang="en-US" sz="2000" b="1" cap="all" spc="250" dirty="0">
              <a:solidFill>
                <a:schemeClr val="tx1"/>
              </a:solidFill>
              <a:latin typeface="Georgia"/>
            </a:endParaRPr>
          </a:p>
          <a:p>
            <a:pPr marL="342900" lvl="0" indent="-34290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en-US" sz="2000" b="1" cap="all" spc="250" dirty="0">
                <a:solidFill>
                  <a:schemeClr val="tx1"/>
                </a:solidFill>
                <a:latin typeface="Georgia"/>
              </a:rPr>
              <a:t>Provide rehabilitative opportunities</a:t>
            </a:r>
          </a:p>
          <a:p>
            <a:pPr marL="342900" lvl="0" indent="-34290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+mj-lt"/>
              <a:buAutoNum type="arabicPeriod"/>
            </a:pPr>
            <a:endParaRPr lang="en-US" sz="2000" b="1" cap="all" spc="250" dirty="0">
              <a:solidFill>
                <a:schemeClr val="tx1"/>
              </a:solidFill>
              <a:latin typeface="Georgia"/>
            </a:endParaRPr>
          </a:p>
          <a:p>
            <a:pPr marL="342900" lvl="0" indent="-34290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en-US" sz="2000" b="1" cap="all" spc="250" dirty="0">
                <a:solidFill>
                  <a:schemeClr val="tx1"/>
                </a:solidFill>
                <a:latin typeface="Georgia"/>
              </a:rPr>
              <a:t>sanction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483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56822-F503-4C5B-9BB3-5496F264D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u="sng" dirty="0"/>
              <a:t>Caldwell, Comal, and Hays CSCD </a:t>
            </a:r>
            <a:br>
              <a:rPr lang="en-US" sz="3200" u="sng" dirty="0"/>
            </a:br>
            <a:r>
              <a:rPr lang="en-US" sz="3200" u="sng" dirty="0"/>
              <a:t>Core Values</a:t>
            </a: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1F820-C69F-421B-B9D8-2CD588E62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2ACB9-846C-4714-BF74-B0D0A5685C0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759D5-A9A9-4998-ABB0-C99C26C24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+mj-lt"/>
              <a:buAutoNum type="arabicPeriod"/>
            </a:pPr>
            <a:endParaRPr lang="en-US" sz="2000" b="1" cap="all" spc="250" dirty="0">
              <a:solidFill>
                <a:prstClr val="black"/>
              </a:solidFill>
              <a:latin typeface="Georgia"/>
            </a:endParaRPr>
          </a:p>
          <a:p>
            <a:pPr marL="0" lvl="0" indent="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</a:pPr>
            <a:endParaRPr lang="en-US" sz="2000" b="1" cap="all" spc="250" dirty="0">
              <a:solidFill>
                <a:prstClr val="black"/>
              </a:solidFill>
              <a:latin typeface="Georgia"/>
            </a:endParaRPr>
          </a:p>
          <a:p>
            <a:pPr marL="342900" lvl="0" indent="-342900" algn="ctr" defTabSz="914400">
              <a:lnSpc>
                <a:spcPct val="10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+mj-lt"/>
              <a:buAutoNum type="arabicPeriod"/>
            </a:pPr>
            <a:endParaRPr lang="en-US" sz="2000" b="1" cap="all" spc="250" dirty="0">
              <a:solidFill>
                <a:prstClr val="black"/>
              </a:solidFill>
              <a:latin typeface="Georgia"/>
            </a:endParaRPr>
          </a:p>
          <a:p>
            <a:pPr marL="914400" marR="0" lvl="0" indent="-9144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Accountability</a:t>
            </a:r>
          </a:p>
          <a:p>
            <a:pPr marL="914400" marR="0" lvl="0" indent="-9144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Collaboration</a:t>
            </a:r>
          </a:p>
          <a:p>
            <a:pPr marL="914400" marR="0" lvl="0" indent="-9144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Creativity</a:t>
            </a:r>
          </a:p>
          <a:p>
            <a:pPr marL="914400" marR="0" lvl="0" indent="-9144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Integrity</a:t>
            </a:r>
          </a:p>
          <a:p>
            <a:pPr marL="914400" marR="0" lvl="0" indent="-9144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Leadership</a:t>
            </a:r>
          </a:p>
          <a:p>
            <a:pPr marL="914400" marR="0" lvl="0" indent="-9144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Perseverance</a:t>
            </a:r>
          </a:p>
          <a:p>
            <a:pPr marL="914400" marR="0" lvl="0" indent="-9144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Professionalism </a:t>
            </a:r>
          </a:p>
          <a:p>
            <a:pPr marL="914400" marR="0" lvl="0" indent="-9144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Teamwork</a:t>
            </a:r>
          </a:p>
        </p:txBody>
      </p:sp>
    </p:spTree>
    <p:extLst>
      <p:ext uri="{BB962C8B-B14F-4D97-AF65-F5344CB8AC3E}">
        <p14:creationId xmlns:p14="http://schemas.microsoft.com/office/powerpoint/2010/main" val="3773338706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12679</TotalTime>
  <Words>1230</Words>
  <Application>Microsoft Office PowerPoint</Application>
  <PresentationFormat>On-screen Show (4:3)</PresentationFormat>
  <Paragraphs>347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Andalus</vt:lpstr>
      <vt:lpstr>Arial</vt:lpstr>
      <vt:lpstr>Calibri</vt:lpstr>
      <vt:lpstr>Century Schoolbook</vt:lpstr>
      <vt:lpstr>Corbel</vt:lpstr>
      <vt:lpstr>Garamond</vt:lpstr>
      <vt:lpstr>Georgia</vt:lpstr>
      <vt:lpstr>Times New Roman</vt:lpstr>
      <vt:lpstr>Wingdings</vt:lpstr>
      <vt:lpstr>Depth</vt:lpstr>
      <vt:lpstr>South Texas Judges and Commissioners Association Conference  June 12, 2019 </vt:lpstr>
      <vt:lpstr>PowerPoint Presentation</vt:lpstr>
      <vt:lpstr>CSCD  Statutory Authority</vt:lpstr>
      <vt:lpstr>Statutory Authority Counties and CSCDs</vt:lpstr>
      <vt:lpstr>Process to Community Supervision</vt:lpstr>
      <vt:lpstr>Eligibility to be a  Community Supervision Officer</vt:lpstr>
      <vt:lpstr>Caldwell, Comal, and Hays CSCD  Vision Statement</vt:lpstr>
      <vt:lpstr>Caldwell, Comal, and Hays CSCD Mission Statement</vt:lpstr>
      <vt:lpstr>Caldwell, Comal, and Hays CSCD  Core Values</vt:lpstr>
      <vt:lpstr>PowerPoint Presentation</vt:lpstr>
      <vt:lpstr>Community Supervision in Texas</vt:lpstr>
      <vt:lpstr>Origination of Caldwell, Comal, and Hays CSCD</vt:lpstr>
      <vt:lpstr>Caldwell, Comal, Hays:  Board of Judges</vt:lpstr>
      <vt:lpstr>Sources of Funding</vt:lpstr>
      <vt:lpstr>Caldwell, Comal, Hays CSCD  - All Revenue (end of FY2018)</vt:lpstr>
      <vt:lpstr>Caldwell, Comal, Hays  CSCD State Aid vs. Locally Generated Revenue  (end of FY2018)</vt:lpstr>
      <vt:lpstr>Caldwell, Comal, Hays CSCD Expenses</vt:lpstr>
      <vt:lpstr>Texas Criminal Justice System</vt:lpstr>
      <vt:lpstr>Caldwell, Comal, Hays Population Data (8/31/208)</vt:lpstr>
      <vt:lpstr>Responsibilities of TDCJ-CJAD</vt:lpstr>
      <vt:lpstr>Responsibilities of TDCJ-CJAD</vt:lpstr>
      <vt:lpstr>Role of CSCDs</vt:lpstr>
      <vt:lpstr>Role of CSCDs</vt:lpstr>
      <vt:lpstr>Caldwell, Comal, and Hays CSCD Organization</vt:lpstr>
      <vt:lpstr>Caldwell, Comal, and Hays CSCD Personnel </vt:lpstr>
      <vt:lpstr>Evidence-Based Principles</vt:lpstr>
      <vt:lpstr>Evidence-Based Principles</vt:lpstr>
      <vt:lpstr>Substance Abuse Continuum</vt:lpstr>
      <vt:lpstr>Programs Within CSCDs</vt:lpstr>
      <vt:lpstr>Programs Within CSCDs</vt:lpstr>
      <vt:lpstr>Caldwell, Comal, Hays CSCD  Diversion Programs, Specialized Caseloads, and Specialty Courts</vt:lpstr>
      <vt:lpstr>Caldwell, Comal, Hays CSCD  Diversion Programs, Specialized Caseloads, and Specialty Courts</vt:lpstr>
    </vt:vector>
  </TitlesOfParts>
  <Company>tdcj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 Clement</dc:creator>
  <cp:lastModifiedBy>Michael Hartman</cp:lastModifiedBy>
  <cp:revision>276</cp:revision>
  <cp:lastPrinted>2019-05-16T14:40:51Z</cp:lastPrinted>
  <dcterms:created xsi:type="dcterms:W3CDTF">2011-06-15T14:40:53Z</dcterms:created>
  <dcterms:modified xsi:type="dcterms:W3CDTF">2019-05-26T17:06:14Z</dcterms:modified>
</cp:coreProperties>
</file>